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4"/>
  </p:sldMasterIdLst>
  <p:notesMasterIdLst>
    <p:notesMasterId r:id="rId30"/>
  </p:notesMasterIdLst>
  <p:handoutMasterIdLst>
    <p:handoutMasterId r:id="rId31"/>
  </p:handoutMasterIdLst>
  <p:sldIdLst>
    <p:sldId id="256" r:id="rId5"/>
    <p:sldId id="728" r:id="rId6"/>
    <p:sldId id="966" r:id="rId7"/>
    <p:sldId id="985" r:id="rId8"/>
    <p:sldId id="967" r:id="rId9"/>
    <p:sldId id="968" r:id="rId10"/>
    <p:sldId id="970" r:id="rId11"/>
    <p:sldId id="969" r:id="rId12"/>
    <p:sldId id="971" r:id="rId13"/>
    <p:sldId id="974" r:id="rId14"/>
    <p:sldId id="973" r:id="rId15"/>
    <p:sldId id="972" r:id="rId16"/>
    <p:sldId id="975" r:id="rId17"/>
    <p:sldId id="976" r:id="rId18"/>
    <p:sldId id="980" r:id="rId19"/>
    <p:sldId id="981" r:id="rId20"/>
    <p:sldId id="979" r:id="rId21"/>
    <p:sldId id="977" r:id="rId22"/>
    <p:sldId id="952" r:id="rId23"/>
    <p:sldId id="978" r:id="rId24"/>
    <p:sldId id="983" r:id="rId25"/>
    <p:sldId id="984" r:id="rId26"/>
    <p:sldId id="962" r:id="rId27"/>
    <p:sldId id="963" r:id="rId28"/>
    <p:sldId id="361" r:id="rId2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920"/>
    <a:srgbClr val="575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622DD-7543-4CD8-88CC-75EE5A4EC4CB}" v="1854" dt="2023-06-04T05:46:50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9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 Eugenio Duarte Sepulveda" userId="d6757e78-5d77-4033-bc1e-7634d9cd1525" providerId="ADAL" clId="{5DF622DD-7543-4CD8-88CC-75EE5A4EC4CB}"/>
    <pc:docChg chg="undo redo custSel addSld delSld modSld sldOrd">
      <pc:chgData name="Eduard Eugenio Duarte Sepulveda" userId="d6757e78-5d77-4033-bc1e-7634d9cd1525" providerId="ADAL" clId="{5DF622DD-7543-4CD8-88CC-75EE5A4EC4CB}" dt="2023-06-04T05:48:43.331" v="6474" actId="20577"/>
      <pc:docMkLst>
        <pc:docMk/>
      </pc:docMkLst>
      <pc:sldChg chg="delSp modSp mod delDesignElem">
        <pc:chgData name="Eduard Eugenio Duarte Sepulveda" userId="d6757e78-5d77-4033-bc1e-7634d9cd1525" providerId="ADAL" clId="{5DF622DD-7543-4CD8-88CC-75EE5A4EC4CB}" dt="2023-06-03T05:16:45.770" v="104"/>
        <pc:sldMkLst>
          <pc:docMk/>
          <pc:sldMk cId="2745828918" sldId="256"/>
        </pc:sldMkLst>
        <pc:spChg chg="mod">
          <ac:chgData name="Eduard Eugenio Duarte Sepulveda" userId="d6757e78-5d77-4033-bc1e-7634d9cd1525" providerId="ADAL" clId="{5DF622DD-7543-4CD8-88CC-75EE5A4EC4CB}" dt="2023-06-03T04:38:24.780" v="10" actId="20577"/>
          <ac:spMkLst>
            <pc:docMk/>
            <pc:sldMk cId="2745828918" sldId="256"/>
            <ac:spMk id="2" creationId="{7D6CA50C-1A88-4B3F-A34F-FE199F4205A2}"/>
          </ac:spMkLst>
        </pc:spChg>
        <pc:spChg chg="mod">
          <ac:chgData name="Eduard Eugenio Duarte Sepulveda" userId="d6757e78-5d77-4033-bc1e-7634d9cd1525" providerId="ADAL" clId="{5DF622DD-7543-4CD8-88CC-75EE5A4EC4CB}" dt="2023-06-03T04:39:27.042" v="81" actId="20577"/>
          <ac:spMkLst>
            <pc:docMk/>
            <pc:sldMk cId="2745828918" sldId="256"/>
            <ac:spMk id="3" creationId="{C9CC2D51-705E-403A-AC0E-9157DC5513A8}"/>
          </ac:spMkLst>
        </pc:spChg>
        <pc:spChg chg="mod">
          <ac:chgData name="Eduard Eugenio Duarte Sepulveda" userId="d6757e78-5d77-4033-bc1e-7634d9cd1525" providerId="ADAL" clId="{5DF622DD-7543-4CD8-88CC-75EE5A4EC4CB}" dt="2023-06-03T04:39:38.473" v="82" actId="1076"/>
          <ac:spMkLst>
            <pc:docMk/>
            <pc:sldMk cId="2745828918" sldId="256"/>
            <ac:spMk id="6" creationId="{5B43162C-F4D5-98DA-3B95-C3EF7B5B4E2D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3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4" creationId="{57587975-CDAC-4067-A9DD-FF1F73F8494E}"/>
          </ac:spMkLst>
        </pc:spChg>
      </pc:sldChg>
      <pc:sldChg chg="delSp modSp mod ord delDesignElem">
        <pc:chgData name="Eduard Eugenio Duarte Sepulveda" userId="d6757e78-5d77-4033-bc1e-7634d9cd1525" providerId="ADAL" clId="{5DF622DD-7543-4CD8-88CC-75EE5A4EC4CB}" dt="2023-06-04T05:25:36.710" v="5634"/>
        <pc:sldMkLst>
          <pc:docMk/>
          <pc:sldMk cId="1396896027" sldId="260"/>
        </pc:sldMkLst>
        <pc:spChg chg="mod">
          <ac:chgData name="Eduard Eugenio Duarte Sepulveda" userId="d6757e78-5d77-4033-bc1e-7634d9cd1525" providerId="ADAL" clId="{5DF622DD-7543-4CD8-88CC-75EE5A4EC4CB}" dt="2023-06-03T20:44:02.158" v="1620" actId="27636"/>
          <ac:spMkLst>
            <pc:docMk/>
            <pc:sldMk cId="1396896027" sldId="260"/>
            <ac:spMk id="2" creationId="{DFE1F858-2A30-4F73-962A-B70A9326A7C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96896027" sldId="260"/>
            <ac:spMk id="13" creationId="{72AC46CB-E41C-431E-B498-6295C0C5E3F1}"/>
          </ac:spMkLst>
        </pc:spChg>
        <pc:graphicFrameChg chg="mod">
          <ac:chgData name="Eduard Eugenio Duarte Sepulveda" userId="d6757e78-5d77-4033-bc1e-7634d9cd1525" providerId="ADAL" clId="{5DF622DD-7543-4CD8-88CC-75EE5A4EC4CB}" dt="2023-06-03T22:02:28.680" v="2119" actId="313"/>
          <ac:graphicFrameMkLst>
            <pc:docMk/>
            <pc:sldMk cId="1396896027" sldId="260"/>
            <ac:graphicFrameMk id="9" creationId="{CA1A36E6-5091-4A63-BCD5-7F73D30D6CC7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50:12.332" v="2425" actId="47"/>
        <pc:sldMkLst>
          <pc:docMk/>
          <pc:sldMk cId="295816944" sldId="26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0" creationId="{474A7FC5-56F0-4FE3-8383-04EE92963F2A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2" creationId="{DE6BEBC3-6A99-4A53-9835-9875E08415A6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4" creationId="{D1006911-EDB8-4CDF-AEAA-A3FA060851F3}"/>
          </ac:spMkLst>
        </pc:spChg>
      </pc:sldChg>
      <pc:sldChg chg="modSp del">
        <pc:chgData name="Eduard Eugenio Duarte Sepulveda" userId="d6757e78-5d77-4033-bc1e-7634d9cd1525" providerId="ADAL" clId="{5DF622DD-7543-4CD8-88CC-75EE5A4EC4CB}" dt="2023-06-04T05:47:16.844" v="6457" actId="47"/>
        <pc:sldMkLst>
          <pc:docMk/>
          <pc:sldMk cId="1115916446" sldId="262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1115916446" sldId="262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1115916446" sldId="262"/>
            <ac:graphicFrameMk id="4" creationId="{F5DF3745-CCEE-4BD3-9E49-A25F9124ACF6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3T20:11:48.663" v="1459" actId="47"/>
        <pc:sldMkLst>
          <pc:docMk/>
          <pc:sldMk cId="649079808" sldId="26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7" creationId="{87ACB9FA-C8E8-43F1-868B-D328ECFC31EC}"/>
          </ac:spMkLst>
        </pc:spChg>
      </pc:sldChg>
      <pc:sldChg chg="delSp modSp add mod ord">
        <pc:chgData name="Eduard Eugenio Duarte Sepulveda" userId="d6757e78-5d77-4033-bc1e-7634d9cd1525" providerId="ADAL" clId="{5DF622DD-7543-4CD8-88CC-75EE5A4EC4CB}" dt="2023-06-04T02:59:23.356" v="2609" actId="20577"/>
        <pc:sldMkLst>
          <pc:docMk/>
          <pc:sldMk cId="3409718150" sldId="264"/>
        </pc:sldMkLst>
        <pc:spChg chg="mod">
          <ac:chgData name="Eduard Eugenio Duarte Sepulveda" userId="d6757e78-5d77-4033-bc1e-7634d9cd1525" providerId="ADAL" clId="{5DF622DD-7543-4CD8-88CC-75EE5A4EC4CB}" dt="2023-06-04T02:59:23.356" v="2609" actId="20577"/>
          <ac:spMkLst>
            <pc:docMk/>
            <pc:sldMk cId="3409718150" sldId="264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2:58:59.671" v="2564" actId="478"/>
          <ac:spMkLst>
            <pc:docMk/>
            <pc:sldMk cId="3409718150" sldId="264"/>
            <ac:spMk id="14" creationId="{EFD284BD-679A-E9C4-3966-19355453FBA9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3T20:12:36.826" v="1466" actId="20577"/>
        <pc:sldMkLst>
          <pc:docMk/>
          <pc:sldMk cId="2648265720" sldId="265"/>
        </pc:sldMkLst>
        <pc:spChg chg="mod">
          <ac:chgData name="Eduard Eugenio Duarte Sepulveda" userId="d6757e78-5d77-4033-bc1e-7634d9cd1525" providerId="ADAL" clId="{5DF622DD-7543-4CD8-88CC-75EE5A4EC4CB}" dt="2023-06-03T20:12:36.826" v="1466" actId="20577"/>
          <ac:spMkLst>
            <pc:docMk/>
            <pc:sldMk cId="2648265720" sldId="26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7" creationId="{87ACB9FA-C8E8-43F1-868B-D328ECFC31EC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2:05.108" v="2198" actId="6549"/>
        <pc:sldMkLst>
          <pc:docMk/>
          <pc:sldMk cId="223768448" sldId="305"/>
        </pc:sldMkLst>
        <pc:spChg chg="mod">
          <ac:chgData name="Eduard Eugenio Duarte Sepulveda" userId="d6757e78-5d77-4033-bc1e-7634d9cd1525" providerId="ADAL" clId="{5DF622DD-7543-4CD8-88CC-75EE5A4EC4CB}" dt="2023-06-04T00:42:05.108" v="2198" actId="6549"/>
          <ac:spMkLst>
            <pc:docMk/>
            <pc:sldMk cId="223768448" sldId="305"/>
            <ac:spMk id="2" creationId="{F993299F-3E8A-4BF7-9C3D-B9F22CF94C4E}"/>
          </ac:spMkLst>
        </pc:spChg>
      </pc:sldChg>
      <pc:sldChg chg="addSp delSp modSp mod">
        <pc:chgData name="Eduard Eugenio Duarte Sepulveda" userId="d6757e78-5d77-4033-bc1e-7634d9cd1525" providerId="ADAL" clId="{5DF622DD-7543-4CD8-88CC-75EE5A4EC4CB}" dt="2023-06-04T00:40:54.999" v="2189" actId="478"/>
        <pc:sldMkLst>
          <pc:docMk/>
          <pc:sldMk cId="1280859528" sldId="324"/>
        </pc:sldMkLst>
        <pc:spChg chg="mod">
          <ac:chgData name="Eduard Eugenio Duarte Sepulveda" userId="d6757e78-5d77-4033-bc1e-7634d9cd1525" providerId="ADAL" clId="{5DF622DD-7543-4CD8-88CC-75EE5A4EC4CB}" dt="2023-06-04T00:39:05.807" v="2178" actId="1076"/>
          <ac:spMkLst>
            <pc:docMk/>
            <pc:sldMk cId="1280859528" sldId="324"/>
            <ac:spMk id="2" creationId="{3C5E6FE3-624F-01F0-F9A9-4E7BE95E6182}"/>
          </ac:spMkLst>
        </pc:spChg>
        <pc:spChg chg="del mod">
          <ac:chgData name="Eduard Eugenio Duarte Sepulveda" userId="d6757e78-5d77-4033-bc1e-7634d9cd1525" providerId="ADAL" clId="{5DF622DD-7543-4CD8-88CC-75EE5A4EC4CB}" dt="2023-06-04T00:38:03.666" v="2171" actId="478"/>
          <ac:spMkLst>
            <pc:docMk/>
            <pc:sldMk cId="1280859528" sldId="324"/>
            <ac:spMk id="3" creationId="{D0A136D9-8436-6257-359D-EB432B00A1DD}"/>
          </ac:spMkLst>
        </pc:spChg>
        <pc:spChg chg="del">
          <ac:chgData name="Eduard Eugenio Duarte Sepulveda" userId="d6757e78-5d77-4033-bc1e-7634d9cd1525" providerId="ADAL" clId="{5DF622DD-7543-4CD8-88CC-75EE5A4EC4CB}" dt="2023-06-04T00:39:21.909" v="2180" actId="478"/>
          <ac:spMkLst>
            <pc:docMk/>
            <pc:sldMk cId="1280859528" sldId="324"/>
            <ac:spMk id="10" creationId="{F2A6810D-A558-3EA6-1770-A2F97D3C5BB1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1" creationId="{AC63CD07-3452-C7A5-67C5-8F126384F329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3" creationId="{E8045EBE-E4B0-CA49-19A5-07AC160016D7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5" creationId="{B96B82D1-46CA-4140-38C3-0545B2175086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7" creationId="{FE87149C-7B37-4B5A-456A-1C9B877459C0}"/>
          </ac:spMkLst>
        </pc:spChg>
        <pc:spChg chg="del">
          <ac:chgData name="Eduard Eugenio Duarte Sepulveda" userId="d6757e78-5d77-4033-bc1e-7634d9cd1525" providerId="ADAL" clId="{5DF622DD-7543-4CD8-88CC-75EE5A4EC4CB}" dt="2023-06-04T00:39:14.533" v="2179" actId="478"/>
          <ac:spMkLst>
            <pc:docMk/>
            <pc:sldMk cId="1280859528" sldId="324"/>
            <ac:spMk id="24" creationId="{8ED806E6-E9D5-EF34-844B-0AC454EDCADA}"/>
          </ac:spMkLst>
        </pc:spChg>
        <pc:spChg chg="del">
          <ac:chgData name="Eduard Eugenio Duarte Sepulveda" userId="d6757e78-5d77-4033-bc1e-7634d9cd1525" providerId="ADAL" clId="{5DF622DD-7543-4CD8-88CC-75EE5A4EC4CB}" dt="2023-06-04T00:39:25.261" v="2181" actId="478"/>
          <ac:spMkLst>
            <pc:docMk/>
            <pc:sldMk cId="1280859528" sldId="324"/>
            <ac:spMk id="29" creationId="{DD39695D-CED5-B341-5D5F-68A7135D9E6A}"/>
          </ac:spMkLst>
        </pc:spChg>
        <pc:spChg chg="mod">
          <ac:chgData name="Eduard Eugenio Duarte Sepulveda" userId="d6757e78-5d77-4033-bc1e-7634d9cd1525" providerId="ADAL" clId="{5DF622DD-7543-4CD8-88CC-75EE5A4EC4CB}" dt="2023-06-04T00:38:33.089" v="2174" actId="1076"/>
          <ac:spMkLst>
            <pc:docMk/>
            <pc:sldMk cId="1280859528" sldId="324"/>
            <ac:spMk id="2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0:37:46.708" v="2166" actId="6549"/>
          <ac:spMkLst>
            <pc:docMk/>
            <pc:sldMk cId="1280859528" sldId="324"/>
            <ac:spMk id="271" creationId="{00000000-0000-0000-0000-000000000000}"/>
          </ac:spMkLst>
        </pc:sp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7" creationId="{A29FA298-73D1-38FD-42C2-03B5033029EC}"/>
          </ac:picMkLst>
        </pc:pic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12" creationId="{30E352A6-5FC3-3920-19D8-8CAE3A154534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4" creationId="{83A124AB-4024-9AFA-7611-2A455163686B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6" creationId="{2D078050-C48D-1EBD-143C-C442CE45906A}"/>
          </ac:picMkLst>
        </pc:picChg>
        <pc:picChg chg="add del mod">
          <ac:chgData name="Eduard Eugenio Duarte Sepulveda" userId="d6757e78-5d77-4033-bc1e-7634d9cd1525" providerId="ADAL" clId="{5DF622DD-7543-4CD8-88CC-75EE5A4EC4CB}" dt="2023-06-04T00:40:54.999" v="2189" actId="478"/>
          <ac:picMkLst>
            <pc:docMk/>
            <pc:sldMk cId="1280859528" sldId="324"/>
            <ac:picMk id="1026" creationId="{59A6BB29-9CDA-EC9D-B44E-288EBB2CB161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4T00:41:49.284" v="2197" actId="1076"/>
        <pc:sldMkLst>
          <pc:docMk/>
          <pc:sldMk cId="2810944551" sldId="328"/>
        </pc:sldMkLst>
        <pc:spChg chg="mod">
          <ac:chgData name="Eduard Eugenio Duarte Sepulveda" userId="d6757e78-5d77-4033-bc1e-7634d9cd1525" providerId="ADAL" clId="{5DF622DD-7543-4CD8-88CC-75EE5A4EC4CB}" dt="2023-06-04T00:41:49.284" v="2197" actId="1076"/>
          <ac:spMkLst>
            <pc:docMk/>
            <pc:sldMk cId="2810944551" sldId="328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3" creationId="{57587975-CDAC-4067-A9DD-FF1F73F8494E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5:48:05.065" v="6458" actId="20577"/>
        <pc:sldMkLst>
          <pc:docMk/>
          <pc:sldMk cId="766382387" sldId="336"/>
        </pc:sldMkLst>
        <pc:spChg chg="mod">
          <ac:chgData name="Eduard Eugenio Duarte Sepulveda" userId="d6757e78-5d77-4033-bc1e-7634d9cd1525" providerId="ADAL" clId="{5DF622DD-7543-4CD8-88CC-75EE5A4EC4CB}" dt="2023-06-04T05:48:05.065" v="6458" actId="20577"/>
          <ac:spMkLst>
            <pc:docMk/>
            <pc:sldMk cId="766382387" sldId="336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6:18.696" v="1592" actId="20577"/>
          <ac:spMkLst>
            <pc:docMk/>
            <pc:sldMk cId="766382387" sldId="336"/>
            <ac:spMk id="28" creationId="{8D18A08F-ABF0-5180-E2AD-C995E8FC1F3D}"/>
          </ac:spMkLst>
        </pc:spChg>
      </pc:sldChg>
      <pc:sldChg chg="delSp del mod">
        <pc:chgData name="Eduard Eugenio Duarte Sepulveda" userId="d6757e78-5d77-4033-bc1e-7634d9cd1525" providerId="ADAL" clId="{5DF622DD-7543-4CD8-88CC-75EE5A4EC4CB}" dt="2023-06-04T00:41:16.772" v="2190" actId="47"/>
        <pc:sldMkLst>
          <pc:docMk/>
          <pc:sldMk cId="2321842164" sldId="340"/>
        </pc:sldMkLst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46" creationId="{C0B21760-1217-F747-F097-A6A4047F3737}"/>
          </ac:spMkLst>
        </pc:spChg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50" creationId="{EBE81B9E-6CBD-942A-01CA-D38A399E71E0}"/>
          </ac:spMkLst>
        </pc:sp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5" creationId="{C9E85D23-706D-257D-48DA-FA03442B22B4}"/>
          </ac:picMkLst>
        </pc:pic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9" creationId="{15D82F8D-A747-74DF-A162-8BD119197EAC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3T20:11:02.311" v="1458" actId="120"/>
        <pc:sldMkLst>
          <pc:docMk/>
          <pc:sldMk cId="2217636796" sldId="344"/>
        </pc:sldMkLst>
        <pc:spChg chg="mod">
          <ac:chgData name="Eduard Eugenio Duarte Sepulveda" userId="d6757e78-5d77-4033-bc1e-7634d9cd1525" providerId="ADAL" clId="{5DF622DD-7543-4CD8-88CC-75EE5A4EC4CB}" dt="2023-06-03T20:09:25.909" v="1453" actId="255"/>
          <ac:spMkLst>
            <pc:docMk/>
            <pc:sldMk cId="2217636796" sldId="344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3" creationId="{0F9DE327-AEAE-44B2-8483-660A265AE3D5}"/>
          </ac:spMkLst>
        </pc:spChg>
        <pc:spChg chg="mod">
          <ac:chgData name="Eduard Eugenio Duarte Sepulveda" userId="d6757e78-5d77-4033-bc1e-7634d9cd1525" providerId="ADAL" clId="{5DF622DD-7543-4CD8-88CC-75EE5A4EC4CB}" dt="2023-06-03T20:10:54.700" v="1456" actId="120"/>
          <ac:spMkLst>
            <pc:docMk/>
            <pc:sldMk cId="2217636796" sldId="344"/>
            <ac:spMk id="14" creationId="{7E4DA7E3-9020-B010-FE8C-EF82CFF313D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0:58.560" v="1457" actId="120"/>
          <ac:spMkLst>
            <pc:docMk/>
            <pc:sldMk cId="2217636796" sldId="344"/>
            <ac:spMk id="20" creationId="{506DDE55-EA75-4413-0328-7FB1C5F6597E}"/>
          </ac:spMkLst>
        </pc:spChg>
        <pc:spChg chg="mod">
          <ac:chgData name="Eduard Eugenio Duarte Sepulveda" userId="d6757e78-5d77-4033-bc1e-7634d9cd1525" providerId="ADAL" clId="{5DF622DD-7543-4CD8-88CC-75EE5A4EC4CB}" dt="2023-06-03T20:11:02.311" v="1458" actId="120"/>
          <ac:spMkLst>
            <pc:docMk/>
            <pc:sldMk cId="2217636796" sldId="344"/>
            <ac:spMk id="24" creationId="{263D9762-07C0-329B-CE9E-A2248742A313}"/>
          </ac:spMkLst>
        </pc:spChg>
        <pc:spChg chg="mod">
          <ac:chgData name="Eduard Eugenio Duarte Sepulveda" userId="d6757e78-5d77-4033-bc1e-7634d9cd1525" providerId="ADAL" clId="{5DF622DD-7543-4CD8-88CC-75EE5A4EC4CB}" dt="2023-06-03T20:10:49.884" v="1455" actId="120"/>
          <ac:spMkLst>
            <pc:docMk/>
            <pc:sldMk cId="2217636796" sldId="344"/>
            <ac:spMk id="26" creationId="{76AC018A-4FE5-70D0-B2AF-F0C4EE5D087A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0:45:41.229" v="2395" actId="20577"/>
        <pc:sldMkLst>
          <pc:docMk/>
          <pc:sldMk cId="3515436777" sldId="345"/>
        </pc:sldMkLst>
        <pc:spChg chg="mod">
          <ac:chgData name="Eduard Eugenio Duarte Sepulveda" userId="d6757e78-5d77-4033-bc1e-7634d9cd1525" providerId="ADAL" clId="{5DF622DD-7543-4CD8-88CC-75EE5A4EC4CB}" dt="2023-06-04T00:42:19.876" v="2199" actId="20577"/>
          <ac:spMkLst>
            <pc:docMk/>
            <pc:sldMk cId="3515436777" sldId="34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4T00:45:41.229" v="2395" actId="20577"/>
          <ac:spMkLst>
            <pc:docMk/>
            <pc:sldMk cId="3515436777" sldId="345"/>
            <ac:spMk id="20" creationId="{2AEE42AB-FDD9-4156-43EF-70228DA0496A}"/>
          </ac:spMkLst>
        </pc:spChg>
        <pc:graphicFrameChg chg="mod">
          <ac:chgData name="Eduard Eugenio Duarte Sepulveda" userId="d6757e78-5d77-4033-bc1e-7634d9cd1525" providerId="ADAL" clId="{5DF622DD-7543-4CD8-88CC-75EE5A4EC4CB}" dt="2023-06-04T00:43:32.734" v="2291" actId="20577"/>
          <ac:graphicFrameMkLst>
            <pc:docMk/>
            <pc:sldMk cId="3515436777" sldId="345"/>
            <ac:graphicFrameMk id="19" creationId="{0ED5E709-9ECA-FEE4-39DF-099B974FDD40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332651704" sldId="34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01305916" sldId="348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160392184" sldId="349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47004196" sldId="35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3958833172" sldId="353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289556671" sldId="35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2566650081" sldId="355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891181972" sldId="35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7" creationId="{87ACB9FA-C8E8-43F1-868B-D328ECFC31EC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2:20:41.813" v="2558" actId="20577"/>
        <pc:sldMkLst>
          <pc:docMk/>
          <pc:sldMk cId="792558552" sldId="357"/>
        </pc:sldMkLst>
        <pc:spChg chg="mod">
          <ac:chgData name="Eduard Eugenio Duarte Sepulveda" userId="d6757e78-5d77-4033-bc1e-7634d9cd1525" providerId="ADAL" clId="{5DF622DD-7543-4CD8-88CC-75EE5A4EC4CB}" dt="2023-06-04T02:20:41.813" v="2558" actId="20577"/>
          <ac:spMkLst>
            <pc:docMk/>
            <pc:sldMk cId="792558552" sldId="357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3" creationId="{57587975-CDAC-4067-A9DD-FF1F73F8494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4015063117" sldId="362"/>
        </pc:sldMkLst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3227892148" sldId="365"/>
        </pc:sldMkLst>
      </pc:sldChg>
      <pc:sldChg chg="modSp mod">
        <pc:chgData name="Eduard Eugenio Duarte Sepulveda" userId="d6757e78-5d77-4033-bc1e-7634d9cd1525" providerId="ADAL" clId="{5DF622DD-7543-4CD8-88CC-75EE5A4EC4CB}" dt="2023-06-04T00:47:17.818" v="2414" actId="1076"/>
        <pc:sldMkLst>
          <pc:docMk/>
          <pc:sldMk cId="1426247789" sldId="367"/>
        </pc:sldMkLst>
        <pc:spChg chg="mod">
          <ac:chgData name="Eduard Eugenio Duarte Sepulveda" userId="d6757e78-5d77-4033-bc1e-7634d9cd1525" providerId="ADAL" clId="{5DF622DD-7543-4CD8-88CC-75EE5A4EC4CB}" dt="2023-06-04T00:47:17.818" v="2414" actId="1076"/>
          <ac:spMkLst>
            <pc:docMk/>
            <pc:sldMk cId="1426247789" sldId="367"/>
            <ac:spMk id="3" creationId="{B277B05D-4F43-7052-5FA4-E3115466D98A}"/>
          </ac:spMkLst>
        </pc:spChg>
        <pc:spChg chg="mod">
          <ac:chgData name="Eduard Eugenio Duarte Sepulveda" userId="d6757e78-5d77-4033-bc1e-7634d9cd1525" providerId="ADAL" clId="{5DF622DD-7543-4CD8-88CC-75EE5A4EC4CB}" dt="2023-06-04T00:47:10.253" v="2413" actId="20577"/>
          <ac:spMkLst>
            <pc:docMk/>
            <pc:sldMk cId="1426247789" sldId="367"/>
            <ac:spMk id="43" creationId="{00000000-0000-0000-0000-000000000000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8:34.804" v="2416" actId="47"/>
        <pc:sldMkLst>
          <pc:docMk/>
          <pc:sldMk cId="19216225" sldId="368"/>
        </pc:sldMkLst>
      </pc:sldChg>
      <pc:sldChg chg="del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349104398" sldId="369"/>
        </pc:sldMkLst>
      </pc:sldChg>
      <pc:sldChg chg="modSp mod">
        <pc:chgData name="Eduard Eugenio Duarte Sepulveda" userId="d6757e78-5d77-4033-bc1e-7634d9cd1525" providerId="ADAL" clId="{5DF622DD-7543-4CD8-88CC-75EE5A4EC4CB}" dt="2023-06-03T05:17:35.450" v="118" actId="27636"/>
        <pc:sldMkLst>
          <pc:docMk/>
          <pc:sldMk cId="1788449467" sldId="371"/>
        </pc:sldMkLst>
        <pc:spChg chg="mod">
          <ac:chgData name="Eduard Eugenio Duarte Sepulveda" userId="d6757e78-5d77-4033-bc1e-7634d9cd1525" providerId="ADAL" clId="{5DF622DD-7543-4CD8-88CC-75EE5A4EC4CB}" dt="2023-06-03T05:17:35.450" v="118" actId="27636"/>
          <ac:spMkLst>
            <pc:docMk/>
            <pc:sldMk cId="1788449467" sldId="371"/>
            <ac:spMk id="5" creationId="{8A4F15F2-B14D-F383-81E3-C70098D9D39E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2528555462" sldId="372"/>
        </pc:sldMkLst>
        <pc:spChg chg="mod">
          <ac:chgData name="Eduard Eugenio Duarte Sepulveda" userId="d6757e78-5d77-4033-bc1e-7634d9cd1525" providerId="ADAL" clId="{5DF622DD-7543-4CD8-88CC-75EE5A4EC4CB}" dt="2023-06-03T05:17:35.450" v="117" actId="27636"/>
          <ac:spMkLst>
            <pc:docMk/>
            <pc:sldMk cId="2528555462" sldId="372"/>
            <ac:spMk id="5" creationId="{8A4F15F2-B14D-F383-81E3-C70098D9D39E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8:56.392" v="2417" actId="20577"/>
        <pc:sldMkLst>
          <pc:docMk/>
          <pc:sldMk cId="4069699740" sldId="373"/>
        </pc:sldMkLst>
        <pc:spChg chg="mod">
          <ac:chgData name="Eduard Eugenio Duarte Sepulveda" userId="d6757e78-5d77-4033-bc1e-7634d9cd1525" providerId="ADAL" clId="{5DF622DD-7543-4CD8-88CC-75EE5A4EC4CB}" dt="2023-06-03T05:17:35.478" v="119" actId="27636"/>
          <ac:spMkLst>
            <pc:docMk/>
            <pc:sldMk cId="4069699740" sldId="373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0:48:56.392" v="2417" actId="20577"/>
          <ac:spMkLst>
            <pc:docMk/>
            <pc:sldMk cId="4069699740" sldId="373"/>
            <ac:spMk id="43" creationId="{00000000-0000-0000-0000-000000000000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2:06:32.798" v="2449" actId="20577"/>
        <pc:sldMkLst>
          <pc:docMk/>
          <pc:sldMk cId="2897807698" sldId="374"/>
        </pc:sldMkLst>
        <pc:spChg chg="mod">
          <ac:chgData name="Eduard Eugenio Duarte Sepulveda" userId="d6757e78-5d77-4033-bc1e-7634d9cd1525" providerId="ADAL" clId="{5DF622DD-7543-4CD8-88CC-75EE5A4EC4CB}" dt="2023-06-03T05:17:35.494" v="120" actId="27636"/>
          <ac:spMkLst>
            <pc:docMk/>
            <pc:sldMk cId="2897807698" sldId="374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2:06:32.798" v="2449" actId="20577"/>
          <ac:spMkLst>
            <pc:docMk/>
            <pc:sldMk cId="2897807698" sldId="374"/>
            <ac:spMk id="43" creationId="{00000000-0000-0000-0000-000000000000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9:06.065" v="2418" actId="47"/>
        <pc:sldMkLst>
          <pc:docMk/>
          <pc:sldMk cId="4107775723" sldId="375"/>
        </pc:sldMkLst>
        <pc:spChg chg="mod">
          <ac:chgData name="Eduard Eugenio Duarte Sepulveda" userId="d6757e78-5d77-4033-bc1e-7634d9cd1525" providerId="ADAL" clId="{5DF622DD-7543-4CD8-88CC-75EE5A4EC4CB}" dt="2023-06-03T05:17:35.509" v="121" actId="27636"/>
          <ac:spMkLst>
            <pc:docMk/>
            <pc:sldMk cId="4107775723" sldId="375"/>
            <ac:spMk id="5" creationId="{8A4F15F2-B14D-F383-81E3-C70098D9D39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88675769" sldId="376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91095860" sldId="377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29314956" sldId="379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76995560" sldId="380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057974174" sldId="381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27039250" sldId="382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102078299" sldId="383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473135782" sldId="384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85069287" sldId="385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054654455" sldId="38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599394733" sldId="387"/>
        </pc:sldMkLst>
      </pc:sldChg>
      <pc:sldChg chg="addSp modSp new del mod">
        <pc:chgData name="Eduard Eugenio Duarte Sepulveda" userId="d6757e78-5d77-4033-bc1e-7634d9cd1525" providerId="ADAL" clId="{5DF622DD-7543-4CD8-88CC-75EE5A4EC4CB}" dt="2023-06-04T05:28:18.115" v="5688" actId="47"/>
        <pc:sldMkLst>
          <pc:docMk/>
          <pc:sldMk cId="2506315140" sldId="388"/>
        </pc:sldMkLst>
        <pc:spChg chg="mod">
          <ac:chgData name="Eduard Eugenio Duarte Sepulveda" userId="d6757e78-5d77-4033-bc1e-7634d9cd1525" providerId="ADAL" clId="{5DF622DD-7543-4CD8-88CC-75EE5A4EC4CB}" dt="2023-06-04T03:36:18.424" v="2707" actId="313"/>
          <ac:spMkLst>
            <pc:docMk/>
            <pc:sldMk cId="2506315140" sldId="388"/>
            <ac:spMk id="2" creationId="{7A1ADE96-79DF-7077-A849-8FA98F494870}"/>
          </ac:spMkLst>
        </pc:spChg>
        <pc:spChg chg="add mod">
          <ac:chgData name="Eduard Eugenio Duarte Sepulveda" userId="d6757e78-5d77-4033-bc1e-7634d9cd1525" providerId="ADAL" clId="{5DF622DD-7543-4CD8-88CC-75EE5A4EC4CB}" dt="2023-06-04T04:05:32.341" v="4247" actId="20577"/>
          <ac:spMkLst>
            <pc:docMk/>
            <pc:sldMk cId="2506315140" sldId="388"/>
            <ac:spMk id="3" creationId="{A84A8C78-3EA9-E603-8911-926DE91FB6B3}"/>
          </ac:spMkLst>
        </pc:spChg>
      </pc:sldChg>
      <pc:sldChg chg="modSp add del">
        <pc:chgData name="Eduard Eugenio Duarte Sepulveda" userId="d6757e78-5d77-4033-bc1e-7634d9cd1525" providerId="ADAL" clId="{5DF622DD-7543-4CD8-88CC-75EE5A4EC4CB}" dt="2023-06-04T05:28:28.946" v="5689" actId="47"/>
        <pc:sldMkLst>
          <pc:docMk/>
          <pc:sldMk cId="4274798624" sldId="389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4274798624" sldId="389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4274798624" sldId="389"/>
            <ac:graphicFrameMk id="4" creationId="{F5DF3745-CCEE-4BD3-9E49-A25F9124ACF6}"/>
          </ac:graphicFrameMkLst>
        </pc:graphicFrameChg>
      </pc:sldChg>
      <pc:sldChg chg="addSp delSp modSp add del mod">
        <pc:chgData name="Eduard Eugenio Duarte Sepulveda" userId="d6757e78-5d77-4033-bc1e-7634d9cd1525" providerId="ADAL" clId="{5DF622DD-7543-4CD8-88CC-75EE5A4EC4CB}" dt="2023-06-04T05:09:23.660" v="5443" actId="47"/>
        <pc:sldMkLst>
          <pc:docMk/>
          <pc:sldMk cId="3028011611" sldId="474"/>
        </pc:sldMkLst>
        <pc:spChg chg="del mod">
          <ac:chgData name="Eduard Eugenio Duarte Sepulveda" userId="d6757e78-5d77-4033-bc1e-7634d9cd1525" providerId="ADAL" clId="{5DF622DD-7543-4CD8-88CC-75EE5A4EC4CB}" dt="2023-06-04T05:08:21.405" v="5434" actId="478"/>
          <ac:spMkLst>
            <pc:docMk/>
            <pc:sldMk cId="3028011611" sldId="474"/>
            <ac:spMk id="6" creationId="{775D1907-A04B-0052-2A8A-D0A847D2A841}"/>
          </ac:spMkLst>
        </pc:spChg>
        <pc:spChg chg="del">
          <ac:chgData name="Eduard Eugenio Duarte Sepulveda" userId="d6757e78-5d77-4033-bc1e-7634d9cd1525" providerId="ADAL" clId="{5DF622DD-7543-4CD8-88CC-75EE5A4EC4CB}" dt="2023-06-04T05:08:30.335" v="5435" actId="478"/>
          <ac:spMkLst>
            <pc:docMk/>
            <pc:sldMk cId="3028011611" sldId="474"/>
            <ac:spMk id="7" creationId="{E9FBD3A9-10CD-CF3F-6504-092487D7B426}"/>
          </ac:spMkLst>
        </pc:spChg>
        <pc:spChg chg="del">
          <ac:chgData name="Eduard Eugenio Duarte Sepulveda" userId="d6757e78-5d77-4033-bc1e-7634d9cd1525" providerId="ADAL" clId="{5DF622DD-7543-4CD8-88CC-75EE5A4EC4CB}" dt="2023-06-04T05:08:14.749" v="5432" actId="478"/>
          <ac:spMkLst>
            <pc:docMk/>
            <pc:sldMk cId="3028011611" sldId="474"/>
            <ac:spMk id="9" creationId="{D83D12C2-9A7D-4AD0-A020-CA1825D018E9}"/>
          </ac:spMkLst>
        </pc:spChg>
        <pc:spChg chg="del mod">
          <ac:chgData name="Eduard Eugenio Duarte Sepulveda" userId="d6757e78-5d77-4033-bc1e-7634d9cd1525" providerId="ADAL" clId="{5DF622DD-7543-4CD8-88CC-75EE5A4EC4CB}" dt="2023-06-04T05:08:12.587" v="5431" actId="478"/>
          <ac:spMkLst>
            <pc:docMk/>
            <pc:sldMk cId="3028011611" sldId="474"/>
            <ac:spMk id="10" creationId="{A1CBED61-1F00-4158-889B-46BB1DA843A4}"/>
          </ac:spMkLst>
        </pc:spChg>
        <pc:spChg chg="del">
          <ac:chgData name="Eduard Eugenio Duarte Sepulveda" userId="d6757e78-5d77-4033-bc1e-7634d9cd1525" providerId="ADAL" clId="{5DF622DD-7543-4CD8-88CC-75EE5A4EC4CB}" dt="2023-06-04T05:08:06.461" v="5428" actId="478"/>
          <ac:spMkLst>
            <pc:docMk/>
            <pc:sldMk cId="3028011611" sldId="474"/>
            <ac:spMk id="11" creationId="{3CC45542-B4DF-4442-BEB6-6704978415C4}"/>
          </ac:spMkLst>
        </pc:spChg>
        <pc:spChg chg="del">
          <ac:chgData name="Eduard Eugenio Duarte Sepulveda" userId="d6757e78-5d77-4033-bc1e-7634d9cd1525" providerId="ADAL" clId="{5DF622DD-7543-4CD8-88CC-75EE5A4EC4CB}" dt="2023-06-04T05:07:57.844" v="5426" actId="478"/>
          <ac:spMkLst>
            <pc:docMk/>
            <pc:sldMk cId="3028011611" sldId="474"/>
            <ac:spMk id="13" creationId="{4C73AE3E-E8CD-4514-919F-7197984C6FFA}"/>
          </ac:spMkLst>
        </pc:spChg>
        <pc:spChg chg="del">
          <ac:chgData name="Eduard Eugenio Duarte Sepulveda" userId="d6757e78-5d77-4033-bc1e-7634d9cd1525" providerId="ADAL" clId="{5DF622DD-7543-4CD8-88CC-75EE5A4EC4CB}" dt="2023-06-04T05:08:02.803" v="5427" actId="478"/>
          <ac:spMkLst>
            <pc:docMk/>
            <pc:sldMk cId="3028011611" sldId="474"/>
            <ac:spMk id="14" creationId="{F84904E1-752A-4D11-980E-09E90491608C}"/>
          </ac:spMkLst>
        </pc:spChg>
        <pc:spChg chg="del mod">
          <ac:chgData name="Eduard Eugenio Duarte Sepulveda" userId="d6757e78-5d77-4033-bc1e-7634d9cd1525" providerId="ADAL" clId="{5DF622DD-7543-4CD8-88CC-75EE5A4EC4CB}" dt="2023-06-04T05:07:53.330" v="5425" actId="478"/>
          <ac:spMkLst>
            <pc:docMk/>
            <pc:sldMk cId="3028011611" sldId="474"/>
            <ac:spMk id="15" creationId="{E6B2F4CF-1AE9-4E37-A1B0-88873D0EB455}"/>
          </ac:spMkLst>
        </pc:spChg>
        <pc:picChg chg="add del mod ord">
          <ac:chgData name="Eduard Eugenio Duarte Sepulveda" userId="d6757e78-5d77-4033-bc1e-7634d9cd1525" providerId="ADAL" clId="{5DF622DD-7543-4CD8-88CC-75EE5A4EC4CB}" dt="2023-06-04T05:09:01.481" v="5438" actId="21"/>
          <ac:picMkLst>
            <pc:docMk/>
            <pc:sldMk cId="3028011611" sldId="474"/>
            <ac:picMk id="3" creationId="{00000000-0000-0000-0000-000000000000}"/>
          </ac:picMkLst>
        </pc:picChg>
      </pc:sldChg>
      <pc:sldChg chg="add ord">
        <pc:chgData name="Eduard Eugenio Duarte Sepulveda" userId="d6757e78-5d77-4033-bc1e-7634d9cd1525" providerId="ADAL" clId="{5DF622DD-7543-4CD8-88CC-75EE5A4EC4CB}" dt="2023-06-04T05:24:55.912" v="5631"/>
        <pc:sldMkLst>
          <pc:docMk/>
          <pc:sldMk cId="2036976259" sldId="476"/>
        </pc:sldMkLst>
      </pc:sldChg>
      <pc:sldChg chg="modSp add mod">
        <pc:chgData name="Eduard Eugenio Duarte Sepulveda" userId="d6757e78-5d77-4033-bc1e-7634d9cd1525" providerId="ADAL" clId="{5DF622DD-7543-4CD8-88CC-75EE5A4EC4CB}" dt="2023-06-04T02:19:29.879" v="2485" actId="20577"/>
        <pc:sldMkLst>
          <pc:docMk/>
          <pc:sldMk cId="2989278067" sldId="487"/>
        </pc:sldMkLst>
        <pc:spChg chg="mod">
          <ac:chgData name="Eduard Eugenio Duarte Sepulveda" userId="d6757e78-5d77-4033-bc1e-7634d9cd1525" providerId="ADAL" clId="{5DF622DD-7543-4CD8-88CC-75EE5A4EC4CB}" dt="2023-06-04T02:19:29.879" v="2485" actId="20577"/>
          <ac:spMkLst>
            <pc:docMk/>
            <pc:sldMk cId="2989278067" sldId="487"/>
            <ac:spMk id="8" creationId="{A150D9E1-56E2-BE83-3757-22A784925755}"/>
          </ac:spMkLst>
        </pc:spChg>
      </pc:sldChg>
      <pc:sldChg chg="addSp delSp modSp add mod">
        <pc:chgData name="Eduard Eugenio Duarte Sepulveda" userId="d6757e78-5d77-4033-bc1e-7634d9cd1525" providerId="ADAL" clId="{5DF622DD-7543-4CD8-88CC-75EE5A4EC4CB}" dt="2023-06-04T05:48:43.331" v="6474" actId="20577"/>
        <pc:sldMkLst>
          <pc:docMk/>
          <pc:sldMk cId="2384151974" sldId="728"/>
        </pc:sldMkLst>
        <pc:spChg chg="mod">
          <ac:chgData name="Eduard Eugenio Duarte Sepulveda" userId="d6757e78-5d77-4033-bc1e-7634d9cd1525" providerId="ADAL" clId="{5DF622DD-7543-4CD8-88CC-75EE5A4EC4CB}" dt="2023-06-04T05:27:02.599" v="5640"/>
          <ac:spMkLst>
            <pc:docMk/>
            <pc:sldMk cId="2384151974" sldId="728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3T05:30:49.117" v="325" actId="478"/>
          <ac:spMkLst>
            <pc:docMk/>
            <pc:sldMk cId="2384151974" sldId="728"/>
            <ac:spMk id="8" creationId="{728FA49A-8990-AAD3-3C64-0545D424E209}"/>
          </ac:spMkLst>
        </pc:spChg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2384151974" sldId="728"/>
            <ac:spMk id="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48:43.331" v="6474" actId="20577"/>
          <ac:spMkLst>
            <pc:docMk/>
            <pc:sldMk cId="2384151974" sldId="728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27:17.425" v="5681" actId="20577"/>
          <ac:spMkLst>
            <pc:docMk/>
            <pc:sldMk cId="2384151974" sldId="728"/>
            <ac:spMk id="1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59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13.818" v="200" actId="20577"/>
          <ac:spMkLst>
            <pc:docMk/>
            <pc:sldMk cId="2384151974" sldId="728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27.529" v="211" actId="20577"/>
          <ac:spMkLst>
            <pc:docMk/>
            <pc:sldMk cId="2384151974" sldId="728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5:27.372" v="226" actId="20577"/>
          <ac:spMkLst>
            <pc:docMk/>
            <pc:sldMk cId="2384151974" sldId="728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08.715" v="236" actId="20577"/>
          <ac:spMkLst>
            <pc:docMk/>
            <pc:sldMk cId="2384151974" sldId="728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24.475" v="245" actId="20577"/>
          <ac:spMkLst>
            <pc:docMk/>
            <pc:sldMk cId="2384151974" sldId="728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52.955" v="3052" actId="20577"/>
          <ac:spMkLst>
            <pc:docMk/>
            <pc:sldMk cId="2384151974" sldId="728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27.674" v="3131" actId="120"/>
          <ac:spMkLst>
            <pc:docMk/>
            <pc:sldMk cId="2384151974" sldId="728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34.175" v="3473" actId="1076"/>
          <ac:spMkLst>
            <pc:docMk/>
            <pc:sldMk cId="2384151974" sldId="728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9:37.030" v="3360" actId="120"/>
          <ac:spMkLst>
            <pc:docMk/>
            <pc:sldMk cId="2384151974" sldId="728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1:15.929" v="3394" actId="20577"/>
          <ac:spMkLst>
            <pc:docMk/>
            <pc:sldMk cId="2384151974" sldId="728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38.320" v="3028" actId="20577"/>
          <ac:spMkLst>
            <pc:docMk/>
            <pc:sldMk cId="2384151974" sldId="728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44.848" v="3146" actId="20577"/>
          <ac:spMkLst>
            <pc:docMk/>
            <pc:sldMk cId="2384151974" sldId="728"/>
            <ac:spMk id="14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8:47.850" v="3253" actId="20577"/>
          <ac:spMkLst>
            <pc:docMk/>
            <pc:sldMk cId="2384151974" sldId="728"/>
            <ac:spMk id="14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29.153" v="3472" actId="313"/>
          <ac:spMkLst>
            <pc:docMk/>
            <pc:sldMk cId="2384151974" sldId="728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15.829" v="3470" actId="120"/>
          <ac:spMkLst>
            <pc:docMk/>
            <pc:sldMk cId="2384151974" sldId="728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39:30.804" v="2759" actId="20577"/>
          <ac:spMkLst>
            <pc:docMk/>
            <pc:sldMk cId="2384151974" sldId="728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1:35.503" v="2872" actId="20577"/>
          <ac:spMkLst>
            <pc:docMk/>
            <pc:sldMk cId="2384151974" sldId="728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5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6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9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50" creationId="{00000000-0000-0000-0000-000000000000}"/>
          </ac:grpSpMkLst>
        </pc:grpChg>
        <pc:grpChg chg="del mod">
          <ac:chgData name="Eduard Eugenio Duarte Sepulveda" userId="d6757e78-5d77-4033-bc1e-7634d9cd1525" providerId="ADAL" clId="{5DF622DD-7543-4CD8-88CC-75EE5A4EC4CB}" dt="2023-06-04T05:26:49.314" v="5638" actId="478"/>
          <ac:grpSpMkLst>
            <pc:docMk/>
            <pc:sldMk cId="2384151974" sldId="728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3:35:49.068" v="2684" actId="478"/>
          <ac:picMkLst>
            <pc:docMk/>
            <pc:sldMk cId="2384151974" sldId="728"/>
            <ac:picMk id="3" creationId="{A0A03753-1599-1C9A-6E20-83C8E19E97B5}"/>
          </ac:picMkLst>
        </pc:picChg>
      </pc:sldChg>
      <pc:sldChg chg="addSp modSp new del">
        <pc:chgData name="Eduard Eugenio Duarte Sepulveda" userId="d6757e78-5d77-4033-bc1e-7634d9cd1525" providerId="ADAL" clId="{5DF622DD-7543-4CD8-88CC-75EE5A4EC4CB}" dt="2023-06-04T04:14:51.327" v="4386" actId="47"/>
        <pc:sldMkLst>
          <pc:docMk/>
          <pc:sldMk cId="3527849884" sldId="729"/>
        </pc:sldMkLst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4" creationId="{5D1379B7-E05D-D0AA-F154-CAF0F9C6327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5" creationId="{F760C59C-732C-871D-6DB5-B3608EB0541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6" creationId="{226D6E46-D636-1A5C-0A0F-8B861A375594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7" creationId="{6FE8E85F-E8EB-F127-0D42-66781570F4B5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8" creationId="{D147CC11-F113-64BD-08AB-6EA029E59159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9" creationId="{6E46C2D1-3B16-CE76-F52A-D998DB56C39E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3" creationId="{D6895061-D347-F695-8328-CCB1B51CF9AF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4" creationId="{ED865201-F189-5B2C-C999-DB0D7938A109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8" creationId="{12771B9E-165F-647A-F7DD-BEFB974261A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9" creationId="{F8024D21-A4E3-4B9B-4F30-78E800757022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3" creationId="{5586897E-5DBC-B145-9828-0341B9E1291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4" creationId="{E1F9248F-E63F-744D-49EF-C136E71CF7AC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8" creationId="{04DB28BD-95B6-8EF4-DB7C-B40A96C19277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9" creationId="{853BE134-1E6B-1FD2-8E75-CDAA469CA2B5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3" creationId="{FE55E952-54C3-CAC4-8E59-6F9EB20D8FA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4" creationId="{9A5E7AD7-A52A-8578-8304-1C0561FC3214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8" creationId="{6800B9D2-1AE8-8C0C-A5F0-E5AA9A15A10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9" creationId="{25D55714-C4B3-01B3-F477-3451910949AD}"/>
          </ac:spMkLst>
        </pc:s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0" creationId="{E1674BC7-6059-93D0-C6A8-377B2033CDBF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2" creationId="{47164EB5-37D0-7EC1-A161-5E9F9B1EA903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5" creationId="{003A95C9-A7CC-AE14-0DFB-3BA03320FB1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7" creationId="{A31877E9-91BC-7641-0AD1-FC80ECABD7D8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0" creationId="{233F2FAF-E1FA-390E-9B0A-A81C6CD85E9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2" creationId="{D390B74E-EEB6-0C07-3A36-120F9402BFDA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5" creationId="{CA0C2E9D-CFB8-CB1E-2792-1C4748D917F5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7" creationId="{DFFECC2F-3549-EE36-2E22-2BD179971352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0" creationId="{7A79D923-2C32-92CE-66F6-21047555182C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2" creationId="{468D4F7A-27E5-C876-2366-C59468BFCBDD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5" creationId="{8FABA057-438A-9237-B624-A00425E081E4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7" creationId="{95D8C9AB-8FF9-B8C0-7463-5BB239425CE3}"/>
          </ac:grpSpMkLst>
        </pc:grp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1" creationId="{7AE3B0CA-9EBA-5ABF-55E6-5C567E3269CB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6" creationId="{18366BB4-E820-933B-4E24-4457AC618AA6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1" creationId="{4C15E9FD-0A63-8F44-F388-B9CAD41476F7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6" creationId="{8533DA72-A0B0-F293-987C-75F0CD8A5DB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1" creationId="{DBFAFF24-75DF-CD03-4C6A-85DB0ECA240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14:21.856" v="4384" actId="1076"/>
        <pc:sldMkLst>
          <pc:docMk/>
          <pc:sldMk cId="1514492137" sldId="730"/>
        </pc:sldMkLst>
        <pc:spChg chg="mod">
          <ac:chgData name="Eduard Eugenio Duarte Sepulveda" userId="d6757e78-5d77-4033-bc1e-7634d9cd1525" providerId="ADAL" clId="{5DF622DD-7543-4CD8-88CC-75EE5A4EC4CB}" dt="2023-06-03T05:29:01.284" v="321" actId="20577"/>
          <ac:spMkLst>
            <pc:docMk/>
            <pc:sldMk cId="1514492137" sldId="730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10:03.922" v="4327" actId="478"/>
          <ac:spMkLst>
            <pc:docMk/>
            <pc:sldMk cId="1514492137" sldId="730"/>
            <ac:spMk id="6" creationId="{0443E8E3-439E-35C5-56D0-4A3315752F99}"/>
          </ac:spMkLst>
        </pc:spChg>
        <pc:spChg chg="add mod">
          <ac:chgData name="Eduard Eugenio Duarte Sepulveda" userId="d6757e78-5d77-4033-bc1e-7634d9cd1525" providerId="ADAL" clId="{5DF622DD-7543-4CD8-88CC-75EE5A4EC4CB}" dt="2023-06-04T04:13:47.747" v="4380" actId="1076"/>
          <ac:spMkLst>
            <pc:docMk/>
            <pc:sldMk cId="1514492137" sldId="730"/>
            <ac:spMk id="8" creationId="{AEFFAF2B-86B8-567B-EFEF-2C538F9757DA}"/>
          </ac:spMkLst>
        </pc:spChg>
        <pc:spChg chg="add mod">
          <ac:chgData name="Eduard Eugenio Duarte Sepulveda" userId="d6757e78-5d77-4033-bc1e-7634d9cd1525" providerId="ADAL" clId="{5DF622DD-7543-4CD8-88CC-75EE5A4EC4CB}" dt="2023-06-04T04:14:00.383" v="4383" actId="1076"/>
          <ac:spMkLst>
            <pc:docMk/>
            <pc:sldMk cId="1514492137" sldId="730"/>
            <ac:spMk id="11" creationId="{5DED6FE7-03E7-6AE2-2ED7-C252DB3CDD37}"/>
          </ac:spMkLst>
        </pc:spChg>
        <pc:spChg chg="mod">
          <ac:chgData name="Eduard Eugenio Duarte Sepulveda" userId="d6757e78-5d77-4033-bc1e-7634d9cd1525" providerId="ADAL" clId="{5DF622DD-7543-4CD8-88CC-75EE5A4EC4CB}" dt="2023-06-04T04:13:52.970" v="4381" actId="1076"/>
          <ac:spMkLst>
            <pc:docMk/>
            <pc:sldMk cId="1514492137" sldId="73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55.381" v="4382" actId="1076"/>
          <ac:spMkLst>
            <pc:docMk/>
            <pc:sldMk cId="1514492137" sldId="73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09.962" v="4355" actId="1076"/>
          <ac:spMkLst>
            <pc:docMk/>
            <pc:sldMk cId="1514492137" sldId="73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24.714" v="4357" actId="1076"/>
          <ac:spMkLst>
            <pc:docMk/>
            <pc:sldMk cId="1514492137" sldId="730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4:21.856" v="4384" actId="1076"/>
          <ac:spMkLst>
            <pc:docMk/>
            <pc:sldMk cId="1514492137" sldId="73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45.221" v="4379" actId="1076"/>
          <ac:spMkLst>
            <pc:docMk/>
            <pc:sldMk cId="1514492137" sldId="730"/>
            <ac:spMk id="113" creationId="{00000000-0000-0000-0000-000000000000}"/>
          </ac:spMkLst>
        </pc:spChg>
        <pc:spChg chg="del mod topLvl">
          <ac:chgData name="Eduard Eugenio Duarte Sepulveda" userId="d6757e78-5d77-4033-bc1e-7634d9cd1525" providerId="ADAL" clId="{5DF622DD-7543-4CD8-88CC-75EE5A4EC4CB}" dt="2023-06-04T04:07:09.215" v="4254" actId="478"/>
          <ac:spMkLst>
            <pc:docMk/>
            <pc:sldMk cId="1514492137" sldId="730"/>
            <ac:spMk id="13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14.844" v="4255" actId="478"/>
          <ac:spMkLst>
            <pc:docMk/>
            <pc:sldMk cId="1514492137" sldId="730"/>
            <ac:spMk id="140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1.260" v="4260" actId="478"/>
          <ac:spMkLst>
            <pc:docMk/>
            <pc:sldMk cId="1514492137" sldId="730"/>
            <ac:spMk id="142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5.205" v="4261" actId="478"/>
          <ac:spMkLst>
            <pc:docMk/>
            <pc:sldMk cId="1514492137" sldId="730"/>
            <ac:spMk id="143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0.827" v="4256" actId="478"/>
          <ac:spMkLst>
            <pc:docMk/>
            <pc:sldMk cId="1514492137" sldId="730"/>
            <ac:spMk id="148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4.832" v="4257" actId="478"/>
          <ac:spMkLst>
            <pc:docMk/>
            <pc:sldMk cId="1514492137" sldId="730"/>
            <ac:spMk id="14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0.442" v="4258" actId="478"/>
          <ac:spMkLst>
            <pc:docMk/>
            <pc:sldMk cId="1514492137" sldId="730"/>
            <ac:spMk id="151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4.360" v="4259" actId="478"/>
          <ac:spMkLst>
            <pc:docMk/>
            <pc:sldMk cId="1514492137" sldId="730"/>
            <ac:spMk id="152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4:07:09.215" v="4254" actId="478"/>
          <ac:grpSpMkLst>
            <pc:docMk/>
            <pc:sldMk cId="1514492137" sldId="73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41.260" v="4260" actId="478"/>
          <ac:grpSpMkLst>
            <pc:docMk/>
            <pc:sldMk cId="1514492137" sldId="730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04.651" v="4252" actId="478"/>
          <ac:grpSpMkLst>
            <pc:docMk/>
            <pc:sldMk cId="1514492137" sldId="73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20.827" v="4256" actId="478"/>
          <ac:grpSpMkLst>
            <pc:docMk/>
            <pc:sldMk cId="1514492137" sldId="73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30.442" v="4258" actId="478"/>
          <ac:grpSpMkLst>
            <pc:docMk/>
            <pc:sldMk cId="1514492137" sldId="730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6:56.816" v="4250" actId="478"/>
          <ac:grpSpMkLst>
            <pc:docMk/>
            <pc:sldMk cId="1514492137" sldId="730"/>
            <ac:grpSpMk id="153" creationId="{00000000-0000-0000-0000-000000000000}"/>
          </ac:grpSpMkLst>
        </pc:grp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5" creationId="{08321F20-F7AE-81DD-9CCD-34C06C0CE000}"/>
          </ac:cxnSpMkLst>
        </pc:cxnChg>
        <pc:cxnChg chg="del">
          <ac:chgData name="Eduard Eugenio Duarte Sepulveda" userId="d6757e78-5d77-4033-bc1e-7634d9cd1525" providerId="ADAL" clId="{5DF622DD-7543-4CD8-88CC-75EE5A4EC4CB}" dt="2023-06-04T04:06:59.034" v="4251" actId="478"/>
          <ac:cxnSpMkLst>
            <pc:docMk/>
            <pc:sldMk cId="1514492137" sldId="730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4T04:06:50.464" v="4249" actId="478"/>
          <ac:cxnSpMkLst>
            <pc:docMk/>
            <pc:sldMk cId="1514492137" sldId="730"/>
            <ac:cxnSpMk id="12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3:47.747" v="4380" actId="1076"/>
          <ac:cxnSpMkLst>
            <pc:docMk/>
            <pc:sldMk cId="1514492137" sldId="730"/>
            <ac:cxnSpMk id="13" creationId="{4EEEF4CC-5FD3-A9BF-57E9-F2C612728CEB}"/>
          </ac:cxnSpMkLst>
        </pc:cxnChg>
        <pc:cxnChg chg="mod">
          <ac:chgData name="Eduard Eugenio Duarte Sepulveda" userId="d6757e78-5d77-4033-bc1e-7634d9cd1525" providerId="ADAL" clId="{5DF622DD-7543-4CD8-88CC-75EE5A4EC4CB}" dt="2023-06-04T04:13:55.381" v="4382" actId="1076"/>
          <ac:cxnSpMkLst>
            <pc:docMk/>
            <pc:sldMk cId="1514492137" sldId="730"/>
            <ac:cxnSpMk id="14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15" creationId="{CDBCC54A-A36C-BCAD-8DD9-DA1D437216BA}"/>
          </ac:cxnSpMkLst>
        </pc:cxnChg>
        <pc:cxnChg chg="del">
          <ac:chgData name="Eduard Eugenio Duarte Sepulveda" userId="d6757e78-5d77-4033-bc1e-7634d9cd1525" providerId="ADAL" clId="{5DF622DD-7543-4CD8-88CC-75EE5A4EC4CB}" dt="2023-06-04T04:07:49.499" v="4262" actId="478"/>
          <ac:cxnSpMkLst>
            <pc:docMk/>
            <pc:sldMk cId="1514492137" sldId="730"/>
            <ac:cxnSpMk id="16" creationId="{00000000-0000-0000-0000-000000000000}"/>
          </ac:cxnSpMkLst>
        </pc:cxnChg>
        <pc:cxnChg chg="mod">
          <ac:chgData name="Eduard Eugenio Duarte Sepulveda" userId="d6757e78-5d77-4033-bc1e-7634d9cd1525" providerId="ADAL" clId="{5DF622DD-7543-4CD8-88CC-75EE5A4EC4CB}" dt="2023-06-04T04:13:45.221" v="4379" actId="1076"/>
          <ac:cxnSpMkLst>
            <pc:docMk/>
            <pc:sldMk cId="1514492137" sldId="730"/>
            <ac:cxnSpMk id="18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7" creationId="{E7693AFC-6CD7-A8FE-16F9-303003EA2EE9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8" creationId="{F4E6003B-A741-1A52-A14F-C9AE52A6741C}"/>
          </ac:cxnSpMkLst>
        </pc:cxnChg>
        <pc:cxnChg chg="add mod">
          <ac:chgData name="Eduard Eugenio Duarte Sepulveda" userId="d6757e78-5d77-4033-bc1e-7634d9cd1525" providerId="ADAL" clId="{5DF622DD-7543-4CD8-88CC-75EE5A4EC4CB}" dt="2023-06-04T04:13:52.970" v="4381" actId="1076"/>
          <ac:cxnSpMkLst>
            <pc:docMk/>
            <pc:sldMk cId="1514492137" sldId="730"/>
            <ac:cxnSpMk id="35" creationId="{037CF534-62AB-3410-4C26-1C9B833F7FDA}"/>
          </ac:cxnSpMkLst>
        </pc:cxnChg>
      </pc:sldChg>
      <pc:sldChg chg="addSp delSp modSp add del mod">
        <pc:chgData name="Eduard Eugenio Duarte Sepulveda" userId="d6757e78-5d77-4033-bc1e-7634d9cd1525" providerId="ADAL" clId="{5DF622DD-7543-4CD8-88CC-75EE5A4EC4CB}" dt="2023-06-04T04:14:48.209" v="4385" actId="47"/>
        <pc:sldMkLst>
          <pc:docMk/>
          <pc:sldMk cId="3995397088" sldId="731"/>
        </pc:sldMkLst>
        <pc:spChg chg="del">
          <ac:chgData name="Eduard Eugenio Duarte Sepulveda" userId="d6757e78-5d77-4033-bc1e-7634d9cd1525" providerId="ADAL" clId="{5DF622DD-7543-4CD8-88CC-75EE5A4EC4CB}" dt="2023-06-03T05:32:33.657" v="339" actId="478"/>
          <ac:spMkLst>
            <pc:docMk/>
            <pc:sldMk cId="3995397088" sldId="731"/>
            <ac:spMk id="2" creationId="{7DE6D9A4-F3D3-B66F-BCB7-2385E61BED9B}"/>
          </ac:spMkLst>
        </pc:spChg>
        <pc:spChg chg="del">
          <ac:chgData name="Eduard Eugenio Duarte Sepulveda" userId="d6757e78-5d77-4033-bc1e-7634d9cd1525" providerId="ADAL" clId="{5DF622DD-7543-4CD8-88CC-75EE5A4EC4CB}" dt="2023-06-03T05:32:38.135" v="340" actId="478"/>
          <ac:spMkLst>
            <pc:docMk/>
            <pc:sldMk cId="3995397088" sldId="731"/>
            <ac:spMk id="3" creationId="{B8C96ED2-633B-A2AB-2228-705DABA6A137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4" creationId="{5D1379B7-E05D-D0AA-F154-CAF0F9C6327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5" creationId="{F760C59C-732C-871D-6DB5-B3608EB0541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6" creationId="{226D6E46-D636-1A5C-0A0F-8B861A375594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7" creationId="{6FE8E85F-E8EB-F127-0D42-66781570F4B5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8" creationId="{D147CC11-F113-64BD-08AB-6EA029E59159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9" creationId="{6E46C2D1-3B16-CE76-F52A-D998DB56C39E}"/>
          </ac:spMkLst>
        </pc:spChg>
        <pc:spChg chg="del topLvl">
          <ac:chgData name="Eduard Eugenio Duarte Sepulveda" userId="d6757e78-5d77-4033-bc1e-7634d9cd1525" providerId="ADAL" clId="{5DF622DD-7543-4CD8-88CC-75EE5A4EC4CB}" dt="2023-06-03T05:31:49.692" v="330" actId="478"/>
          <ac:spMkLst>
            <pc:docMk/>
            <pc:sldMk cId="3995397088" sldId="731"/>
            <ac:spMk id="38" creationId="{6800B9D2-1AE8-8C0C-A5F0-E5AA9A15A101}"/>
          </ac:spMkLst>
        </pc:spChg>
        <pc:spChg chg="del mod">
          <ac:chgData name="Eduard Eugenio Duarte Sepulveda" userId="d6757e78-5d77-4033-bc1e-7634d9cd1525" providerId="ADAL" clId="{5DF622DD-7543-4CD8-88CC-75EE5A4EC4CB}" dt="2023-06-03T05:31:45.359" v="329" actId="478"/>
          <ac:spMkLst>
            <pc:docMk/>
            <pc:sldMk cId="3995397088" sldId="731"/>
            <ac:spMk id="39" creationId="{25D55714-C4B3-01B3-F477-3451910949AD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0" creationId="{BB9BA35B-0191-2285-8D9A-AAB20328C039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1" creationId="{0D5985AE-CEF7-243A-8273-92BB184CB908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2" creationId="{A615D9A5-435F-2B5E-81F1-480AF8FA5340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3" creationId="{C7B5A083-3E4F-44C1-6FC6-26C87D50B1BB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4" creationId="{8C05F643-2172-E306-78C9-74B5E39BCF2E}"/>
          </ac:spMkLst>
        </pc:spChg>
        <pc:grpChg chg="del">
          <ac:chgData name="Eduard Eugenio Duarte Sepulveda" userId="d6757e78-5d77-4033-bc1e-7634d9cd1525" providerId="ADAL" clId="{5DF622DD-7543-4CD8-88CC-75EE5A4EC4CB}" dt="2023-06-03T05:32:03.752" v="336" actId="478"/>
          <ac:grpSpMkLst>
            <pc:docMk/>
            <pc:sldMk cId="3995397088" sldId="731"/>
            <ac:grpSpMk id="10" creationId="{E1674BC7-6059-93D0-C6A8-377B2033CDBF}"/>
          </ac:grpSpMkLst>
        </pc:grpChg>
        <pc:grpChg chg="del">
          <ac:chgData name="Eduard Eugenio Duarte Sepulveda" userId="d6757e78-5d77-4033-bc1e-7634d9cd1525" providerId="ADAL" clId="{5DF622DD-7543-4CD8-88CC-75EE5A4EC4CB}" dt="2023-06-03T05:32:08.537" v="337" actId="478"/>
          <ac:grpSpMkLst>
            <pc:docMk/>
            <pc:sldMk cId="3995397088" sldId="731"/>
            <ac:grpSpMk id="15" creationId="{003A95C9-A7CC-AE14-0DFB-3BA03320FB11}"/>
          </ac:grpSpMkLst>
        </pc:grpChg>
        <pc:grpChg chg="del">
          <ac:chgData name="Eduard Eugenio Duarte Sepulveda" userId="d6757e78-5d77-4033-bc1e-7634d9cd1525" providerId="ADAL" clId="{5DF622DD-7543-4CD8-88CC-75EE5A4EC4CB}" dt="2023-06-03T05:32:11.148" v="338" actId="478"/>
          <ac:grpSpMkLst>
            <pc:docMk/>
            <pc:sldMk cId="3995397088" sldId="731"/>
            <ac:grpSpMk id="20" creationId="{233F2FAF-E1FA-390E-9B0A-A81C6CD85E91}"/>
          </ac:grpSpMkLst>
        </pc:grpChg>
        <pc:grpChg chg="del mod">
          <ac:chgData name="Eduard Eugenio Duarte Sepulveda" userId="d6757e78-5d77-4033-bc1e-7634d9cd1525" providerId="ADAL" clId="{5DF622DD-7543-4CD8-88CC-75EE5A4EC4CB}" dt="2023-06-03T05:32:01.214" v="335" actId="478"/>
          <ac:grpSpMkLst>
            <pc:docMk/>
            <pc:sldMk cId="3995397088" sldId="731"/>
            <ac:grpSpMk id="25" creationId="{CA0C2E9D-CFB8-CB1E-2792-1C4748D917F5}"/>
          </ac:grpSpMkLst>
        </pc:grpChg>
        <pc:grpChg chg="del mod">
          <ac:chgData name="Eduard Eugenio Duarte Sepulveda" userId="d6757e78-5d77-4033-bc1e-7634d9cd1525" providerId="ADAL" clId="{5DF622DD-7543-4CD8-88CC-75EE5A4EC4CB}" dt="2023-06-03T05:31:57.582" v="333" actId="478"/>
          <ac:grpSpMkLst>
            <pc:docMk/>
            <pc:sldMk cId="3995397088" sldId="731"/>
            <ac:grpSpMk id="30" creationId="{7A79D923-2C32-92CE-66F6-21047555182C}"/>
          </ac:grpSpMkLst>
        </pc:grpChg>
        <pc:grpChg chg="del">
          <ac:chgData name="Eduard Eugenio Duarte Sepulveda" userId="d6757e78-5d77-4033-bc1e-7634d9cd1525" providerId="ADAL" clId="{5DF622DD-7543-4CD8-88CC-75EE5A4EC4CB}" dt="2023-06-03T05:31:49.692" v="330" actId="478"/>
          <ac:grpSpMkLst>
            <pc:docMk/>
            <pc:sldMk cId="3995397088" sldId="731"/>
            <ac:grpSpMk id="35" creationId="{8FABA057-438A-9237-B624-A00425E081E4}"/>
          </ac:grpSpMkLst>
        </pc:grpChg>
        <pc:grpChg chg="del">
          <ac:chgData name="Eduard Eugenio Duarte Sepulveda" userId="d6757e78-5d77-4033-bc1e-7634d9cd1525" providerId="ADAL" clId="{5DF622DD-7543-4CD8-88CC-75EE5A4EC4CB}" dt="2023-06-03T05:31:45.359" v="329" actId="478"/>
          <ac:grpSpMkLst>
            <pc:docMk/>
            <pc:sldMk cId="3995397088" sldId="731"/>
            <ac:grpSpMk id="37" creationId="{95D8C9AB-8FF9-B8C0-7463-5BB239425CE3}"/>
          </ac:grpSpMkLst>
        </pc:grpChg>
        <pc:cxnChg chg="del topLvl">
          <ac:chgData name="Eduard Eugenio Duarte Sepulveda" userId="d6757e78-5d77-4033-bc1e-7634d9cd1525" providerId="ADAL" clId="{5DF622DD-7543-4CD8-88CC-75EE5A4EC4CB}" dt="2023-06-03T05:31:53.931" v="331" actId="478"/>
          <ac:cxnSpMkLst>
            <pc:docMk/>
            <pc:sldMk cId="3995397088" sldId="731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56:26.527" v="5274" actId="1076"/>
        <pc:sldMkLst>
          <pc:docMk/>
          <pc:sldMk cId="2901785778" sldId="732"/>
        </pc:sldMkLst>
        <pc:spChg chg="mod">
          <ac:chgData name="Eduard Eugenio Duarte Sepulveda" userId="d6757e78-5d77-4033-bc1e-7634d9cd1525" providerId="ADAL" clId="{5DF622DD-7543-4CD8-88CC-75EE5A4EC4CB}" dt="2023-06-04T04:21:11.272" v="4413" actId="20577"/>
          <ac:spMkLst>
            <pc:docMk/>
            <pc:sldMk cId="2901785778" sldId="73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3.436" v="4959" actId="478"/>
          <ac:spMkLst>
            <pc:docMk/>
            <pc:sldMk cId="2901785778" sldId="732"/>
            <ac:spMk id="3" creationId="{6E485174-D231-DDF4-E420-489CBA97B7D1}"/>
          </ac:spMkLst>
        </pc:spChg>
        <pc:spChg chg="add del mod">
          <ac:chgData name="Eduard Eugenio Duarte Sepulveda" userId="d6757e78-5d77-4033-bc1e-7634d9cd1525" providerId="ADAL" clId="{5DF622DD-7543-4CD8-88CC-75EE5A4EC4CB}" dt="2023-06-04T04:42:26.243" v="4960" actId="478"/>
          <ac:spMkLst>
            <pc:docMk/>
            <pc:sldMk cId="2901785778" sldId="732"/>
            <ac:spMk id="4" creationId="{23BA2C35-8F5D-A665-52F7-EB2F7C25E268}"/>
          </ac:spMkLst>
        </pc:spChg>
        <pc:spChg chg="add del mod">
          <ac:chgData name="Eduard Eugenio Duarte Sepulveda" userId="d6757e78-5d77-4033-bc1e-7634d9cd1525" providerId="ADAL" clId="{5DF622DD-7543-4CD8-88CC-75EE5A4EC4CB}" dt="2023-06-04T04:42:19.910" v="4958" actId="478"/>
          <ac:spMkLst>
            <pc:docMk/>
            <pc:sldMk cId="2901785778" sldId="732"/>
            <ac:spMk id="5" creationId="{B4DA0BC2-2ED4-2401-1814-E5BF337E951E}"/>
          </ac:spMkLst>
        </pc:spChg>
        <pc:spChg chg="add del mod">
          <ac:chgData name="Eduard Eugenio Duarte Sepulveda" userId="d6757e78-5d77-4033-bc1e-7634d9cd1525" providerId="ADAL" clId="{5DF622DD-7543-4CD8-88CC-75EE5A4EC4CB}" dt="2023-06-04T04:36:16.449" v="4750" actId="478"/>
          <ac:spMkLst>
            <pc:docMk/>
            <pc:sldMk cId="2901785778" sldId="732"/>
            <ac:spMk id="6" creationId="{D7BB98E8-447A-5855-8038-1D5EEACFDC30}"/>
          </ac:spMkLst>
        </pc:spChg>
        <pc:spChg chg="add del mod">
          <ac:chgData name="Eduard Eugenio Duarte Sepulveda" userId="d6757e78-5d77-4033-bc1e-7634d9cd1525" providerId="ADAL" clId="{5DF622DD-7543-4CD8-88CC-75EE5A4EC4CB}" dt="2023-06-04T04:23:33.426" v="4441" actId="478"/>
          <ac:spMkLst>
            <pc:docMk/>
            <pc:sldMk cId="2901785778" sldId="732"/>
            <ac:spMk id="7" creationId="{A5ACC371-44F2-27BD-11D2-970B78B7C7C5}"/>
          </ac:spMkLst>
        </pc:spChg>
        <pc:spChg chg="add del mod">
          <ac:chgData name="Eduard Eugenio Duarte Sepulveda" userId="d6757e78-5d77-4033-bc1e-7634d9cd1525" providerId="ADAL" clId="{5DF622DD-7543-4CD8-88CC-75EE5A4EC4CB}" dt="2023-06-04T04:25:18.520" v="4453" actId="478"/>
          <ac:spMkLst>
            <pc:docMk/>
            <pc:sldMk cId="2901785778" sldId="732"/>
            <ac:spMk id="8" creationId="{0A6B45B3-E022-0424-EE93-BD4B1D076A4E}"/>
          </ac:spMkLst>
        </pc:spChg>
        <pc:spChg chg="add del mod">
          <ac:chgData name="Eduard Eugenio Duarte Sepulveda" userId="d6757e78-5d77-4033-bc1e-7634d9cd1525" providerId="ADAL" clId="{5DF622DD-7543-4CD8-88CC-75EE5A4EC4CB}" dt="2023-06-04T04:42:30.631" v="4962" actId="478"/>
          <ac:spMkLst>
            <pc:docMk/>
            <pc:sldMk cId="2901785778" sldId="732"/>
            <ac:spMk id="11" creationId="{65925474-F7C8-ED71-A901-5C06B57D8F5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8.358" v="4961" actId="478"/>
          <ac:spMkLst>
            <pc:docMk/>
            <pc:sldMk cId="2901785778" sldId="732"/>
            <ac:spMk id="13" creationId="{48069D24-99C4-ADCB-E256-D6928D56A951}"/>
          </ac:spMkLst>
        </pc:spChg>
        <pc:spChg chg="add del mod">
          <ac:chgData name="Eduard Eugenio Duarte Sepulveda" userId="d6757e78-5d77-4033-bc1e-7634d9cd1525" providerId="ADAL" clId="{5DF622DD-7543-4CD8-88CC-75EE5A4EC4CB}" dt="2023-06-04T04:27:55.508" v="4586" actId="478"/>
          <ac:spMkLst>
            <pc:docMk/>
            <pc:sldMk cId="2901785778" sldId="732"/>
            <ac:spMk id="15" creationId="{7BAF8553-BF14-181C-C1B8-41B2442390D3}"/>
          </ac:spMkLst>
        </pc:spChg>
        <pc:spChg chg="add del mod">
          <ac:chgData name="Eduard Eugenio Duarte Sepulveda" userId="d6757e78-5d77-4033-bc1e-7634d9cd1525" providerId="ADAL" clId="{5DF622DD-7543-4CD8-88CC-75EE5A4EC4CB}" dt="2023-06-04T04:32:25.451" v="4662" actId="12084"/>
          <ac:spMkLst>
            <pc:docMk/>
            <pc:sldMk cId="2901785778" sldId="732"/>
            <ac:spMk id="17" creationId="{5B9739E9-BE18-89CD-AE97-F0EFD92445DE}"/>
          </ac:spMkLst>
        </pc:spChg>
        <pc:spChg chg="mod">
          <ac:chgData name="Eduard Eugenio Duarte Sepulveda" userId="d6757e78-5d77-4033-bc1e-7634d9cd1525" providerId="ADAL" clId="{5DF622DD-7543-4CD8-88CC-75EE5A4EC4CB}" dt="2023-06-04T04:21:51.242" v="4438" actId="790"/>
          <ac:spMkLst>
            <pc:docMk/>
            <pc:sldMk cId="2901785778" sldId="732"/>
            <ac:spMk id="19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37:46.164" v="4766" actId="12084"/>
          <ac:spMkLst>
            <pc:docMk/>
            <pc:sldMk cId="2901785778" sldId="732"/>
            <ac:spMk id="20" creationId="{988FCE77-FEB9-2422-E596-D3306E4B883E}"/>
          </ac:spMkLst>
        </pc:spChg>
        <pc:spChg chg="add del mod">
          <ac:chgData name="Eduard Eugenio Duarte Sepulveda" userId="d6757e78-5d77-4033-bc1e-7634d9cd1525" providerId="ADAL" clId="{5DF622DD-7543-4CD8-88CC-75EE5A4EC4CB}" dt="2023-06-04T04:40:40.878" v="4877" actId="12084"/>
          <ac:spMkLst>
            <pc:docMk/>
            <pc:sldMk cId="2901785778" sldId="732"/>
            <ac:spMk id="21" creationId="{3575C3F3-2562-4479-B9D9-258B9B176408}"/>
          </ac:spMkLst>
        </pc:spChg>
        <pc:spChg chg="add mod">
          <ac:chgData name="Eduard Eugenio Duarte Sepulveda" userId="d6757e78-5d77-4033-bc1e-7634d9cd1525" providerId="ADAL" clId="{5DF622DD-7543-4CD8-88CC-75EE5A4EC4CB}" dt="2023-06-04T04:43:00.279" v="4966" actId="1076"/>
          <ac:spMkLst>
            <pc:docMk/>
            <pc:sldMk cId="2901785778" sldId="732"/>
            <ac:spMk id="22" creationId="{75878B57-5637-8036-000D-FB4734CBE61A}"/>
          </ac:spMkLst>
        </pc:spChg>
        <pc:spChg chg="add del mod">
          <ac:chgData name="Eduard Eugenio Duarte Sepulveda" userId="d6757e78-5d77-4033-bc1e-7634d9cd1525" providerId="ADAL" clId="{5DF622DD-7543-4CD8-88CC-75EE5A4EC4CB}" dt="2023-06-04T04:42:07.083" v="4955" actId="478"/>
          <ac:spMkLst>
            <pc:docMk/>
            <pc:sldMk cId="2901785778" sldId="732"/>
            <ac:spMk id="23" creationId="{40642149-2323-E41C-4E9D-A33798B0739F}"/>
          </ac:spMkLst>
        </pc:spChg>
        <pc:spChg chg="add del mod">
          <ac:chgData name="Eduard Eugenio Duarte Sepulveda" userId="d6757e78-5d77-4033-bc1e-7634d9cd1525" providerId="ADAL" clId="{5DF622DD-7543-4CD8-88CC-75EE5A4EC4CB}" dt="2023-06-04T04:44:09.059" v="5040" actId="12084"/>
          <ac:spMkLst>
            <pc:docMk/>
            <pc:sldMk cId="2901785778" sldId="732"/>
            <ac:spMk id="29" creationId="{FF4851DD-6FB2-907A-4AA3-7B4E0FAFEFE5}"/>
          </ac:spMkLst>
        </pc:spChg>
        <pc:spChg chg="add mod">
          <ac:chgData name="Eduard Eugenio Duarte Sepulveda" userId="d6757e78-5d77-4033-bc1e-7634d9cd1525" providerId="ADAL" clId="{5DF622DD-7543-4CD8-88CC-75EE5A4EC4CB}" dt="2023-06-04T04:56:26.527" v="5274" actId="1076"/>
          <ac:spMkLst>
            <pc:docMk/>
            <pc:sldMk cId="2901785778" sldId="732"/>
            <ac:spMk id="31" creationId="{BBB8538F-863D-BF04-7521-DA36F70DC57E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0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1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3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7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113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3" creationId="{00000000-0000-0000-0000-000000000000}"/>
          </ac:grpSpMkLst>
        </pc:grpChg>
        <pc:graphicFrameChg chg="add del mod">
          <ac:chgData name="Eduard Eugenio Duarte Sepulveda" userId="d6757e78-5d77-4033-bc1e-7634d9cd1525" providerId="ADAL" clId="{5DF622DD-7543-4CD8-88CC-75EE5A4EC4CB}" dt="2023-06-04T04:32:02.847" v="4661" actId="12084"/>
          <ac:graphicFrameMkLst>
            <pc:docMk/>
            <pc:sldMk cId="2901785778" sldId="732"/>
            <ac:graphicFrameMk id="24" creationId="{EFD987AC-34DE-A923-1B43-C3D9E6D0C651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10.518" v="4763" actId="478"/>
          <ac:graphicFrameMkLst>
            <pc:docMk/>
            <pc:sldMk cId="2901785778" sldId="732"/>
            <ac:graphicFrameMk id="25" creationId="{23589E7A-E4A6-8C7A-4E8A-5F07F3EFE5EF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30.254" v="4765" actId="12084"/>
          <ac:graphicFrameMkLst>
            <pc:docMk/>
            <pc:sldMk cId="2901785778" sldId="732"/>
            <ac:graphicFrameMk id="26" creationId="{34091C04-F1B7-CD6C-FDAD-2CD09BF58F5E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2:57.046" v="4965" actId="1076"/>
          <ac:graphicFrameMkLst>
            <pc:docMk/>
            <pc:sldMk cId="2901785778" sldId="732"/>
            <ac:graphicFrameMk id="27" creationId="{CA3A3CF9-44B2-27FA-271D-841E4656AB07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3:35.042" v="5038" actId="313"/>
          <ac:graphicFrameMkLst>
            <pc:docMk/>
            <pc:sldMk cId="2901785778" sldId="732"/>
            <ac:graphicFrameMk id="28" creationId="{92C2B34F-D48B-F5D9-C7B6-252A636B766C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4:41.004" v="5066" actId="1076"/>
          <ac:graphicFrameMkLst>
            <pc:docMk/>
            <pc:sldMk cId="2901785778" sldId="732"/>
            <ac:graphicFrameMk id="30" creationId="{CEB5E74D-0F48-8F03-DE90-71211BA09FAF}"/>
          </ac:graphicFrameMkLst>
        </pc:graphicFrame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2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4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6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8" creationId="{00000000-0000-0000-0000-000000000000}"/>
          </ac:cxnSpMkLst>
        </pc:cxnChg>
      </pc:sldChg>
      <pc:sldChg chg="addSp modSp new mod">
        <pc:chgData name="Eduard Eugenio Duarte Sepulveda" userId="d6757e78-5d77-4033-bc1e-7634d9cd1525" providerId="ADAL" clId="{5DF622DD-7543-4CD8-88CC-75EE5A4EC4CB}" dt="2023-06-04T05:23:57.302" v="5626" actId="20577"/>
        <pc:sldMkLst>
          <pc:docMk/>
          <pc:sldMk cId="654497473" sldId="733"/>
        </pc:sldMkLst>
        <pc:spChg chg="mod">
          <ac:chgData name="Eduard Eugenio Duarte Sepulveda" userId="d6757e78-5d77-4033-bc1e-7634d9cd1525" providerId="ADAL" clId="{5DF622DD-7543-4CD8-88CC-75EE5A4EC4CB}" dt="2023-06-04T05:23:57.302" v="5626" actId="20577"/>
          <ac:spMkLst>
            <pc:docMk/>
            <pc:sldMk cId="654497473" sldId="733"/>
            <ac:spMk id="2" creationId="{8D201F73-E376-7887-7F4C-EDD793C07479}"/>
          </ac:spMkLst>
        </pc:spChg>
        <pc:spChg chg="mod">
          <ac:chgData name="Eduard Eugenio Duarte Sepulveda" userId="d6757e78-5d77-4033-bc1e-7634d9cd1525" providerId="ADAL" clId="{5DF622DD-7543-4CD8-88CC-75EE5A4EC4CB}" dt="2023-06-04T05:23:52.014" v="5609" actId="20577"/>
          <ac:spMkLst>
            <pc:docMk/>
            <pc:sldMk cId="654497473" sldId="733"/>
            <ac:spMk id="3" creationId="{352E1D53-B4F0-2525-8A18-1070D38F2E06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4" creationId="{8615D0B3-FCF2-4FBB-4AE7-9E9AF85B5E7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5" creationId="{D994E010-699F-3E8B-7066-537B3F0F42BF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6" creationId="{24391C38-5E6C-9F28-F6DD-E508356DC28A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7" creationId="{AFE2C09F-C7E5-3909-CE6B-0964A30881A0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8" creationId="{A133F3F1-A9B1-4BA8-4B22-C6C1946C23E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9" creationId="{848C1D85-602C-732D-64E7-F94C3939AE0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0" creationId="{59583C33-B65F-0801-5744-4458394B2CC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1" creationId="{F515BD64-021E-0E6A-37BA-ED27C8D0289C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2" creationId="{F065CD44-9BF5-1D67-0372-45314BBC6495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3" creationId="{AE272710-E212-310B-994D-141B894DF44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4" creationId="{2AB6CCCB-5FFF-919C-303F-846F0DE3B86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5" creationId="{F2F72D14-BA6B-227C-E02D-F460ADEDE5F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6" creationId="{DE3C0223-A3B1-704E-B365-186177A1E6E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7" creationId="{A6F3B243-C872-30C2-1CCA-84F73D10D9B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8" creationId="{F665BE43-5979-82C8-4F04-EF81466A056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9" creationId="{65ABE1C3-2C37-3177-BEB9-57C56F5C38B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2" creationId="{D33937A6-1700-D1B4-A818-F64B6F39C14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3" creationId="{D7CBEC5D-8F43-E99D-66B1-B20C25CB8354}"/>
          </ac:spMkLst>
        </pc:sp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0" creationId="{3BB5008D-26D6-B3CE-24F4-9BF7FAEB2DF6}"/>
          </ac:cxnSpMkLst>
        </pc:cxn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1" creationId="{C9487968-B467-CE18-0F45-8B48222B3286}"/>
          </ac:cxnSpMkLst>
        </pc:cxnChg>
      </pc:sldChg>
      <pc:sldChg chg="addSp delSp modSp new mod">
        <pc:chgData name="Eduard Eugenio Duarte Sepulveda" userId="d6757e78-5d77-4033-bc1e-7634d9cd1525" providerId="ADAL" clId="{5DF622DD-7543-4CD8-88CC-75EE5A4EC4CB}" dt="2023-06-04T05:24:23.535" v="5629"/>
        <pc:sldMkLst>
          <pc:docMk/>
          <pc:sldMk cId="532268468" sldId="734"/>
        </pc:sldMkLst>
        <pc:spChg chg="del">
          <ac:chgData name="Eduard Eugenio Duarte Sepulveda" userId="d6757e78-5d77-4033-bc1e-7634d9cd1525" providerId="ADAL" clId="{5DF622DD-7543-4CD8-88CC-75EE5A4EC4CB}" dt="2023-06-04T05:24:23.159" v="5628" actId="478"/>
          <ac:spMkLst>
            <pc:docMk/>
            <pc:sldMk cId="532268468" sldId="734"/>
            <ac:spMk id="2" creationId="{7710A039-634D-9AA4-ACD2-F1F99D43426F}"/>
          </ac:spMkLst>
        </pc:spChg>
        <pc:spChg chg="del">
          <ac:chgData name="Eduard Eugenio Duarte Sepulveda" userId="d6757e78-5d77-4033-bc1e-7634d9cd1525" providerId="ADAL" clId="{5DF622DD-7543-4CD8-88CC-75EE5A4EC4CB}" dt="2023-06-04T05:24:20.450" v="5627" actId="478"/>
          <ac:spMkLst>
            <pc:docMk/>
            <pc:sldMk cId="532268468" sldId="734"/>
            <ac:spMk id="3" creationId="{647B0780-6A5A-1ABB-5467-F6F3194C37EA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5" creationId="{E4017F7B-337A-4357-AD76-F9049B2480F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6" creationId="{D96C90ED-BFEB-4266-919D-84AE92489BBE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1" creationId="{00532322-9129-4AE1-A2C4-285E4E74738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2" creationId="{C8E8FD00-D414-4BDD-A0F6-A0C24F53F47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3" creationId="{6509078B-05C5-4B33-843C-2B7948A009F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4" creationId="{9181D868-00A2-4754-8593-EEDB186F88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5" creationId="{CED58B34-04B8-4DC3-BDFC-C99467E45E9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6" creationId="{0B677530-A725-48E9-8839-0C6DB4A46B3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7" creationId="{6262D58F-4694-43C1-AEBC-3E9F47F0AE3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8" creationId="{1D52415D-2403-4AC2-AFB8-17725CFC78B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9" creationId="{5CC1EB65-72A2-48DB-8B89-84B2B5FF417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0" creationId="{74E139D2-9E2A-4B5D-AAA5-2FA4DB1A588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1" creationId="{4B84983B-A52D-431D-B8F5-8768841C834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2" creationId="{50C6A7CC-D3EE-4852-873C-0A70C854DA4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3" creationId="{E6C65315-89DF-4DF1-809B-0085743F348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4" creationId="{1487F2F5-5EBE-47FC-8087-A58702BFB05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5" creationId="{E72B7BBD-236F-40D2-8506-FF27B9EBC7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6" creationId="{AE02AF41-A9A4-4279-AEAB-582445A5ABD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7" creationId="{46F4A286-A62B-4726-B497-87AE119319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8" creationId="{E6EF14F2-2CF3-411A-9CE4-5AF5F42A1D1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9" creationId="{2E8B4373-5B9B-4F45-9969-5EE2D2DBF1D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0" creationId="{7AC297AD-E6CC-4286-811A-72FDF1D24A3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1" creationId="{16625FEA-0355-4F35-8987-845F57220F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2" creationId="{135D82D0-194A-43F7-9CCB-E1623C2BAC2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3" creationId="{1DBE2E99-9501-4CEC-ABAD-5EBDD538686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4" creationId="{F995D8E6-CBE4-42BF-9EC4-19AB17DA2CA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5" creationId="{689728C1-3BEF-493D-9BA0-492089286D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6" creationId="{E2E79352-95E5-474E-B608-E8E01492C3A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7" creationId="{2A528983-D0C2-40C1-A163-6433DB8ECA8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8" creationId="{13367CA4-8C36-48C8-8820-C84C8129554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9" creationId="{23104867-F1E2-423B-BC85-6617DEF3ED3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0" creationId="{FF9617FC-4785-4DA5-8C93-902574CDAD2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1" creationId="{E6125E08-6F5D-49E0-AE48-B110B1D8C4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2" creationId="{E614F3E2-31CA-406E-AD80-AC36483E486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3" creationId="{66581414-289B-44E9-9E61-A93ED93A9EA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4" creationId="{48EA05D2-6BC4-432C-B895-735935079B3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5" creationId="{BC9B6E05-973C-47D9-AA79-AF55AF003F5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6" creationId="{2CB1677F-ECF0-4D1C-B730-A656AD5CFB6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7" creationId="{A6D00C46-E545-47D6-BC51-76CF57E8BE9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8" creationId="{38C0B869-195D-4EEB-9B4F-E0E988C54E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9" creationId="{B8953104-FFBB-48D6-9CAE-D0FB2165AABA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0" creationId="{59E8D3C6-BCB2-4DE2-83E5-FC766CC316C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1" creationId="{4308A407-0BEB-496A-9472-45505438E0B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2" creationId="{EC471657-35BB-46E7-B5EE-54CD64A90B49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3" creationId="{8C64AD49-5345-4643-A460-BC0E560906C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4" creationId="{09C707BE-3517-4E5A-B467-E4B78D2411C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5" creationId="{3DC6F85D-6F90-428F-9380-DAE4F650133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6" creationId="{2734091F-49D1-4A77-9929-550C9B75B8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7" creationId="{0FD89818-2DA6-4C0B-B63B-99AA6AB0E7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8" creationId="{29F8D792-5BDC-4503-8765-6794363BAE2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9" creationId="{6AC981B6-42AA-4C30-950C-DC5E8A3EE9C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0" creationId="{22C74A93-0AF5-430E-BE97-AC1D6FE95CD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1" creationId="{3EC4B2A3-099A-4238-BC5F-236B5D6CE070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2" creationId="{2FC828BA-6571-416B-8A73-80614CDF69F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3" creationId="{47E7B015-9D04-4361-951D-FCB779C36C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4" creationId="{685BB09D-9227-45B7-AD9F-ADCD7CA64F0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5" creationId="{7F1C3C90-8D88-4361-9FAA-59A0CBFC0BAF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6" creationId="{8D60F675-0C2C-FF75-4EFB-B98ADCF24139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7" creationId="{0E328581-2D25-13CD-CE96-61C719B735B7}"/>
          </ac:spMkLst>
        </pc:s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4" creationId="{A5AF0AD1-F077-4738-B3F8-67F023B86D8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7" creationId="{F748CC73-3E41-49C9-9339-79D56750B5B2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8" creationId="{79B5DA53-15F9-446E-885D-EC0602389C3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9" creationId="{13C1455A-FE50-4541-ACB1-7298E2CFD024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10" creationId="{3EE053A0-B784-4972-AC9E-C9509ACBCC70}"/>
          </ac:grpSpMkLst>
        </pc:grpChg>
      </pc:sldChg>
      <pc:sldChg chg="addSp modSp new del mod">
        <pc:chgData name="Eduard Eugenio Duarte Sepulveda" userId="d6757e78-5d77-4033-bc1e-7634d9cd1525" providerId="ADAL" clId="{5DF622DD-7543-4CD8-88CC-75EE5A4EC4CB}" dt="2023-06-04T05:25:10.068" v="5632" actId="47"/>
        <pc:sldMkLst>
          <pc:docMk/>
          <pc:sldMk cId="3144105895" sldId="735"/>
        </pc:sldMkLst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4" creationId="{7B234DD7-9003-173A-C780-736C9FAC6D8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5" creationId="{4FA9A21B-7B9C-15BD-1605-E5D6DB0E7265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6" creationId="{15239621-9412-1BBC-6F64-DF50166BE7F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7" creationId="{A5854046-AE17-A0A2-C19A-887FFBBA4AF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8" creationId="{E211AD6E-97B1-C6CD-63A6-9381707486B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9" creationId="{A659A104-4D88-40D7-EBBA-757CB4E57EC2}"/>
          </ac:spMkLst>
        </pc:spChg>
        <pc:picChg chg="add mod">
          <ac:chgData name="Eduard Eugenio Duarte Sepulveda" userId="d6757e78-5d77-4033-bc1e-7634d9cd1525" providerId="ADAL" clId="{5DF622DD-7543-4CD8-88CC-75EE5A4EC4CB}" dt="2023-06-03T20:06:50.606" v="1423" actId="1076"/>
          <ac:picMkLst>
            <pc:docMk/>
            <pc:sldMk cId="3144105895" sldId="735"/>
            <ac:picMk id="11" creationId="{09687399-368A-E34B-7E76-831A9D5B8A0F}"/>
          </ac:picMkLst>
        </pc:picChg>
      </pc:sldChg>
      <pc:sldChg chg="add ord modNotes">
        <pc:chgData name="Eduard Eugenio Duarte Sepulveda" userId="d6757e78-5d77-4033-bc1e-7634d9cd1525" providerId="ADAL" clId="{5DF622DD-7543-4CD8-88CC-75EE5A4EC4CB}" dt="2023-06-03T05:44:35.146" v="1033"/>
        <pc:sldMkLst>
          <pc:docMk/>
          <pc:sldMk cId="1184460070" sldId="946"/>
        </pc:sldMkLst>
      </pc:sldChg>
      <pc:sldChg chg="modSp new del mod">
        <pc:chgData name="Eduard Eugenio Duarte Sepulveda" userId="d6757e78-5d77-4033-bc1e-7634d9cd1525" providerId="ADAL" clId="{5DF622DD-7543-4CD8-88CC-75EE5A4EC4CB}" dt="2023-06-04T00:36:50.256" v="2164" actId="47"/>
        <pc:sldMkLst>
          <pc:docMk/>
          <pc:sldMk cId="2642486397" sldId="947"/>
        </pc:sldMkLst>
        <pc:spChg chg="mod">
          <ac:chgData name="Eduard Eugenio Duarte Sepulveda" userId="d6757e78-5d77-4033-bc1e-7634d9cd1525" providerId="ADAL" clId="{5DF622DD-7543-4CD8-88CC-75EE5A4EC4CB}" dt="2023-06-04T00:31:44.790" v="2126"/>
          <ac:spMkLst>
            <pc:docMk/>
            <pc:sldMk cId="2642486397" sldId="947"/>
            <ac:spMk id="2" creationId="{7E4C4019-346B-6122-7A1E-5A13DB4D72A6}"/>
          </ac:spMkLst>
        </pc:spChg>
      </pc:sldChg>
      <pc:sldChg chg="addSp modSp new mod ord">
        <pc:chgData name="Eduard Eugenio Duarte Sepulveda" userId="d6757e78-5d77-4033-bc1e-7634d9cd1525" providerId="ADAL" clId="{5DF622DD-7543-4CD8-88CC-75EE5A4EC4CB}" dt="2023-06-04T00:35:03.467" v="2163" actId="20577"/>
        <pc:sldMkLst>
          <pc:docMk/>
          <pc:sldMk cId="3972480161" sldId="948"/>
        </pc:sldMkLst>
        <pc:spChg chg="mod">
          <ac:chgData name="Eduard Eugenio Duarte Sepulveda" userId="d6757e78-5d77-4033-bc1e-7634d9cd1525" providerId="ADAL" clId="{5DF622DD-7543-4CD8-88CC-75EE5A4EC4CB}" dt="2023-06-04T00:33:08.803" v="2136"/>
          <ac:spMkLst>
            <pc:docMk/>
            <pc:sldMk cId="3972480161" sldId="948"/>
            <ac:spMk id="2" creationId="{47240889-B349-F5B3-F74E-A425BC443E76}"/>
          </ac:spMkLst>
        </pc:spChg>
        <pc:spChg chg="mod">
          <ac:chgData name="Eduard Eugenio Duarte Sepulveda" userId="d6757e78-5d77-4033-bc1e-7634d9cd1525" providerId="ADAL" clId="{5DF622DD-7543-4CD8-88CC-75EE5A4EC4CB}" dt="2023-06-04T00:35:03.467" v="2163" actId="20577"/>
          <ac:spMkLst>
            <pc:docMk/>
            <pc:sldMk cId="3972480161" sldId="948"/>
            <ac:spMk id="3" creationId="{3A2667CC-6B5C-23AE-1C56-E0D8E81BA26D}"/>
          </ac:spMkLst>
        </pc:spChg>
        <pc:picChg chg="add mod">
          <ac:chgData name="Eduard Eugenio Duarte Sepulveda" userId="d6757e78-5d77-4033-bc1e-7634d9cd1525" providerId="ADAL" clId="{5DF622DD-7543-4CD8-88CC-75EE5A4EC4CB}" dt="2023-06-04T00:34:13.062" v="2140" actId="1076"/>
          <ac:picMkLst>
            <pc:docMk/>
            <pc:sldMk cId="3972480161" sldId="948"/>
            <ac:picMk id="5" creationId="{50D2A7F6-F4A2-B125-D435-105FDE58C355}"/>
          </ac:picMkLst>
        </pc:picChg>
      </pc:sldChg>
      <pc:sldChg chg="addSp delSp modSp new mod setBg addAnim delAnim setClrOvrMap">
        <pc:chgData name="Eduard Eugenio Duarte Sepulveda" userId="d6757e78-5d77-4033-bc1e-7634d9cd1525" providerId="ADAL" clId="{5DF622DD-7543-4CD8-88CC-75EE5A4EC4CB}" dt="2023-06-04T03:35:09.103" v="2683" actId="26606"/>
        <pc:sldMkLst>
          <pc:docMk/>
          <pc:sldMk cId="753985394" sldId="949"/>
        </pc:sldMkLst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2" creationId="{23F15244-F8BE-58F0-F6B1-D67475D0C46E}"/>
          </ac:spMkLst>
        </pc:spChg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3" creationId="{E501F023-412A-525D-75D4-A9F66E42E649}"/>
          </ac:spMkLst>
        </pc:spChg>
        <pc:spChg chg="add del">
          <ac:chgData name="Eduard Eugenio Duarte Sepulveda" userId="d6757e78-5d77-4033-bc1e-7634d9cd1525" providerId="ADAL" clId="{5DF622DD-7543-4CD8-88CC-75EE5A4EC4CB}" dt="2023-06-04T03:29:52.661" v="2612" actId="22"/>
          <ac:spMkLst>
            <pc:docMk/>
            <pc:sldMk cId="753985394" sldId="949"/>
            <ac:spMk id="5" creationId="{09C9D6AD-5182-AAE9-97D5-42100167DA0E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2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8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6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7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29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0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2" creationId="{B8D726A5-7900-41B4-8D49-49B4A2010E7C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5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6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8" creationId="{42DD0C21-8FEE-4C18-8789-CC8ABE206FE6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9" creationId="{A4B51757-7607-4CEA-A0EE-3C5BDC2C1CFB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2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3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5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8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9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51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4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5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7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8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1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2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4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7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8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70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6" creationId="{CA73784B-AC76-4BAD-93AF-C72D0EDFD715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79" creationId="{3A8EC506-B1DA-46A1-B44D-774E68468E13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0" creationId="{BFF30785-305E-45D7-984F-5AA93D3CA561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2" creationId="{C411DB08-1669-426B-BBEB-FAD285EF80FE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3" creationId="{029E4219-121F-4CD1-AA58-24746CD2923C}"/>
          </ac:spMkLst>
        </pc:spChg>
        <pc:picChg chg="add mod modCrop">
          <ac:chgData name="Eduard Eugenio Duarte Sepulveda" userId="d6757e78-5d77-4033-bc1e-7634d9cd1525" providerId="ADAL" clId="{5DF622DD-7543-4CD8-88CC-75EE5A4EC4CB}" dt="2023-06-04T03:35:09.103" v="2683" actId="26606"/>
          <ac:picMkLst>
            <pc:docMk/>
            <pc:sldMk cId="753985394" sldId="949"/>
            <ac:picMk id="7" creationId="{FE86F372-9136-8DC6-669C-36C794F6CB73}"/>
          </ac:picMkLst>
        </pc:pic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1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20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2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1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3" creationId="{46E49661-E258-450C-8150-A91A6B30D1CD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37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40" creationId="{FEF39256-F095-41C8-8707-6C1A665E8F2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4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6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0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2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9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3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5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69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71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7" creationId="{811DCF04-0C7C-44FC-8246-FC8D736B1A71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1" creationId="{15E01FA5-D766-43CA-A83D-E7CF3F04E96F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4" creationId="{52F50912-06FD-4216-BAD3-21050F59564A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04:52.634" v="4246" actId="1076"/>
        <pc:sldMkLst>
          <pc:docMk/>
          <pc:sldMk cId="744811218" sldId="950"/>
        </pc:sldMkLst>
        <pc:spChg chg="add del mod">
          <ac:chgData name="Eduard Eugenio Duarte Sepulveda" userId="d6757e78-5d77-4033-bc1e-7634d9cd1525" providerId="ADAL" clId="{5DF622DD-7543-4CD8-88CC-75EE5A4EC4CB}" dt="2023-06-04T04:04:47.179" v="4245" actId="478"/>
          <ac:spMkLst>
            <pc:docMk/>
            <pc:sldMk cId="744811218" sldId="950"/>
            <ac:spMk id="3" creationId="{1FE8AE95-B48C-2556-C81D-61F10E9FC6A9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9:18.982" v="3932" actId="20577"/>
          <ac:spMkLst>
            <pc:docMk/>
            <pc:sldMk cId="744811218" sldId="95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24.174" v="4002" actId="313"/>
          <ac:spMkLst>
            <pc:docMk/>
            <pc:sldMk cId="744811218" sldId="950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51.607" v="4021" actId="20577"/>
          <ac:spMkLst>
            <pc:docMk/>
            <pc:sldMk cId="744811218" sldId="950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33.391" v="4151" actId="20577"/>
          <ac:spMkLst>
            <pc:docMk/>
            <pc:sldMk cId="744811218" sldId="950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46.335" v="4167" actId="20577"/>
          <ac:spMkLst>
            <pc:docMk/>
            <pc:sldMk cId="744811218" sldId="950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2:47.186" v="4230" actId="20577"/>
          <ac:spMkLst>
            <pc:docMk/>
            <pc:sldMk cId="744811218" sldId="950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3:58:52.941" v="3921" actId="478"/>
          <ac:grpSpMkLst>
            <pc:docMk/>
            <pc:sldMk cId="744811218" sldId="950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5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6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9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41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3:59:01.568" v="3922" actId="478"/>
          <ac:grpSpMkLst>
            <pc:docMk/>
            <pc:sldMk cId="744811218" sldId="95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5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4:04:42.673" v="4244" actId="478"/>
          <ac:picMkLst>
            <pc:docMk/>
            <pc:sldMk cId="744811218" sldId="950"/>
            <ac:picMk id="10" creationId="{D30094C3-4CFA-9E75-431A-4EA4E57B6AD9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4:04:36.491" v="4243" actId="2890"/>
        <pc:sldMkLst>
          <pc:docMk/>
          <pc:sldMk cId="319641009" sldId="951"/>
        </pc:sldMkLst>
      </pc:sldChg>
      <pc:sldChg chg="addSp delSp add del mod">
        <pc:chgData name="Eduard Eugenio Duarte Sepulveda" userId="d6757e78-5d77-4033-bc1e-7634d9cd1525" providerId="ADAL" clId="{5DF622DD-7543-4CD8-88CC-75EE5A4EC4CB}" dt="2023-06-04T04:04:27.677" v="4240" actId="2890"/>
        <pc:sldMkLst>
          <pc:docMk/>
          <pc:sldMk cId="447368092" sldId="951"/>
        </pc:sldMkLst>
        <pc:spChg chg="add del">
          <ac:chgData name="Eduard Eugenio Duarte Sepulveda" userId="d6757e78-5d77-4033-bc1e-7634d9cd1525" providerId="ADAL" clId="{5DF622DD-7543-4CD8-88CC-75EE5A4EC4CB}" dt="2023-06-04T04:04:26.758" v="4237" actId="478"/>
          <ac:spMkLst>
            <pc:docMk/>
            <pc:sldMk cId="447368092" sldId="951"/>
            <ac:spMk id="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5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60" creationId="{00000000-0000-0000-0000-000000000000}"/>
          </ac:spMkLst>
        </pc:s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6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7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138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144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6.758" v="4237" actId="478"/>
          <ac:grpSpMkLst>
            <pc:docMk/>
            <pc:sldMk cId="447368092" sldId="951"/>
            <ac:grpSpMk id="153" creationId="{00000000-0000-0000-0000-000000000000}"/>
          </ac:grpSpMkLst>
        </pc:grpChg>
      </pc:sldChg>
      <pc:sldChg chg="addSp delSp modSp add mod">
        <pc:chgData name="Eduard Eugenio Duarte Sepulveda" userId="d6757e78-5d77-4033-bc1e-7634d9cd1525" providerId="ADAL" clId="{5DF622DD-7543-4CD8-88CC-75EE5A4EC4CB}" dt="2023-06-04T04:56:37.504" v="5276" actId="1076"/>
        <pc:sldMkLst>
          <pc:docMk/>
          <pc:sldMk cId="921819595" sldId="952"/>
        </pc:sldMkLst>
        <pc:spChg chg="del">
          <ac:chgData name="Eduard Eugenio Duarte Sepulveda" userId="d6757e78-5d77-4033-bc1e-7634d9cd1525" providerId="ADAL" clId="{5DF622DD-7543-4CD8-88CC-75EE5A4EC4CB}" dt="2023-06-04T04:53:34.538" v="5168" actId="12084"/>
          <ac:spMkLst>
            <pc:docMk/>
            <pc:sldMk cId="921819595" sldId="952"/>
            <ac:spMk id="3" creationId="{6E485174-D231-DDF4-E420-489CBA97B7D1}"/>
          </ac:spMkLst>
        </pc:spChg>
        <pc:spChg chg="del mod">
          <ac:chgData name="Eduard Eugenio Duarte Sepulveda" userId="d6757e78-5d77-4033-bc1e-7634d9cd1525" providerId="ADAL" clId="{5DF622DD-7543-4CD8-88CC-75EE5A4EC4CB}" dt="2023-06-04T04:55:20.293" v="5267" actId="478"/>
          <ac:spMkLst>
            <pc:docMk/>
            <pc:sldMk cId="921819595" sldId="952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4:50:41.751" v="5068" actId="12084"/>
          <ac:spMkLst>
            <pc:docMk/>
            <pc:sldMk cId="921819595" sldId="952"/>
            <ac:spMk id="5" creationId="{B4DA0BC2-2ED4-2401-1814-E5BF337E951E}"/>
          </ac:spMkLst>
        </pc:spChg>
        <pc:spChg chg="del mod">
          <ac:chgData name="Eduard Eugenio Duarte Sepulveda" userId="d6757e78-5d77-4033-bc1e-7634d9cd1525" providerId="ADAL" clId="{5DF622DD-7543-4CD8-88CC-75EE5A4EC4CB}" dt="2023-06-04T04:52:54.207" v="5167" actId="478"/>
          <ac:spMkLst>
            <pc:docMk/>
            <pc:sldMk cId="921819595" sldId="952"/>
            <ac:spMk id="6" creationId="{D7BB98E8-447A-5855-8038-1D5EEACFDC30}"/>
          </ac:spMkLst>
        </pc:spChg>
        <pc:spChg chg="del mod">
          <ac:chgData name="Eduard Eugenio Duarte Sepulveda" userId="d6757e78-5d77-4033-bc1e-7634d9cd1525" providerId="ADAL" clId="{5DF622DD-7543-4CD8-88CC-75EE5A4EC4CB}" dt="2023-06-04T04:55:16.803" v="5266" actId="478"/>
          <ac:spMkLst>
            <pc:docMk/>
            <pc:sldMk cId="921819595" sldId="952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5:24.989" v="5268" actId="478"/>
          <ac:spMkLst>
            <pc:docMk/>
            <pc:sldMk cId="921819595" sldId="952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6:37.504" v="5276" actId="1076"/>
          <ac:spMkLst>
            <pc:docMk/>
            <pc:sldMk cId="921819595" sldId="952"/>
            <ac:spMk id="12" creationId="{BB31D6B1-017E-DE90-B336-F8684FFC6A77}"/>
          </ac:spMkLst>
        </pc:spChg>
        <pc:graphicFrameChg chg="add mod">
          <ac:chgData name="Eduard Eugenio Duarte Sepulveda" userId="d6757e78-5d77-4033-bc1e-7634d9cd1525" providerId="ADAL" clId="{5DF622DD-7543-4CD8-88CC-75EE5A4EC4CB}" dt="2023-06-04T04:55:46.395" v="5272" actId="1076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55:37.056" v="5271"/>
          <ac:graphicFrameMkLst>
            <pc:docMk/>
            <pc:sldMk cId="921819595" sldId="952"/>
            <ac:graphicFrameMk id="11" creationId="{C5979CF0-959F-22DC-5392-4636E611706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03:13.697" v="5417" actId="1076"/>
        <pc:sldMkLst>
          <pc:docMk/>
          <pc:sldMk cId="2004194361" sldId="953"/>
        </pc:sldMkLst>
        <pc:spChg chg="mod">
          <ac:chgData name="Eduard Eugenio Duarte Sepulveda" userId="d6757e78-5d77-4033-bc1e-7634d9cd1525" providerId="ADAL" clId="{5DF622DD-7543-4CD8-88CC-75EE5A4EC4CB}" dt="2023-06-04T04:57:23.908" v="5293" actId="20577"/>
          <ac:spMkLst>
            <pc:docMk/>
            <pc:sldMk cId="2004194361" sldId="953"/>
            <ac:spMk id="2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4:59:26.507" v="5336" actId="478"/>
          <ac:spMkLst>
            <pc:docMk/>
            <pc:sldMk cId="2004194361" sldId="953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4:59:30.437" v="5337" actId="478"/>
          <ac:spMkLst>
            <pc:docMk/>
            <pc:sldMk cId="2004194361" sldId="953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9:52.102" v="5339" actId="12084"/>
          <ac:spMkLst>
            <pc:docMk/>
            <pc:sldMk cId="2004194361" sldId="953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7:45.669" v="5296" actId="1076"/>
          <ac:spMkLst>
            <pc:docMk/>
            <pc:sldMk cId="2004194361" sldId="953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2" creationId="{E8DB0B8F-FE08-019C-6A66-0A4DFF6B9968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3" creationId="{C044DC85-92B7-7D90-90E5-D830D86F15C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4" creationId="{FB14B17D-3ED3-1D72-4C13-A448CBAD1F9F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5" creationId="{8A83FE4C-83E8-6DF1-93F5-5A15B66DA7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6" creationId="{BB935475-E7C5-B983-BE1E-563DAF481A73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7" creationId="{B0AF920C-86BA-CAFA-37B2-E5C66FDB942B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8" creationId="{88946654-52F8-6365-FB7F-8B7A6CD2D072}"/>
          </ac:spMkLst>
        </pc:spChg>
        <pc:spChg chg="mod">
          <ac:chgData name="Eduard Eugenio Duarte Sepulveda" userId="d6757e78-5d77-4033-bc1e-7634d9cd1525" providerId="ADAL" clId="{5DF622DD-7543-4CD8-88CC-75EE5A4EC4CB}" dt="2023-06-04T04:58:01.464" v="5329" actId="20577"/>
          <ac:spMkLst>
            <pc:docMk/>
            <pc:sldMk cId="2004194361" sldId="953"/>
            <ac:spMk id="1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0" creationId="{9169EC68-CAC1-6C99-FCE1-DED5017D65F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1" creationId="{294ED8EB-8360-AE4F-7529-204BDE09F632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2" creationId="{064FF1F7-F29F-422A-1A0C-EE9BAA2C2B4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3" creationId="{E67ECBCE-4FD1-0560-207C-5BCEF10D411D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4" creationId="{8D47E3CF-6447-38BD-6EC5-ABBED9524CE3}"/>
          </ac:spMkLst>
        </pc:spChg>
        <pc:grpChg chg="add del mod">
          <ac:chgData name="Eduard Eugenio Duarte Sepulveda" userId="d6757e78-5d77-4033-bc1e-7634d9cd1525" providerId="ADAL" clId="{5DF622DD-7543-4CD8-88CC-75EE5A4EC4CB}" dt="2023-06-04T05:01:20.796" v="5403" actId="478"/>
          <ac:grpSpMkLst>
            <pc:docMk/>
            <pc:sldMk cId="2004194361" sldId="953"/>
            <ac:grpSpMk id="11" creationId="{45DFF13F-6416-08AC-DD56-0A5A3CBAC8BF}"/>
          </ac:grpSpMkLst>
        </pc:grpChg>
        <pc:graphicFrameChg chg="add mod">
          <ac:chgData name="Eduard Eugenio Duarte Sepulveda" userId="d6757e78-5d77-4033-bc1e-7634d9cd1525" providerId="ADAL" clId="{5DF622DD-7543-4CD8-88CC-75EE5A4EC4CB}" dt="2023-06-04T05:02:18.271" v="5413"/>
          <ac:graphicFrameMkLst>
            <pc:docMk/>
            <pc:sldMk cId="2004194361" sldId="953"/>
            <ac:graphicFrameMk id="25" creationId="{EF390CC7-1F68-F4F4-9FC3-A541C29B4E5D}"/>
          </ac:graphicFrameMkLst>
        </pc:graphicFrameChg>
        <pc:picChg chg="add mod">
          <ac:chgData name="Eduard Eugenio Duarte Sepulveda" userId="d6757e78-5d77-4033-bc1e-7634d9cd1525" providerId="ADAL" clId="{5DF622DD-7543-4CD8-88CC-75EE5A4EC4CB}" dt="2023-06-04T05:03:13.697" v="5417" actId="1076"/>
          <ac:picMkLst>
            <pc:docMk/>
            <pc:sldMk cId="2004194361" sldId="953"/>
            <ac:picMk id="27" creationId="{EBAFFB3C-DCC8-93B5-3BD9-2F1EE0693097}"/>
          </ac:picMkLst>
        </pc:picChg>
      </pc:sldChg>
      <pc:sldChg chg="new del">
        <pc:chgData name="Eduard Eugenio Duarte Sepulveda" userId="d6757e78-5d77-4033-bc1e-7634d9cd1525" providerId="ADAL" clId="{5DF622DD-7543-4CD8-88CC-75EE5A4EC4CB}" dt="2023-06-04T04:59:05.033" v="5332" actId="680"/>
        <pc:sldMkLst>
          <pc:docMk/>
          <pc:sldMk cId="1260570150" sldId="954"/>
        </pc:sldMkLst>
      </pc:sldChg>
      <pc:sldChg chg="addSp delSp modSp add mod">
        <pc:chgData name="Eduard Eugenio Duarte Sepulveda" userId="d6757e78-5d77-4033-bc1e-7634d9cd1525" providerId="ADAL" clId="{5DF622DD-7543-4CD8-88CC-75EE5A4EC4CB}" dt="2023-06-04T05:18:55.702" v="5495" actId="14100"/>
        <pc:sldMkLst>
          <pc:docMk/>
          <pc:sldMk cId="4134234717" sldId="954"/>
        </pc:sldMkLst>
        <pc:spChg chg="mod">
          <ac:chgData name="Eduard Eugenio Duarte Sepulveda" userId="d6757e78-5d77-4033-bc1e-7634d9cd1525" providerId="ADAL" clId="{5DF622DD-7543-4CD8-88CC-75EE5A4EC4CB}" dt="2023-06-04T05:14:01.943" v="5480" actId="20577"/>
          <ac:spMkLst>
            <pc:docMk/>
            <pc:sldMk cId="4134234717" sldId="954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12:38.351" v="5461" actId="478"/>
          <ac:spMkLst>
            <pc:docMk/>
            <pc:sldMk cId="4134234717" sldId="954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12:41.773" v="5462" actId="478"/>
          <ac:spMkLst>
            <pc:docMk/>
            <pc:sldMk cId="4134234717" sldId="954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12:44.260" v="5463" actId="478"/>
          <ac:spMkLst>
            <pc:docMk/>
            <pc:sldMk cId="4134234717" sldId="954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5:13:28.992" v="5464" actId="478"/>
          <ac:spMkLst>
            <pc:docMk/>
            <pc:sldMk cId="4134234717" sldId="954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18:40.821" v="5490" actId="478"/>
          <ac:spMkLst>
            <pc:docMk/>
            <pc:sldMk cId="4134234717" sldId="954"/>
            <ac:spMk id="7" creationId="{A5ACC371-44F2-27BD-11D2-970B78B7C7C5}"/>
          </ac:spMkLst>
        </pc:spChg>
        <pc:spChg chg="del">
          <ac:chgData name="Eduard Eugenio Duarte Sepulveda" userId="d6757e78-5d77-4033-bc1e-7634d9cd1525" providerId="ADAL" clId="{5DF622DD-7543-4CD8-88CC-75EE5A4EC4CB}" dt="2023-06-04T05:18:42.869" v="5491" actId="478"/>
          <ac:spMkLst>
            <pc:docMk/>
            <pc:sldMk cId="4134234717" sldId="954"/>
            <ac:spMk id="8" creationId="{0A6B45B3-E022-0424-EE93-BD4B1D076A4E}"/>
          </ac:spMkLst>
        </pc:spChg>
        <pc:spChg chg="del">
          <ac:chgData name="Eduard Eugenio Duarte Sepulveda" userId="d6757e78-5d77-4033-bc1e-7634d9cd1525" providerId="ADAL" clId="{5DF622DD-7543-4CD8-88CC-75EE5A4EC4CB}" dt="2023-06-04T05:13:50.105" v="5465" actId="478"/>
          <ac:spMkLst>
            <pc:docMk/>
            <pc:sldMk cId="4134234717" sldId="954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5:14:40.157" v="5487"/>
          <ac:spMkLst>
            <pc:docMk/>
            <pc:sldMk cId="4134234717" sldId="954"/>
            <ac:spMk id="1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13:55.730" v="5467" actId="1076"/>
          <ac:spMkLst>
            <pc:docMk/>
            <pc:sldMk cId="4134234717" sldId="954"/>
            <ac:spMk id="25" creationId="{969193B5-4D3F-361C-30EB-BA85750B0DF5}"/>
          </ac:spMkLst>
        </pc:spChg>
        <pc:grpChg chg="del">
          <ac:chgData name="Eduard Eugenio Duarte Sepulveda" userId="d6757e78-5d77-4033-bc1e-7634d9cd1525" providerId="ADAL" clId="{5DF622DD-7543-4CD8-88CC-75EE5A4EC4CB}" dt="2023-06-04T05:10:30.695" v="5450" actId="478"/>
          <ac:grpSpMkLst>
            <pc:docMk/>
            <pc:sldMk cId="4134234717" sldId="954"/>
            <ac:grpSpMk id="11" creationId="{45DFF13F-6416-08AC-DD56-0A5A3CBAC8BF}"/>
          </ac:grpSpMkLst>
        </pc:grpChg>
        <pc:picChg chg="add mod">
          <ac:chgData name="Eduard Eugenio Duarte Sepulveda" userId="d6757e78-5d77-4033-bc1e-7634d9cd1525" providerId="ADAL" clId="{5DF622DD-7543-4CD8-88CC-75EE5A4EC4CB}" dt="2023-06-04T05:18:55.702" v="5495" actId="14100"/>
          <ac:picMkLst>
            <pc:docMk/>
            <pc:sldMk cId="4134234717" sldId="954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09:16.229" v="5442" actId="1076"/>
        <pc:sldMkLst>
          <pc:docMk/>
          <pc:sldMk cId="1650415521" sldId="955"/>
        </pc:sldMkLst>
        <pc:graphicFrameChg chg="del">
          <ac:chgData name="Eduard Eugenio Duarte Sepulveda" userId="d6757e78-5d77-4033-bc1e-7634d9cd1525" providerId="ADAL" clId="{5DF622DD-7543-4CD8-88CC-75EE5A4EC4CB}" dt="2023-06-04T05:06:29.033" v="5419" actId="478"/>
          <ac:graphicFrameMkLst>
            <pc:docMk/>
            <pc:sldMk cId="1650415521" sldId="955"/>
            <ac:graphicFrameMk id="25" creationId="{EF390CC7-1F68-F4F4-9FC3-A541C29B4E5D}"/>
          </ac:graphicFrameMkLst>
        </pc:graphicFrameChg>
        <pc:picChg chg="add mod ord">
          <ac:chgData name="Eduard Eugenio Duarte Sepulveda" userId="d6757e78-5d77-4033-bc1e-7634d9cd1525" providerId="ADAL" clId="{5DF622DD-7543-4CD8-88CC-75EE5A4EC4CB}" dt="2023-06-04T05:09:16.229" v="5442" actId="1076"/>
          <ac:picMkLst>
            <pc:docMk/>
            <pc:sldMk cId="1650415521" sldId="955"/>
            <ac:picMk id="3" creationId="{6B03A8BB-7F7C-9F44-4B27-F2282AC72B85}"/>
          </ac:picMkLst>
        </pc:picChg>
        <pc:picChg chg="del">
          <ac:chgData name="Eduard Eugenio Duarte Sepulveda" userId="d6757e78-5d77-4033-bc1e-7634d9cd1525" providerId="ADAL" clId="{5DF622DD-7543-4CD8-88CC-75EE5A4EC4CB}" dt="2023-06-04T05:06:31.372" v="5420" actId="478"/>
          <ac:picMkLst>
            <pc:docMk/>
            <pc:sldMk cId="1650415521" sldId="955"/>
            <ac:picMk id="27" creationId="{EBAFFB3C-DCC8-93B5-3BD9-2F1EE0693097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0:17.079" v="5449" actId="1076"/>
        <pc:sldMkLst>
          <pc:docMk/>
          <pc:sldMk cId="3529010539" sldId="956"/>
        </pc:sldMkLst>
        <pc:graphicFrameChg chg="add mod">
          <ac:chgData name="Eduard Eugenio Duarte Sepulveda" userId="d6757e78-5d77-4033-bc1e-7634d9cd1525" providerId="ADAL" clId="{5DF622DD-7543-4CD8-88CC-75EE5A4EC4CB}" dt="2023-06-04T05:10:17.079" v="5449" actId="1076"/>
          <ac:graphicFrameMkLst>
            <pc:docMk/>
            <pc:sldMk cId="3529010539" sldId="956"/>
            <ac:graphicFrameMk id="4" creationId="{39FE1EA8-C7DB-7994-0FA2-DEB0CAE6CDC4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09:56.479" v="5445" actId="478"/>
          <ac:picMkLst>
            <pc:docMk/>
            <pc:sldMk cId="3529010539" sldId="956"/>
            <ac:picMk id="3" creationId="{6B03A8BB-7F7C-9F44-4B27-F2282AC72B85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2:04.098" v="5460" actId="1076"/>
        <pc:sldMkLst>
          <pc:docMk/>
          <pc:sldMk cId="95291220" sldId="957"/>
        </pc:sldMkLst>
        <pc:spChg chg="add mod">
          <ac:chgData name="Eduard Eugenio Duarte Sepulveda" userId="d6757e78-5d77-4033-bc1e-7634d9cd1525" providerId="ADAL" clId="{5DF622DD-7543-4CD8-88CC-75EE5A4EC4CB}" dt="2023-06-04T05:12:04.098" v="5460" actId="1076"/>
          <ac:spMkLst>
            <pc:docMk/>
            <pc:sldMk cId="95291220" sldId="957"/>
            <ac:spMk id="5" creationId="{5783FBC0-7320-08F1-CAC2-C8E6CBD866B6}"/>
          </ac:spMkLst>
        </pc:spChg>
        <pc:spChg chg="add mod">
          <ac:chgData name="Eduard Eugenio Duarte Sepulveda" userId="d6757e78-5d77-4033-bc1e-7634d9cd1525" providerId="ADAL" clId="{5DF622DD-7543-4CD8-88CC-75EE5A4EC4CB}" dt="2023-06-04T05:11:57.625" v="5459" actId="1076"/>
          <ac:spMkLst>
            <pc:docMk/>
            <pc:sldMk cId="95291220" sldId="957"/>
            <ac:spMk id="6" creationId="{7EC334F6-5990-F0AF-DC44-D59D06A6F265}"/>
          </ac:spMkLst>
        </pc:spChg>
        <pc:picChg chg="del mod">
          <ac:chgData name="Eduard Eugenio Duarte Sepulveda" userId="d6757e78-5d77-4033-bc1e-7634d9cd1525" providerId="ADAL" clId="{5DF622DD-7543-4CD8-88CC-75EE5A4EC4CB}" dt="2023-06-04T05:11:28.213" v="5453" actId="478"/>
          <ac:picMkLst>
            <pc:docMk/>
            <pc:sldMk cId="95291220" sldId="957"/>
            <ac:picMk id="3" creationId="{6B03A8BB-7F7C-9F44-4B27-F2282AC72B85}"/>
          </ac:picMkLst>
        </pc:picChg>
        <pc:picChg chg="add mod">
          <ac:chgData name="Eduard Eugenio Duarte Sepulveda" userId="d6757e78-5d77-4033-bc1e-7634d9cd1525" providerId="ADAL" clId="{5DF622DD-7543-4CD8-88CC-75EE5A4EC4CB}" dt="2023-06-04T05:11:39.491" v="5457" actId="1076"/>
          <ac:picMkLst>
            <pc:docMk/>
            <pc:sldMk cId="95291220" sldId="957"/>
            <ac:picMk id="4" creationId="{7E7F6936-9C3D-B0FA-17E1-772BECDE645F}"/>
          </ac:picMkLst>
        </pc:picChg>
      </pc:sldChg>
      <pc:sldChg chg="modSp add del">
        <pc:chgData name="Eduard Eugenio Duarte Sepulveda" userId="d6757e78-5d77-4033-bc1e-7634d9cd1525" providerId="ADAL" clId="{5DF622DD-7543-4CD8-88CC-75EE5A4EC4CB}" dt="2023-06-04T05:10:00.475" v="5447"/>
        <pc:sldMkLst>
          <pc:docMk/>
          <pc:sldMk cId="2533068285" sldId="957"/>
        </pc:sldMkLst>
        <pc:graphicFrameChg chg="mod">
          <ac:chgData name="Eduard Eugenio Duarte Sepulveda" userId="d6757e78-5d77-4033-bc1e-7634d9cd1525" providerId="ADAL" clId="{5DF622DD-7543-4CD8-88CC-75EE5A4EC4CB}" dt="2023-06-04T05:09:57.001" v="5446"/>
          <ac:graphicFrameMkLst>
            <pc:docMk/>
            <pc:sldMk cId="2533068285" sldId="957"/>
            <ac:graphicFrameMk id="3" creationId="{27636D50-54CC-4241-BBA5-8EA2C9476DA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20:00.207" v="5499" actId="1076"/>
        <pc:sldMkLst>
          <pc:docMk/>
          <pc:sldMk cId="3513806675" sldId="958"/>
        </pc:sldMkLst>
        <pc:picChg chg="add mod">
          <ac:chgData name="Eduard Eugenio Duarte Sepulveda" userId="d6757e78-5d77-4033-bc1e-7634d9cd1525" providerId="ADAL" clId="{5DF622DD-7543-4CD8-88CC-75EE5A4EC4CB}" dt="2023-06-04T05:20:00.207" v="5499" actId="1076"/>
          <ac:picMkLst>
            <pc:docMk/>
            <pc:sldMk cId="3513806675" sldId="958"/>
            <ac:picMk id="4" creationId="{90797413-27AD-1D78-F78D-D5399856DBFA}"/>
          </ac:picMkLst>
        </pc:picChg>
        <pc:picChg chg="del">
          <ac:chgData name="Eduard Eugenio Duarte Sepulveda" userId="d6757e78-5d77-4033-bc1e-7634d9cd1525" providerId="ADAL" clId="{5DF622DD-7543-4CD8-88CC-75EE5A4EC4CB}" dt="2023-06-04T05:19:55.857" v="5498" actId="478"/>
          <ac:picMkLst>
            <pc:docMk/>
            <pc:sldMk cId="3513806675" sldId="958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1:33.757" v="5507" actId="1076"/>
        <pc:sldMkLst>
          <pc:docMk/>
          <pc:sldMk cId="1993803231" sldId="959"/>
        </pc:sldMkLst>
        <pc:picChg chg="del">
          <ac:chgData name="Eduard Eugenio Duarte Sepulveda" userId="d6757e78-5d77-4033-bc1e-7634d9cd1525" providerId="ADAL" clId="{5DF622DD-7543-4CD8-88CC-75EE5A4EC4CB}" dt="2023-06-04T05:20:10.900" v="5501" actId="478"/>
          <ac:picMkLst>
            <pc:docMk/>
            <pc:sldMk cId="1993803231" sldId="959"/>
            <ac:picMk id="4" creationId="{90797413-27AD-1D78-F78D-D5399856DBFA}"/>
          </ac:picMkLst>
        </pc:picChg>
        <pc:picChg chg="add mod">
          <ac:chgData name="Eduard Eugenio Duarte Sepulveda" userId="d6757e78-5d77-4033-bc1e-7634d9cd1525" providerId="ADAL" clId="{5DF622DD-7543-4CD8-88CC-75EE5A4EC4CB}" dt="2023-06-04T05:21:33.757" v="5507" actId="1076"/>
          <ac:picMkLst>
            <pc:docMk/>
            <pc:sldMk cId="1993803231" sldId="959"/>
            <ac:picMk id="5" creationId="{17D42DE5-718A-3D42-712E-2CC025169B0A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3:29.630" v="5579" actId="1076"/>
        <pc:sldMkLst>
          <pc:docMk/>
          <pc:sldMk cId="3427809583" sldId="960"/>
        </pc:sldMkLst>
        <pc:spChg chg="add mod">
          <ac:chgData name="Eduard Eugenio Duarte Sepulveda" userId="d6757e78-5d77-4033-bc1e-7634d9cd1525" providerId="ADAL" clId="{5DF622DD-7543-4CD8-88CC-75EE5A4EC4CB}" dt="2023-06-04T05:23:29.630" v="5579" actId="1076"/>
          <ac:spMkLst>
            <pc:docMk/>
            <pc:sldMk cId="3427809583" sldId="960"/>
            <ac:spMk id="6" creationId="{67E04C26-5738-5F3A-1148-210D77A4E18A}"/>
          </ac:spMkLst>
        </pc:spChg>
        <pc:picChg chg="add mod">
          <ac:chgData name="Eduard Eugenio Duarte Sepulveda" userId="d6757e78-5d77-4033-bc1e-7634d9cd1525" providerId="ADAL" clId="{5DF622DD-7543-4CD8-88CC-75EE5A4EC4CB}" dt="2023-06-04T05:22:57.988" v="5511" actId="1076"/>
          <ac:picMkLst>
            <pc:docMk/>
            <pc:sldMk cId="3427809583" sldId="960"/>
            <ac:picMk id="4" creationId="{CC3B3E9B-F62E-0639-E998-C3A5D6751A5E}"/>
          </ac:picMkLst>
        </pc:picChg>
        <pc:picChg chg="del">
          <ac:chgData name="Eduard Eugenio Duarte Sepulveda" userId="d6757e78-5d77-4033-bc1e-7634d9cd1525" providerId="ADAL" clId="{5DF622DD-7543-4CD8-88CC-75EE5A4EC4CB}" dt="2023-06-04T05:22:53.694" v="5510" actId="478"/>
          <ac:picMkLst>
            <pc:docMk/>
            <pc:sldMk cId="3427809583" sldId="960"/>
            <ac:picMk id="5" creationId="{17D42DE5-718A-3D42-712E-2CC025169B0A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5:26:35.150" v="5635" actId="2890"/>
        <pc:sldMkLst>
          <pc:docMk/>
          <pc:sldMk cId="2923769366" sldId="961"/>
        </pc:sldMkLst>
      </pc:sldChg>
      <pc:sldChg chg="addSp delSp modSp add mod ord">
        <pc:chgData name="Eduard Eugenio Duarte Sepulveda" userId="d6757e78-5d77-4033-bc1e-7634d9cd1525" providerId="ADAL" clId="{5DF622DD-7543-4CD8-88CC-75EE5A4EC4CB}" dt="2023-06-04T05:42:04.244" v="6123" actId="14100"/>
        <pc:sldMkLst>
          <pc:docMk/>
          <pc:sldMk cId="1950030066" sldId="962"/>
        </pc:sldMkLst>
        <pc:spChg chg="mod">
          <ac:chgData name="Eduard Eugenio Duarte Sepulveda" userId="d6757e78-5d77-4033-bc1e-7634d9cd1525" providerId="ADAL" clId="{5DF622DD-7543-4CD8-88CC-75EE5A4EC4CB}" dt="2023-06-04T05:34:10.714" v="5854" actId="33524"/>
          <ac:spMkLst>
            <pc:docMk/>
            <pc:sldMk cId="1950030066" sldId="96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5:35:15.494" v="5887" actId="12084"/>
          <ac:spMkLst>
            <pc:docMk/>
            <pc:sldMk cId="1950030066" sldId="962"/>
            <ac:spMk id="3" creationId="{42E9FEA1-6E8B-CFE7-1B0E-37FC719C7009}"/>
          </ac:spMkLst>
        </pc:spChg>
        <pc:spChg chg="add del">
          <ac:chgData name="Eduard Eugenio Duarte Sepulveda" userId="d6757e78-5d77-4033-bc1e-7634d9cd1525" providerId="ADAL" clId="{5DF622DD-7543-4CD8-88CC-75EE5A4EC4CB}" dt="2023-06-04T05:39:04.043" v="5998" actId="12084"/>
          <ac:spMkLst>
            <pc:docMk/>
            <pc:sldMk cId="1950030066" sldId="962"/>
            <ac:spMk id="5" creationId="{C0137C07-3E6D-C30E-5E54-C896AFF88B65}"/>
          </ac:spMkLst>
        </pc:spChg>
        <pc:spChg chg="del mod">
          <ac:chgData name="Eduard Eugenio Duarte Sepulveda" userId="d6757e78-5d77-4033-bc1e-7634d9cd1525" providerId="ADAL" clId="{5DF622DD-7543-4CD8-88CC-75EE5A4EC4CB}" dt="2023-06-04T05:34:29.938" v="5880" actId="478"/>
          <ac:spMkLst>
            <pc:docMk/>
            <pc:sldMk cId="1950030066" sldId="962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34:24.146" v="5879" actId="20577"/>
          <ac:spMkLst>
            <pc:docMk/>
            <pc:sldMk cId="1950030066" sldId="962"/>
            <ac:spMk id="15" creationId="{00000000-0000-0000-0000-000000000000}"/>
          </ac:spMkLst>
        </pc:spChg>
        <pc:graphicFrameChg chg="add mod">
          <ac:chgData name="Eduard Eugenio Duarte Sepulveda" userId="d6757e78-5d77-4033-bc1e-7634d9cd1525" providerId="ADAL" clId="{5DF622DD-7543-4CD8-88CC-75EE5A4EC4CB}" dt="2023-06-04T05:36:53.994" v="5996" actId="14100"/>
          <ac:graphicFrameMkLst>
            <pc:docMk/>
            <pc:sldMk cId="1950030066" sldId="962"/>
            <ac:graphicFrameMk id="4" creationId="{14AEB8B9-5B21-1DD0-E47E-F3E4BDA60D60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5:42:04.244" v="6123" actId="14100"/>
          <ac:graphicFrameMkLst>
            <pc:docMk/>
            <pc:sldMk cId="1950030066" sldId="962"/>
            <ac:graphicFrameMk id="6" creationId="{D64949D0-B56A-80DA-4DDA-BA1D847B7F9B}"/>
          </ac:graphicFrameMkLst>
        </pc:graphicFrameChg>
      </pc:sldChg>
      <pc:sldChg chg="new del">
        <pc:chgData name="Eduard Eugenio Duarte Sepulveda" userId="d6757e78-5d77-4033-bc1e-7634d9cd1525" providerId="ADAL" clId="{5DF622DD-7543-4CD8-88CC-75EE5A4EC4CB}" dt="2023-06-04T05:33:00.578" v="5829" actId="47"/>
        <pc:sldMkLst>
          <pc:docMk/>
          <pc:sldMk cId="2604818703" sldId="962"/>
        </pc:sldMkLst>
      </pc:sldChg>
      <pc:sldChg chg="delSp add del mod">
        <pc:chgData name="Eduard Eugenio Duarte Sepulveda" userId="d6757e78-5d77-4033-bc1e-7634d9cd1525" providerId="ADAL" clId="{5DF622DD-7543-4CD8-88CC-75EE5A4EC4CB}" dt="2023-06-04T05:32:53.930" v="5827" actId="47"/>
        <pc:sldMkLst>
          <pc:docMk/>
          <pc:sldMk cId="3280078727" sldId="962"/>
        </pc:sldMkLst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5" creationId="{27386E01-4DEA-803B-0862-3514A234A87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6" creationId="{9747464F-C9D4-B502-47B3-999B901D0A3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8" creationId="{2E5BBC9B-98DD-96CE-3AA3-BF80DFB673B9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9" creationId="{B11D5489-0F04-8F31-A8A2-16B1F3ACBEC4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0" creationId="{A926E40E-99F2-F74A-996E-4F314C35A71C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1" creationId="{A48BD72B-AA47-8F0F-4FEC-E2578CA493DD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2" creationId="{00A3B34E-702F-F8EE-47C9-0E661CAC5A7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6" creationId="{6612052E-E0C4-B71A-A112-DF66B09E5CCF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8" creationId="{9E958D35-7101-BB14-0F4B-B49DA4BCC99E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19" creationId="{06372D50-09B4-FF7F-D1D1-7A21849A2CE1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0" creationId="{FCA94246-6492-3761-7BD6-5BD9CFBC9D95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22" creationId="{12AC3080-B6C5-AE96-D327-4AE7115E0BC7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4" creationId="{2DD586DA-1B8B-EF34-35FD-73E40F4BD394}"/>
          </ac:spMkLst>
        </pc:spChg>
        <pc:graphicFrameChg chg="del">
          <ac:chgData name="Eduard Eugenio Duarte Sepulveda" userId="d6757e78-5d77-4033-bc1e-7634d9cd1525" providerId="ADAL" clId="{5DF622DD-7543-4CD8-88CC-75EE5A4EC4CB}" dt="2023-06-04T05:32:47.436" v="5826" actId="478"/>
          <ac:graphicFrameMkLst>
            <pc:docMk/>
            <pc:sldMk cId="3280078727" sldId="962"/>
            <ac:graphicFrameMk id="2" creationId="{C08D51F0-EAEE-45DE-94BC-1ED02C581ECC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32:44.012" v="5825" actId="478"/>
          <ac:picMkLst>
            <pc:docMk/>
            <pc:sldMk cId="3280078727" sldId="962"/>
            <ac:picMk id="4" creationId="{AC3D5FD6-98B7-CAF2-9561-B1F4A7F13304}"/>
          </ac:picMkLst>
        </pc:picChg>
      </pc:sldChg>
      <pc:sldChg chg="delSp modSp add mod">
        <pc:chgData name="Eduard Eugenio Duarte Sepulveda" userId="d6757e78-5d77-4033-bc1e-7634d9cd1525" providerId="ADAL" clId="{5DF622DD-7543-4CD8-88CC-75EE5A4EC4CB}" dt="2023-06-04T05:46:59.153" v="6456" actId="1076"/>
        <pc:sldMkLst>
          <pc:docMk/>
          <pc:sldMk cId="1709197187" sldId="963"/>
        </pc:sldMkLst>
        <pc:spChg chg="mod">
          <ac:chgData name="Eduard Eugenio Duarte Sepulveda" userId="d6757e78-5d77-4033-bc1e-7634d9cd1525" providerId="ADAL" clId="{5DF622DD-7543-4CD8-88CC-75EE5A4EC4CB}" dt="2023-06-04T05:42:32.415" v="6147" actId="20577"/>
          <ac:spMkLst>
            <pc:docMk/>
            <pc:sldMk cId="1709197187" sldId="963"/>
            <ac:spMk id="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5:42:42.553" v="6157" actId="20577"/>
          <ac:spMkLst>
            <pc:docMk/>
            <pc:sldMk cId="1709197187" sldId="963"/>
            <ac:spMk id="15" creationId="{00000000-0000-0000-0000-000000000000}"/>
          </ac:spMkLst>
        </pc:spChg>
        <pc:graphicFrameChg chg="del mod">
          <ac:chgData name="Eduard Eugenio Duarte Sepulveda" userId="d6757e78-5d77-4033-bc1e-7634d9cd1525" providerId="ADAL" clId="{5DF622DD-7543-4CD8-88CC-75EE5A4EC4CB}" dt="2023-06-04T05:42:54.962" v="6160" actId="478"/>
          <ac:graphicFrameMkLst>
            <pc:docMk/>
            <pc:sldMk cId="1709197187" sldId="963"/>
            <ac:graphicFrameMk id="4" creationId="{14AEB8B9-5B21-1DD0-E47E-F3E4BDA60D60}"/>
          </ac:graphicFrameMkLst>
        </pc:graphicFrameChg>
        <pc:graphicFrameChg chg="mod">
          <ac:chgData name="Eduard Eugenio Duarte Sepulveda" userId="d6757e78-5d77-4033-bc1e-7634d9cd1525" providerId="ADAL" clId="{5DF622DD-7543-4CD8-88CC-75EE5A4EC4CB}" dt="2023-06-04T05:46:59.153" v="6456" actId="1076"/>
          <ac:graphicFrameMkLst>
            <pc:docMk/>
            <pc:sldMk cId="1709197187" sldId="963"/>
            <ac:graphicFrameMk id="6" creationId="{D64949D0-B56A-80DA-4DDA-BA1D847B7F9B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34106-ADAE-48A5-87F3-D577A857433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48C4C25-88DF-40A7-9AD2-A67EF257A1C1}">
      <dgm:prSet/>
      <dgm:spPr/>
      <dgm:t>
        <a:bodyPr/>
        <a:lstStyle/>
        <a:p>
          <a:r>
            <a:rPr lang="es-CO" dirty="0"/>
            <a:t>Inteligencia Artificial</a:t>
          </a:r>
          <a:endParaRPr lang="es-ES" dirty="0"/>
        </a:p>
      </dgm:t>
    </dgm:pt>
    <dgm:pt modelId="{BEFE3C54-DB7F-4D6D-A77E-F9E6FEFC10B9}" type="parTrans" cxnId="{D0B145E9-7676-48CC-8DA3-54D1CD91D827}">
      <dgm:prSet/>
      <dgm:spPr/>
      <dgm:t>
        <a:bodyPr/>
        <a:lstStyle/>
        <a:p>
          <a:endParaRPr lang="es-CO"/>
        </a:p>
      </dgm:t>
    </dgm:pt>
    <dgm:pt modelId="{59659836-A3F2-43A5-82A6-946194031B85}" type="sibTrans" cxnId="{D0B145E9-7676-48CC-8DA3-54D1CD91D827}">
      <dgm:prSet/>
      <dgm:spPr/>
      <dgm:t>
        <a:bodyPr/>
        <a:lstStyle/>
        <a:p>
          <a:endParaRPr lang="es-CO"/>
        </a:p>
      </dgm:t>
    </dgm:pt>
    <dgm:pt modelId="{9E4D0EE1-A77A-4757-A858-B274D323001F}">
      <dgm:prSet/>
      <dgm:spPr/>
      <dgm:t>
        <a:bodyPr/>
        <a:lstStyle/>
        <a:p>
          <a:r>
            <a:rPr lang="es-ES" dirty="0"/>
            <a:t>Cloud Computing</a:t>
          </a:r>
        </a:p>
      </dgm:t>
    </dgm:pt>
    <dgm:pt modelId="{8373852B-B0F5-453D-924E-7B78066FBE0F}" type="parTrans" cxnId="{417E17BE-F871-4DF3-A910-F77D2EF68CB1}">
      <dgm:prSet/>
      <dgm:spPr/>
      <dgm:t>
        <a:bodyPr/>
        <a:lstStyle/>
        <a:p>
          <a:endParaRPr lang="es-CO"/>
        </a:p>
      </dgm:t>
    </dgm:pt>
    <dgm:pt modelId="{589D8C42-C6C7-49D3-8AF4-4E6E9AB0BBEE}" type="sibTrans" cxnId="{417E17BE-F871-4DF3-A910-F77D2EF68CB1}">
      <dgm:prSet/>
      <dgm:spPr/>
      <dgm:t>
        <a:bodyPr/>
        <a:lstStyle/>
        <a:p>
          <a:endParaRPr lang="es-CO"/>
        </a:p>
      </dgm:t>
    </dgm:pt>
    <dgm:pt modelId="{2A3A9EB5-4BDB-4B62-94A5-E10F86C76E9A}">
      <dgm:prSet/>
      <dgm:spPr/>
      <dgm:t>
        <a:bodyPr/>
        <a:lstStyle/>
        <a:p>
          <a:r>
            <a:rPr lang="es-ES" dirty="0"/>
            <a:t>Block </a:t>
          </a:r>
          <a:r>
            <a:rPr lang="es-ES" dirty="0" err="1"/>
            <a:t>Chain</a:t>
          </a:r>
          <a:endParaRPr lang="es-ES" dirty="0"/>
        </a:p>
      </dgm:t>
    </dgm:pt>
    <dgm:pt modelId="{ABAB030F-6E73-4294-8B16-830FD0D0BFA7}" type="parTrans" cxnId="{EB842B92-6B12-4064-9D45-FCFDDD3EF355}">
      <dgm:prSet/>
      <dgm:spPr/>
      <dgm:t>
        <a:bodyPr/>
        <a:lstStyle/>
        <a:p>
          <a:endParaRPr lang="es-CO"/>
        </a:p>
      </dgm:t>
    </dgm:pt>
    <dgm:pt modelId="{F49BC630-438C-4B3A-9A4D-584F8ECCE334}" type="sibTrans" cxnId="{EB842B92-6B12-4064-9D45-FCFDDD3EF355}">
      <dgm:prSet/>
      <dgm:spPr/>
      <dgm:t>
        <a:bodyPr/>
        <a:lstStyle/>
        <a:p>
          <a:endParaRPr lang="es-CO"/>
        </a:p>
      </dgm:t>
    </dgm:pt>
    <dgm:pt modelId="{75B712A6-7A45-4EA4-8DBC-1E599B20B66A}">
      <dgm:prSet/>
      <dgm:spPr/>
      <dgm:t>
        <a:bodyPr/>
        <a:lstStyle/>
        <a:p>
          <a:r>
            <a:rPr lang="es-ES" dirty="0" err="1"/>
            <a:t>NFTs</a:t>
          </a:r>
          <a:endParaRPr lang="es-ES" dirty="0"/>
        </a:p>
      </dgm:t>
    </dgm:pt>
    <dgm:pt modelId="{0D1FBD4B-B67E-4353-A54C-271A5B2C86D2}" type="parTrans" cxnId="{F41BFCDA-9F72-456C-8FB7-63D5468A4B35}">
      <dgm:prSet/>
      <dgm:spPr/>
      <dgm:t>
        <a:bodyPr/>
        <a:lstStyle/>
        <a:p>
          <a:endParaRPr lang="es-CO"/>
        </a:p>
      </dgm:t>
    </dgm:pt>
    <dgm:pt modelId="{58D37DE7-5B2F-4B8B-8A3D-0546EA813AD2}" type="sibTrans" cxnId="{F41BFCDA-9F72-456C-8FB7-63D5468A4B35}">
      <dgm:prSet/>
      <dgm:spPr/>
      <dgm:t>
        <a:bodyPr/>
        <a:lstStyle/>
        <a:p>
          <a:endParaRPr lang="es-CO"/>
        </a:p>
      </dgm:t>
    </dgm:pt>
    <dgm:pt modelId="{329FBB35-A4EE-40BC-B6C1-E67C240384F6}">
      <dgm:prSet/>
      <dgm:spPr/>
      <dgm:t>
        <a:bodyPr/>
        <a:lstStyle/>
        <a:p>
          <a:r>
            <a:rPr lang="es-ES" dirty="0"/>
            <a:t>Metaverso</a:t>
          </a:r>
        </a:p>
      </dgm:t>
    </dgm:pt>
    <dgm:pt modelId="{77E115CF-75B5-4D1B-980B-36EAB84808AB}" type="parTrans" cxnId="{5FC26798-1036-4763-9203-89A1E6198982}">
      <dgm:prSet/>
      <dgm:spPr/>
      <dgm:t>
        <a:bodyPr/>
        <a:lstStyle/>
        <a:p>
          <a:endParaRPr lang="es-CO"/>
        </a:p>
      </dgm:t>
    </dgm:pt>
    <dgm:pt modelId="{FBDC2AAF-EF0B-4468-952C-2434A3C97D2E}" type="sibTrans" cxnId="{5FC26798-1036-4763-9203-89A1E6198982}">
      <dgm:prSet/>
      <dgm:spPr/>
      <dgm:t>
        <a:bodyPr/>
        <a:lstStyle/>
        <a:p>
          <a:endParaRPr lang="es-CO"/>
        </a:p>
      </dgm:t>
    </dgm:pt>
    <dgm:pt modelId="{D5A20732-20EE-44A0-B084-97A68CEB6C2E}" type="pres">
      <dgm:prSet presAssocID="{65C34106-ADAE-48A5-87F3-D577A857433B}" presName="compositeShape" presStyleCnt="0">
        <dgm:presLayoutVars>
          <dgm:dir/>
          <dgm:resizeHandles/>
        </dgm:presLayoutVars>
      </dgm:prSet>
      <dgm:spPr/>
    </dgm:pt>
    <dgm:pt modelId="{CD3D406F-CF8A-469D-B623-6FEDEDB487FA}" type="pres">
      <dgm:prSet presAssocID="{65C34106-ADAE-48A5-87F3-D577A857433B}" presName="pyramid" presStyleLbl="node1" presStyleIdx="0" presStyleCnt="1"/>
      <dgm:spPr/>
    </dgm:pt>
    <dgm:pt modelId="{B62360F9-8212-4212-B15D-1F9A9570B291}" type="pres">
      <dgm:prSet presAssocID="{65C34106-ADAE-48A5-87F3-D577A857433B}" presName="theList" presStyleCnt="0"/>
      <dgm:spPr/>
    </dgm:pt>
    <dgm:pt modelId="{4D0FB549-F7CA-4F46-9BB3-7894558216AC}" type="pres">
      <dgm:prSet presAssocID="{648C4C25-88DF-40A7-9AD2-A67EF257A1C1}" presName="aNode" presStyleLbl="fgAcc1" presStyleIdx="0" presStyleCnt="5">
        <dgm:presLayoutVars>
          <dgm:bulletEnabled val="1"/>
        </dgm:presLayoutVars>
      </dgm:prSet>
      <dgm:spPr/>
    </dgm:pt>
    <dgm:pt modelId="{3341BC34-90A2-4B65-AB9D-3A74AF30CCE4}" type="pres">
      <dgm:prSet presAssocID="{648C4C25-88DF-40A7-9AD2-A67EF257A1C1}" presName="aSpace" presStyleCnt="0"/>
      <dgm:spPr/>
    </dgm:pt>
    <dgm:pt modelId="{212191D4-2C8A-4F4D-8D30-E9EAF0C8CDAA}" type="pres">
      <dgm:prSet presAssocID="{9E4D0EE1-A77A-4757-A858-B274D323001F}" presName="aNode" presStyleLbl="fgAcc1" presStyleIdx="1" presStyleCnt="5">
        <dgm:presLayoutVars>
          <dgm:bulletEnabled val="1"/>
        </dgm:presLayoutVars>
      </dgm:prSet>
      <dgm:spPr/>
    </dgm:pt>
    <dgm:pt modelId="{4ECD7280-B3FE-40B9-A5B3-64FF6652DDE1}" type="pres">
      <dgm:prSet presAssocID="{9E4D0EE1-A77A-4757-A858-B274D323001F}" presName="aSpace" presStyleCnt="0"/>
      <dgm:spPr/>
    </dgm:pt>
    <dgm:pt modelId="{B529EEB0-F620-44A9-8263-7B1F1389E0C1}" type="pres">
      <dgm:prSet presAssocID="{2A3A9EB5-4BDB-4B62-94A5-E10F86C76E9A}" presName="aNode" presStyleLbl="fgAcc1" presStyleIdx="2" presStyleCnt="5">
        <dgm:presLayoutVars>
          <dgm:bulletEnabled val="1"/>
        </dgm:presLayoutVars>
      </dgm:prSet>
      <dgm:spPr/>
    </dgm:pt>
    <dgm:pt modelId="{D7CA7187-445A-4FB0-BCF1-577F95824DE7}" type="pres">
      <dgm:prSet presAssocID="{2A3A9EB5-4BDB-4B62-94A5-E10F86C76E9A}" presName="aSpace" presStyleCnt="0"/>
      <dgm:spPr/>
    </dgm:pt>
    <dgm:pt modelId="{5D9CDA8E-A86F-4A96-9D26-01047028D391}" type="pres">
      <dgm:prSet presAssocID="{75B712A6-7A45-4EA4-8DBC-1E599B20B66A}" presName="aNode" presStyleLbl="fgAcc1" presStyleIdx="3" presStyleCnt="5">
        <dgm:presLayoutVars>
          <dgm:bulletEnabled val="1"/>
        </dgm:presLayoutVars>
      </dgm:prSet>
      <dgm:spPr/>
    </dgm:pt>
    <dgm:pt modelId="{CF3B0133-3388-4E75-AA1B-BB4101E513D1}" type="pres">
      <dgm:prSet presAssocID="{75B712A6-7A45-4EA4-8DBC-1E599B20B66A}" presName="aSpace" presStyleCnt="0"/>
      <dgm:spPr/>
    </dgm:pt>
    <dgm:pt modelId="{CA6ADA41-2781-438A-8C81-92542A90899F}" type="pres">
      <dgm:prSet presAssocID="{329FBB35-A4EE-40BC-B6C1-E67C240384F6}" presName="aNode" presStyleLbl="fgAcc1" presStyleIdx="4" presStyleCnt="5">
        <dgm:presLayoutVars>
          <dgm:bulletEnabled val="1"/>
        </dgm:presLayoutVars>
      </dgm:prSet>
      <dgm:spPr/>
    </dgm:pt>
    <dgm:pt modelId="{94A0F482-92B5-459F-B7FE-14FA8357EC06}" type="pres">
      <dgm:prSet presAssocID="{329FBB35-A4EE-40BC-B6C1-E67C240384F6}" presName="aSpace" presStyleCnt="0"/>
      <dgm:spPr/>
    </dgm:pt>
  </dgm:ptLst>
  <dgm:cxnLst>
    <dgm:cxn modelId="{5F846A1F-79D6-48C1-B59A-76C41CD87992}" type="presOf" srcId="{2A3A9EB5-4BDB-4B62-94A5-E10F86C76E9A}" destId="{B529EEB0-F620-44A9-8263-7B1F1389E0C1}" srcOrd="0" destOrd="0" presId="urn:microsoft.com/office/officeart/2005/8/layout/pyramid2"/>
    <dgm:cxn modelId="{D1358E45-A569-4AA4-B072-396BEEED515E}" type="presOf" srcId="{75B712A6-7A45-4EA4-8DBC-1E599B20B66A}" destId="{5D9CDA8E-A86F-4A96-9D26-01047028D391}" srcOrd="0" destOrd="0" presId="urn:microsoft.com/office/officeart/2005/8/layout/pyramid2"/>
    <dgm:cxn modelId="{C1BA9F6E-E3C7-488C-8D57-F5BE9E995C54}" type="presOf" srcId="{9E4D0EE1-A77A-4757-A858-B274D323001F}" destId="{212191D4-2C8A-4F4D-8D30-E9EAF0C8CDAA}" srcOrd="0" destOrd="0" presId="urn:microsoft.com/office/officeart/2005/8/layout/pyramid2"/>
    <dgm:cxn modelId="{7A862B72-6190-411E-8110-4EB567C54475}" type="presOf" srcId="{648C4C25-88DF-40A7-9AD2-A67EF257A1C1}" destId="{4D0FB549-F7CA-4F46-9BB3-7894558216AC}" srcOrd="0" destOrd="0" presId="urn:microsoft.com/office/officeart/2005/8/layout/pyramid2"/>
    <dgm:cxn modelId="{EB842B92-6B12-4064-9D45-FCFDDD3EF355}" srcId="{65C34106-ADAE-48A5-87F3-D577A857433B}" destId="{2A3A9EB5-4BDB-4B62-94A5-E10F86C76E9A}" srcOrd="2" destOrd="0" parTransId="{ABAB030F-6E73-4294-8B16-830FD0D0BFA7}" sibTransId="{F49BC630-438C-4B3A-9A4D-584F8ECCE334}"/>
    <dgm:cxn modelId="{5FC26798-1036-4763-9203-89A1E6198982}" srcId="{65C34106-ADAE-48A5-87F3-D577A857433B}" destId="{329FBB35-A4EE-40BC-B6C1-E67C240384F6}" srcOrd="4" destOrd="0" parTransId="{77E115CF-75B5-4D1B-980B-36EAB84808AB}" sibTransId="{FBDC2AAF-EF0B-4468-952C-2434A3C97D2E}"/>
    <dgm:cxn modelId="{C1F99C99-6075-4E06-BDB3-5446B1E240E1}" type="presOf" srcId="{65C34106-ADAE-48A5-87F3-D577A857433B}" destId="{D5A20732-20EE-44A0-B084-97A68CEB6C2E}" srcOrd="0" destOrd="0" presId="urn:microsoft.com/office/officeart/2005/8/layout/pyramid2"/>
    <dgm:cxn modelId="{417E17BE-F871-4DF3-A910-F77D2EF68CB1}" srcId="{65C34106-ADAE-48A5-87F3-D577A857433B}" destId="{9E4D0EE1-A77A-4757-A858-B274D323001F}" srcOrd="1" destOrd="0" parTransId="{8373852B-B0F5-453D-924E-7B78066FBE0F}" sibTransId="{589D8C42-C6C7-49D3-8AF4-4E6E9AB0BBEE}"/>
    <dgm:cxn modelId="{5A4E63C0-3C54-47DA-919E-51B0A416C7DF}" type="presOf" srcId="{329FBB35-A4EE-40BC-B6C1-E67C240384F6}" destId="{CA6ADA41-2781-438A-8C81-92542A90899F}" srcOrd="0" destOrd="0" presId="urn:microsoft.com/office/officeart/2005/8/layout/pyramid2"/>
    <dgm:cxn modelId="{F41BFCDA-9F72-456C-8FB7-63D5468A4B35}" srcId="{65C34106-ADAE-48A5-87F3-D577A857433B}" destId="{75B712A6-7A45-4EA4-8DBC-1E599B20B66A}" srcOrd="3" destOrd="0" parTransId="{0D1FBD4B-B67E-4353-A54C-271A5B2C86D2}" sibTransId="{58D37DE7-5B2F-4B8B-8A3D-0546EA813AD2}"/>
    <dgm:cxn modelId="{D0B145E9-7676-48CC-8DA3-54D1CD91D827}" srcId="{65C34106-ADAE-48A5-87F3-D577A857433B}" destId="{648C4C25-88DF-40A7-9AD2-A67EF257A1C1}" srcOrd="0" destOrd="0" parTransId="{BEFE3C54-DB7F-4D6D-A77E-F9E6FEFC10B9}" sibTransId="{59659836-A3F2-43A5-82A6-946194031B85}"/>
    <dgm:cxn modelId="{CE6DB843-A88B-4E04-AD5D-DB4BC32A88C5}" type="presParOf" srcId="{D5A20732-20EE-44A0-B084-97A68CEB6C2E}" destId="{CD3D406F-CF8A-469D-B623-6FEDEDB487FA}" srcOrd="0" destOrd="0" presId="urn:microsoft.com/office/officeart/2005/8/layout/pyramid2"/>
    <dgm:cxn modelId="{53827A36-CF8F-4F46-85F8-0575B5090258}" type="presParOf" srcId="{D5A20732-20EE-44A0-B084-97A68CEB6C2E}" destId="{B62360F9-8212-4212-B15D-1F9A9570B291}" srcOrd="1" destOrd="0" presId="urn:microsoft.com/office/officeart/2005/8/layout/pyramid2"/>
    <dgm:cxn modelId="{4FD0E1A6-213A-4AAB-9107-C14CC030A8E3}" type="presParOf" srcId="{B62360F9-8212-4212-B15D-1F9A9570B291}" destId="{4D0FB549-F7CA-4F46-9BB3-7894558216AC}" srcOrd="0" destOrd="0" presId="urn:microsoft.com/office/officeart/2005/8/layout/pyramid2"/>
    <dgm:cxn modelId="{C0FBEAE3-C04C-409A-B2C0-02389F3DDBB7}" type="presParOf" srcId="{B62360F9-8212-4212-B15D-1F9A9570B291}" destId="{3341BC34-90A2-4B65-AB9D-3A74AF30CCE4}" srcOrd="1" destOrd="0" presId="urn:microsoft.com/office/officeart/2005/8/layout/pyramid2"/>
    <dgm:cxn modelId="{FF67E785-DD31-4E64-B93B-2A44FA626D68}" type="presParOf" srcId="{B62360F9-8212-4212-B15D-1F9A9570B291}" destId="{212191D4-2C8A-4F4D-8D30-E9EAF0C8CDAA}" srcOrd="2" destOrd="0" presId="urn:microsoft.com/office/officeart/2005/8/layout/pyramid2"/>
    <dgm:cxn modelId="{B0223D1B-E245-43E7-BC8B-51252017EE35}" type="presParOf" srcId="{B62360F9-8212-4212-B15D-1F9A9570B291}" destId="{4ECD7280-B3FE-40B9-A5B3-64FF6652DDE1}" srcOrd="3" destOrd="0" presId="urn:microsoft.com/office/officeart/2005/8/layout/pyramid2"/>
    <dgm:cxn modelId="{E9ECB6B3-A33B-4CD4-B396-CC3E81D408C3}" type="presParOf" srcId="{B62360F9-8212-4212-B15D-1F9A9570B291}" destId="{B529EEB0-F620-44A9-8263-7B1F1389E0C1}" srcOrd="4" destOrd="0" presId="urn:microsoft.com/office/officeart/2005/8/layout/pyramid2"/>
    <dgm:cxn modelId="{A921C879-08C8-4185-9F69-E864EE68A1EC}" type="presParOf" srcId="{B62360F9-8212-4212-B15D-1F9A9570B291}" destId="{D7CA7187-445A-4FB0-BCF1-577F95824DE7}" srcOrd="5" destOrd="0" presId="urn:microsoft.com/office/officeart/2005/8/layout/pyramid2"/>
    <dgm:cxn modelId="{90102E3F-4B3A-496A-A1B4-C22203699BAA}" type="presParOf" srcId="{B62360F9-8212-4212-B15D-1F9A9570B291}" destId="{5D9CDA8E-A86F-4A96-9D26-01047028D391}" srcOrd="6" destOrd="0" presId="urn:microsoft.com/office/officeart/2005/8/layout/pyramid2"/>
    <dgm:cxn modelId="{7F97C218-9CC9-4999-B54B-055E5319E62D}" type="presParOf" srcId="{B62360F9-8212-4212-B15D-1F9A9570B291}" destId="{CF3B0133-3388-4E75-AA1B-BB4101E513D1}" srcOrd="7" destOrd="0" presId="urn:microsoft.com/office/officeart/2005/8/layout/pyramid2"/>
    <dgm:cxn modelId="{776DE8C1-412A-4FFF-A130-E222064A2274}" type="presParOf" srcId="{B62360F9-8212-4212-B15D-1F9A9570B291}" destId="{CA6ADA41-2781-438A-8C81-92542A90899F}" srcOrd="8" destOrd="0" presId="urn:microsoft.com/office/officeart/2005/8/layout/pyramid2"/>
    <dgm:cxn modelId="{A231F38E-9EC9-4FE6-B093-9D01D816880D}" type="presParOf" srcId="{B62360F9-8212-4212-B15D-1F9A9570B291}" destId="{94A0F482-92B5-459F-B7FE-14FA8357EC06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029EF-4E3E-4F55-9EBC-A5DA42953C86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B387678-ACDD-409B-A5F3-FF57A8205D92}">
      <dgm:prSet/>
      <dgm:spPr/>
      <dgm:t>
        <a:bodyPr/>
        <a:lstStyle/>
        <a:p>
          <a:r>
            <a:rPr lang="es-ES" dirty="0"/>
            <a:t>4 Créditos </a:t>
          </a:r>
        </a:p>
      </dgm:t>
    </dgm:pt>
    <dgm:pt modelId="{2F64B433-4C63-4D75-AC8F-B9D003BF7AF3}" type="parTrans" cxnId="{178FD33C-8964-4461-BFDD-D5EC0E53B315}">
      <dgm:prSet/>
      <dgm:spPr/>
      <dgm:t>
        <a:bodyPr/>
        <a:lstStyle/>
        <a:p>
          <a:endParaRPr lang="es-CO"/>
        </a:p>
      </dgm:t>
    </dgm:pt>
    <dgm:pt modelId="{84F5ECCF-ACB6-4D2C-B7E2-2EEE4D1ECE8F}" type="sibTrans" cxnId="{178FD33C-8964-4461-BFDD-D5EC0E53B315}">
      <dgm:prSet/>
      <dgm:spPr/>
      <dgm:t>
        <a:bodyPr/>
        <a:lstStyle/>
        <a:p>
          <a:endParaRPr lang="es-CO"/>
        </a:p>
      </dgm:t>
    </dgm:pt>
    <dgm:pt modelId="{DA17C828-089E-482E-BFD0-F96F07949CC2}">
      <dgm:prSet/>
      <dgm:spPr/>
      <dgm:t>
        <a:bodyPr/>
        <a:lstStyle/>
        <a:p>
          <a:r>
            <a:rPr lang="es-ES" dirty="0"/>
            <a:t>4 horas de clase</a:t>
          </a:r>
        </a:p>
      </dgm:t>
    </dgm:pt>
    <dgm:pt modelId="{9BDC7728-38E5-47DF-9C4B-EC4A2FA73E6A}" type="parTrans" cxnId="{532814A9-4AE1-445F-850E-8F9AB32634D9}">
      <dgm:prSet/>
      <dgm:spPr/>
      <dgm:t>
        <a:bodyPr/>
        <a:lstStyle/>
        <a:p>
          <a:endParaRPr lang="es-CO"/>
        </a:p>
      </dgm:t>
    </dgm:pt>
    <dgm:pt modelId="{9540D058-14D4-47CB-ACF0-826CF128D6F8}" type="sibTrans" cxnId="{532814A9-4AE1-445F-850E-8F9AB32634D9}">
      <dgm:prSet/>
      <dgm:spPr/>
      <dgm:t>
        <a:bodyPr/>
        <a:lstStyle/>
        <a:p>
          <a:endParaRPr lang="es-CO"/>
        </a:p>
      </dgm:t>
    </dgm:pt>
    <dgm:pt modelId="{0A2EAA82-D32C-4F80-9D39-2392471504BA}">
      <dgm:prSet/>
      <dgm:spPr/>
      <dgm:t>
        <a:bodyPr/>
        <a:lstStyle/>
        <a:p>
          <a:r>
            <a:rPr lang="es-ES" dirty="0"/>
            <a:t>12 horas de desarrollo</a:t>
          </a:r>
        </a:p>
      </dgm:t>
    </dgm:pt>
    <dgm:pt modelId="{5BC35886-7E16-4DA3-9A89-54CB014A6496}" type="parTrans" cxnId="{B70254BE-87CE-446A-BA02-5835FB73A734}">
      <dgm:prSet/>
      <dgm:spPr/>
      <dgm:t>
        <a:bodyPr/>
        <a:lstStyle/>
        <a:p>
          <a:endParaRPr lang="es-CO"/>
        </a:p>
      </dgm:t>
    </dgm:pt>
    <dgm:pt modelId="{C5C09268-3538-4F06-9A6F-4A1954EEED6C}" type="sibTrans" cxnId="{B70254BE-87CE-446A-BA02-5835FB73A734}">
      <dgm:prSet/>
      <dgm:spPr/>
      <dgm:t>
        <a:bodyPr/>
        <a:lstStyle/>
        <a:p>
          <a:endParaRPr lang="es-CO"/>
        </a:p>
      </dgm:t>
    </dgm:pt>
    <dgm:pt modelId="{4FC8B35D-9E43-429E-8F49-8B4D64DCF19B}">
      <dgm:prSet/>
      <dgm:spPr/>
      <dgm:t>
        <a:bodyPr/>
        <a:lstStyle/>
        <a:p>
          <a:r>
            <a:rPr lang="es-ES" dirty="0"/>
            <a:t>3 semestres</a:t>
          </a:r>
        </a:p>
      </dgm:t>
    </dgm:pt>
    <dgm:pt modelId="{8A67C99A-8CD6-4A2D-97EF-55CDC8DB97E3}" type="parTrans" cxnId="{D4191D3C-961A-464B-B73B-69EB17B008DB}">
      <dgm:prSet/>
      <dgm:spPr/>
      <dgm:t>
        <a:bodyPr/>
        <a:lstStyle/>
        <a:p>
          <a:endParaRPr lang="es-CO"/>
        </a:p>
      </dgm:t>
    </dgm:pt>
    <dgm:pt modelId="{6A843529-EBF5-4F24-93A7-85B4C44AFD11}" type="sibTrans" cxnId="{D4191D3C-961A-464B-B73B-69EB17B008DB}">
      <dgm:prSet/>
      <dgm:spPr/>
      <dgm:t>
        <a:bodyPr/>
        <a:lstStyle/>
        <a:p>
          <a:endParaRPr lang="es-CO"/>
        </a:p>
      </dgm:t>
    </dgm:pt>
    <dgm:pt modelId="{3FC0915B-84EE-4255-8289-ABD14FD29182}">
      <dgm:prSet/>
      <dgm:spPr/>
      <dgm:t>
        <a:bodyPr/>
        <a:lstStyle/>
        <a:p>
          <a:r>
            <a:rPr lang="es-ES" dirty="0"/>
            <a:t>2 vacacionales</a:t>
          </a:r>
        </a:p>
      </dgm:t>
    </dgm:pt>
    <dgm:pt modelId="{1A4A9328-3460-4F21-9C9F-345EEB55E91F}" type="parTrans" cxnId="{B7316717-2501-4E7D-87DA-69E46CE63EE8}">
      <dgm:prSet/>
      <dgm:spPr/>
      <dgm:t>
        <a:bodyPr/>
        <a:lstStyle/>
        <a:p>
          <a:endParaRPr lang="es-CO"/>
        </a:p>
      </dgm:t>
    </dgm:pt>
    <dgm:pt modelId="{DFCCCF6D-A8E7-4577-A6FB-8494733DA801}" type="sibTrans" cxnId="{B7316717-2501-4E7D-87DA-69E46CE63EE8}">
      <dgm:prSet/>
      <dgm:spPr/>
      <dgm:t>
        <a:bodyPr/>
        <a:lstStyle/>
        <a:p>
          <a:endParaRPr lang="es-CO"/>
        </a:p>
      </dgm:t>
    </dgm:pt>
    <dgm:pt modelId="{ED87D645-BD8B-4980-AD17-D1BEB5DD8769}" type="pres">
      <dgm:prSet presAssocID="{5B9029EF-4E3E-4F55-9EBC-A5DA42953C8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7E4FEC6-FB68-4991-A06C-16E3450CE8DE}" type="pres">
      <dgm:prSet presAssocID="{4B387678-ACDD-409B-A5F3-FF57A8205D92}" presName="circle1" presStyleLbl="node1" presStyleIdx="0" presStyleCnt="5"/>
      <dgm:spPr/>
    </dgm:pt>
    <dgm:pt modelId="{013A7F6B-9658-45A7-A5EB-25C6CF24560F}" type="pres">
      <dgm:prSet presAssocID="{4B387678-ACDD-409B-A5F3-FF57A8205D92}" presName="space" presStyleCnt="0"/>
      <dgm:spPr/>
    </dgm:pt>
    <dgm:pt modelId="{9486B03A-8B41-4F7F-8B79-958554D02AD6}" type="pres">
      <dgm:prSet presAssocID="{4B387678-ACDD-409B-A5F3-FF57A8205D92}" presName="rect1" presStyleLbl="alignAcc1" presStyleIdx="0" presStyleCnt="5"/>
      <dgm:spPr/>
    </dgm:pt>
    <dgm:pt modelId="{8F0CE5CE-8526-4859-8B86-34A0281558EA}" type="pres">
      <dgm:prSet presAssocID="{DA17C828-089E-482E-BFD0-F96F07949CC2}" presName="vertSpace2" presStyleLbl="node1" presStyleIdx="0" presStyleCnt="5"/>
      <dgm:spPr/>
    </dgm:pt>
    <dgm:pt modelId="{C1755170-9B00-42A9-9748-27D8601F050F}" type="pres">
      <dgm:prSet presAssocID="{DA17C828-089E-482E-BFD0-F96F07949CC2}" presName="circle2" presStyleLbl="node1" presStyleIdx="1" presStyleCnt="5"/>
      <dgm:spPr/>
    </dgm:pt>
    <dgm:pt modelId="{35021686-0836-4512-B85D-1333A3557AA4}" type="pres">
      <dgm:prSet presAssocID="{DA17C828-089E-482E-BFD0-F96F07949CC2}" presName="rect2" presStyleLbl="alignAcc1" presStyleIdx="1" presStyleCnt="5"/>
      <dgm:spPr/>
    </dgm:pt>
    <dgm:pt modelId="{9059910D-BC3E-4C24-9E99-DD9B850D46F4}" type="pres">
      <dgm:prSet presAssocID="{0A2EAA82-D32C-4F80-9D39-2392471504BA}" presName="vertSpace3" presStyleLbl="node1" presStyleIdx="1" presStyleCnt="5"/>
      <dgm:spPr/>
    </dgm:pt>
    <dgm:pt modelId="{52737066-C39A-494B-88B5-E62B66DC771F}" type="pres">
      <dgm:prSet presAssocID="{0A2EAA82-D32C-4F80-9D39-2392471504BA}" presName="circle3" presStyleLbl="node1" presStyleIdx="2" presStyleCnt="5"/>
      <dgm:spPr/>
    </dgm:pt>
    <dgm:pt modelId="{47538DCE-0C59-4CA4-8962-D5F599FA6E57}" type="pres">
      <dgm:prSet presAssocID="{0A2EAA82-D32C-4F80-9D39-2392471504BA}" presName="rect3" presStyleLbl="alignAcc1" presStyleIdx="2" presStyleCnt="5"/>
      <dgm:spPr/>
    </dgm:pt>
    <dgm:pt modelId="{9CEBF393-1220-4CE5-A3B8-95B8E092F501}" type="pres">
      <dgm:prSet presAssocID="{4FC8B35D-9E43-429E-8F49-8B4D64DCF19B}" presName="vertSpace4" presStyleLbl="node1" presStyleIdx="2" presStyleCnt="5"/>
      <dgm:spPr/>
    </dgm:pt>
    <dgm:pt modelId="{CB715B95-B205-4F7E-8608-A5CBD863EBF6}" type="pres">
      <dgm:prSet presAssocID="{4FC8B35D-9E43-429E-8F49-8B4D64DCF19B}" presName="circle4" presStyleLbl="node1" presStyleIdx="3" presStyleCnt="5"/>
      <dgm:spPr/>
    </dgm:pt>
    <dgm:pt modelId="{1FDF400E-D59A-4B8C-A034-3198CE9962B0}" type="pres">
      <dgm:prSet presAssocID="{4FC8B35D-9E43-429E-8F49-8B4D64DCF19B}" presName="rect4" presStyleLbl="alignAcc1" presStyleIdx="3" presStyleCnt="5"/>
      <dgm:spPr/>
    </dgm:pt>
    <dgm:pt modelId="{5A212F93-D9ED-49B5-A2BB-43619234E556}" type="pres">
      <dgm:prSet presAssocID="{3FC0915B-84EE-4255-8289-ABD14FD29182}" presName="vertSpace5" presStyleLbl="node1" presStyleIdx="3" presStyleCnt="5"/>
      <dgm:spPr/>
    </dgm:pt>
    <dgm:pt modelId="{51C2A9DE-B546-4094-AA26-6E4918789E0B}" type="pres">
      <dgm:prSet presAssocID="{3FC0915B-84EE-4255-8289-ABD14FD29182}" presName="circle5" presStyleLbl="node1" presStyleIdx="4" presStyleCnt="5"/>
      <dgm:spPr/>
    </dgm:pt>
    <dgm:pt modelId="{D8B1B78A-6152-4B50-B506-31599D4E09DA}" type="pres">
      <dgm:prSet presAssocID="{3FC0915B-84EE-4255-8289-ABD14FD29182}" presName="rect5" presStyleLbl="alignAcc1" presStyleIdx="4" presStyleCnt="5"/>
      <dgm:spPr/>
    </dgm:pt>
    <dgm:pt modelId="{892AFC68-D0AA-4BCB-8DD9-384C9ACD62E8}" type="pres">
      <dgm:prSet presAssocID="{4B387678-ACDD-409B-A5F3-FF57A8205D92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064E5C2E-166A-4AF8-805A-21EE4AC6337E}" type="pres">
      <dgm:prSet presAssocID="{DA17C828-089E-482E-BFD0-F96F07949CC2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CFC7EA16-B93C-4210-9D93-C33F9D6A179B}" type="pres">
      <dgm:prSet presAssocID="{0A2EAA82-D32C-4F80-9D39-2392471504BA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83E8925E-8DA8-4096-94E8-C63A5ACA5CE8}" type="pres">
      <dgm:prSet presAssocID="{4FC8B35D-9E43-429E-8F49-8B4D64DCF19B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45D36F1E-ED71-440A-9FA7-C38CDACB9072}" type="pres">
      <dgm:prSet presAssocID="{3FC0915B-84EE-4255-8289-ABD14FD2918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B7316717-2501-4E7D-87DA-69E46CE63EE8}" srcId="{5B9029EF-4E3E-4F55-9EBC-A5DA42953C86}" destId="{3FC0915B-84EE-4255-8289-ABD14FD29182}" srcOrd="4" destOrd="0" parTransId="{1A4A9328-3460-4F21-9C9F-345EEB55E91F}" sibTransId="{DFCCCF6D-A8E7-4577-A6FB-8494733DA801}"/>
    <dgm:cxn modelId="{54DDDC23-7DEF-44AE-978D-F6E51D099C83}" type="presOf" srcId="{4B387678-ACDD-409B-A5F3-FF57A8205D92}" destId="{892AFC68-D0AA-4BCB-8DD9-384C9ACD62E8}" srcOrd="1" destOrd="0" presId="urn:microsoft.com/office/officeart/2005/8/layout/target3"/>
    <dgm:cxn modelId="{E3A4D131-4BFE-4A8B-B3FE-7C5C75A38606}" type="presOf" srcId="{3FC0915B-84EE-4255-8289-ABD14FD29182}" destId="{D8B1B78A-6152-4B50-B506-31599D4E09DA}" srcOrd="0" destOrd="0" presId="urn:microsoft.com/office/officeart/2005/8/layout/target3"/>
    <dgm:cxn modelId="{1D8EE13A-D64C-4DC4-A380-BDD4AC0BD7EE}" type="presOf" srcId="{4FC8B35D-9E43-429E-8F49-8B4D64DCF19B}" destId="{83E8925E-8DA8-4096-94E8-C63A5ACA5CE8}" srcOrd="1" destOrd="0" presId="urn:microsoft.com/office/officeart/2005/8/layout/target3"/>
    <dgm:cxn modelId="{D4191D3C-961A-464B-B73B-69EB17B008DB}" srcId="{5B9029EF-4E3E-4F55-9EBC-A5DA42953C86}" destId="{4FC8B35D-9E43-429E-8F49-8B4D64DCF19B}" srcOrd="3" destOrd="0" parTransId="{8A67C99A-8CD6-4A2D-97EF-55CDC8DB97E3}" sibTransId="{6A843529-EBF5-4F24-93A7-85B4C44AFD11}"/>
    <dgm:cxn modelId="{178FD33C-8964-4461-BFDD-D5EC0E53B315}" srcId="{5B9029EF-4E3E-4F55-9EBC-A5DA42953C86}" destId="{4B387678-ACDD-409B-A5F3-FF57A8205D92}" srcOrd="0" destOrd="0" parTransId="{2F64B433-4C63-4D75-AC8F-B9D003BF7AF3}" sibTransId="{84F5ECCF-ACB6-4D2C-B7E2-2EEE4D1ECE8F}"/>
    <dgm:cxn modelId="{CF7EFE4A-E5FA-480A-94C3-FFB451C779BF}" type="presOf" srcId="{3FC0915B-84EE-4255-8289-ABD14FD29182}" destId="{45D36F1E-ED71-440A-9FA7-C38CDACB9072}" srcOrd="1" destOrd="0" presId="urn:microsoft.com/office/officeart/2005/8/layout/target3"/>
    <dgm:cxn modelId="{C897BC89-CE83-483A-B0F1-6C3C89F9D961}" type="presOf" srcId="{DA17C828-089E-482E-BFD0-F96F07949CC2}" destId="{35021686-0836-4512-B85D-1333A3557AA4}" srcOrd="0" destOrd="0" presId="urn:microsoft.com/office/officeart/2005/8/layout/target3"/>
    <dgm:cxn modelId="{3462D299-466E-484B-99EC-7DDD85950D9B}" type="presOf" srcId="{0A2EAA82-D32C-4F80-9D39-2392471504BA}" destId="{CFC7EA16-B93C-4210-9D93-C33F9D6A179B}" srcOrd="1" destOrd="0" presId="urn:microsoft.com/office/officeart/2005/8/layout/target3"/>
    <dgm:cxn modelId="{532814A9-4AE1-445F-850E-8F9AB32634D9}" srcId="{5B9029EF-4E3E-4F55-9EBC-A5DA42953C86}" destId="{DA17C828-089E-482E-BFD0-F96F07949CC2}" srcOrd="1" destOrd="0" parTransId="{9BDC7728-38E5-47DF-9C4B-EC4A2FA73E6A}" sibTransId="{9540D058-14D4-47CB-ACF0-826CF128D6F8}"/>
    <dgm:cxn modelId="{AF1841AF-2173-4BDF-8853-ED3B092D1118}" type="presOf" srcId="{0A2EAA82-D32C-4F80-9D39-2392471504BA}" destId="{47538DCE-0C59-4CA4-8962-D5F599FA6E57}" srcOrd="0" destOrd="0" presId="urn:microsoft.com/office/officeart/2005/8/layout/target3"/>
    <dgm:cxn modelId="{CA3DF3BA-1CFE-4EB4-A3FD-00115E36FD9D}" type="presOf" srcId="{4FC8B35D-9E43-429E-8F49-8B4D64DCF19B}" destId="{1FDF400E-D59A-4B8C-A034-3198CE9962B0}" srcOrd="0" destOrd="0" presId="urn:microsoft.com/office/officeart/2005/8/layout/target3"/>
    <dgm:cxn modelId="{B70254BE-87CE-446A-BA02-5835FB73A734}" srcId="{5B9029EF-4E3E-4F55-9EBC-A5DA42953C86}" destId="{0A2EAA82-D32C-4F80-9D39-2392471504BA}" srcOrd="2" destOrd="0" parTransId="{5BC35886-7E16-4DA3-9A89-54CB014A6496}" sibTransId="{C5C09268-3538-4F06-9A6F-4A1954EEED6C}"/>
    <dgm:cxn modelId="{3832F0CA-314E-4F7E-A8BE-1827ADB2617E}" type="presOf" srcId="{4B387678-ACDD-409B-A5F3-FF57A8205D92}" destId="{9486B03A-8B41-4F7F-8B79-958554D02AD6}" srcOrd="0" destOrd="0" presId="urn:microsoft.com/office/officeart/2005/8/layout/target3"/>
    <dgm:cxn modelId="{F63C31DB-DE43-49F8-8771-65B9FF3A8DFD}" type="presOf" srcId="{DA17C828-089E-482E-BFD0-F96F07949CC2}" destId="{064E5C2E-166A-4AF8-805A-21EE4AC6337E}" srcOrd="1" destOrd="0" presId="urn:microsoft.com/office/officeart/2005/8/layout/target3"/>
    <dgm:cxn modelId="{FA7DCFED-383B-4E33-A379-45CCD73EF5A2}" type="presOf" srcId="{5B9029EF-4E3E-4F55-9EBC-A5DA42953C86}" destId="{ED87D645-BD8B-4980-AD17-D1BEB5DD8769}" srcOrd="0" destOrd="0" presId="urn:microsoft.com/office/officeart/2005/8/layout/target3"/>
    <dgm:cxn modelId="{AE5D9E07-1852-4754-B53C-9E29D37019F2}" type="presParOf" srcId="{ED87D645-BD8B-4980-AD17-D1BEB5DD8769}" destId="{27E4FEC6-FB68-4991-A06C-16E3450CE8DE}" srcOrd="0" destOrd="0" presId="urn:microsoft.com/office/officeart/2005/8/layout/target3"/>
    <dgm:cxn modelId="{2832364D-6643-4D48-9725-DA6439F512D4}" type="presParOf" srcId="{ED87D645-BD8B-4980-AD17-D1BEB5DD8769}" destId="{013A7F6B-9658-45A7-A5EB-25C6CF24560F}" srcOrd="1" destOrd="0" presId="urn:microsoft.com/office/officeart/2005/8/layout/target3"/>
    <dgm:cxn modelId="{487E7AE8-8F33-4B4A-9BB9-2BA585D5F292}" type="presParOf" srcId="{ED87D645-BD8B-4980-AD17-D1BEB5DD8769}" destId="{9486B03A-8B41-4F7F-8B79-958554D02AD6}" srcOrd="2" destOrd="0" presId="urn:microsoft.com/office/officeart/2005/8/layout/target3"/>
    <dgm:cxn modelId="{9E833985-85AE-4010-8705-2287BE72AE14}" type="presParOf" srcId="{ED87D645-BD8B-4980-AD17-D1BEB5DD8769}" destId="{8F0CE5CE-8526-4859-8B86-34A0281558EA}" srcOrd="3" destOrd="0" presId="urn:microsoft.com/office/officeart/2005/8/layout/target3"/>
    <dgm:cxn modelId="{0B1868BD-5775-4B6E-991E-CB5EF34D0D20}" type="presParOf" srcId="{ED87D645-BD8B-4980-AD17-D1BEB5DD8769}" destId="{C1755170-9B00-42A9-9748-27D8601F050F}" srcOrd="4" destOrd="0" presId="urn:microsoft.com/office/officeart/2005/8/layout/target3"/>
    <dgm:cxn modelId="{4F36DF74-250E-4DE3-A443-4D0FACE592D3}" type="presParOf" srcId="{ED87D645-BD8B-4980-AD17-D1BEB5DD8769}" destId="{35021686-0836-4512-B85D-1333A3557AA4}" srcOrd="5" destOrd="0" presId="urn:microsoft.com/office/officeart/2005/8/layout/target3"/>
    <dgm:cxn modelId="{0267A982-9301-4AB3-8F12-20785B8ED0A5}" type="presParOf" srcId="{ED87D645-BD8B-4980-AD17-D1BEB5DD8769}" destId="{9059910D-BC3E-4C24-9E99-DD9B850D46F4}" srcOrd="6" destOrd="0" presId="urn:microsoft.com/office/officeart/2005/8/layout/target3"/>
    <dgm:cxn modelId="{66503E89-9816-4D53-A863-0F9E611AABDE}" type="presParOf" srcId="{ED87D645-BD8B-4980-AD17-D1BEB5DD8769}" destId="{52737066-C39A-494B-88B5-E62B66DC771F}" srcOrd="7" destOrd="0" presId="urn:microsoft.com/office/officeart/2005/8/layout/target3"/>
    <dgm:cxn modelId="{2DAC2CAA-C5E5-4F90-8BEA-FE4E02F81EAD}" type="presParOf" srcId="{ED87D645-BD8B-4980-AD17-D1BEB5DD8769}" destId="{47538DCE-0C59-4CA4-8962-D5F599FA6E57}" srcOrd="8" destOrd="0" presId="urn:microsoft.com/office/officeart/2005/8/layout/target3"/>
    <dgm:cxn modelId="{28AF4EE1-FCAC-4673-B9A1-EB70672F9FDF}" type="presParOf" srcId="{ED87D645-BD8B-4980-AD17-D1BEB5DD8769}" destId="{9CEBF393-1220-4CE5-A3B8-95B8E092F501}" srcOrd="9" destOrd="0" presId="urn:microsoft.com/office/officeart/2005/8/layout/target3"/>
    <dgm:cxn modelId="{FF9612E3-276A-486A-A5DF-C28941284C36}" type="presParOf" srcId="{ED87D645-BD8B-4980-AD17-D1BEB5DD8769}" destId="{CB715B95-B205-4F7E-8608-A5CBD863EBF6}" srcOrd="10" destOrd="0" presId="urn:microsoft.com/office/officeart/2005/8/layout/target3"/>
    <dgm:cxn modelId="{CD66F95A-EC4F-46BB-9A63-43E10E5A5DAB}" type="presParOf" srcId="{ED87D645-BD8B-4980-AD17-D1BEB5DD8769}" destId="{1FDF400E-D59A-4B8C-A034-3198CE9962B0}" srcOrd="11" destOrd="0" presId="urn:microsoft.com/office/officeart/2005/8/layout/target3"/>
    <dgm:cxn modelId="{04E7C56D-8372-48FA-893A-A01865D7C612}" type="presParOf" srcId="{ED87D645-BD8B-4980-AD17-D1BEB5DD8769}" destId="{5A212F93-D9ED-49B5-A2BB-43619234E556}" srcOrd="12" destOrd="0" presId="urn:microsoft.com/office/officeart/2005/8/layout/target3"/>
    <dgm:cxn modelId="{E8A44C66-CB22-4EE0-AD5F-BCAAD5157B79}" type="presParOf" srcId="{ED87D645-BD8B-4980-AD17-D1BEB5DD8769}" destId="{51C2A9DE-B546-4094-AA26-6E4918789E0B}" srcOrd="13" destOrd="0" presId="urn:microsoft.com/office/officeart/2005/8/layout/target3"/>
    <dgm:cxn modelId="{0CE8C57D-27D2-46A1-8F8E-ED20245790AE}" type="presParOf" srcId="{ED87D645-BD8B-4980-AD17-D1BEB5DD8769}" destId="{D8B1B78A-6152-4B50-B506-31599D4E09DA}" srcOrd="14" destOrd="0" presId="urn:microsoft.com/office/officeart/2005/8/layout/target3"/>
    <dgm:cxn modelId="{72848B37-EFD6-44BA-9E13-01A09BFEFCF8}" type="presParOf" srcId="{ED87D645-BD8B-4980-AD17-D1BEB5DD8769}" destId="{892AFC68-D0AA-4BCB-8DD9-384C9ACD62E8}" srcOrd="15" destOrd="0" presId="urn:microsoft.com/office/officeart/2005/8/layout/target3"/>
    <dgm:cxn modelId="{22656F35-1606-4E39-9B3D-C094047AB6F3}" type="presParOf" srcId="{ED87D645-BD8B-4980-AD17-D1BEB5DD8769}" destId="{064E5C2E-166A-4AF8-805A-21EE4AC6337E}" srcOrd="16" destOrd="0" presId="urn:microsoft.com/office/officeart/2005/8/layout/target3"/>
    <dgm:cxn modelId="{DA3E4C91-DD17-415B-A6AF-2F1DCC9C48CB}" type="presParOf" srcId="{ED87D645-BD8B-4980-AD17-D1BEB5DD8769}" destId="{CFC7EA16-B93C-4210-9D93-C33F9D6A179B}" srcOrd="17" destOrd="0" presId="urn:microsoft.com/office/officeart/2005/8/layout/target3"/>
    <dgm:cxn modelId="{3B3825F5-F629-45B6-A47B-D0FA496FAB6F}" type="presParOf" srcId="{ED87D645-BD8B-4980-AD17-D1BEB5DD8769}" destId="{83E8925E-8DA8-4096-94E8-C63A5ACA5CE8}" srcOrd="18" destOrd="0" presId="urn:microsoft.com/office/officeart/2005/8/layout/target3"/>
    <dgm:cxn modelId="{388E2912-578E-4B1F-B81B-6134A0F8BB1F}" type="presParOf" srcId="{ED87D645-BD8B-4980-AD17-D1BEB5DD8769}" destId="{45D36F1E-ED71-440A-9FA7-C38CDACB907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359846-B5E5-43CE-AA08-F8E5641256A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9D7C599-A73D-4082-9E6A-79BF5966BB75}">
      <dgm:prSet phldrT="[Texto]"/>
      <dgm:spPr/>
      <dgm:t>
        <a:bodyPr/>
        <a:lstStyle/>
        <a:p>
          <a:r>
            <a:rPr lang="es-CO" dirty="0"/>
            <a:t>Preparación</a:t>
          </a:r>
        </a:p>
      </dgm:t>
    </dgm:pt>
    <dgm:pt modelId="{48BE5D6F-479A-4D3F-A754-1CA34276A3EE}" type="parTrans" cxnId="{507694E0-999E-47AA-B0EE-3EE9C8A88CBE}">
      <dgm:prSet/>
      <dgm:spPr/>
      <dgm:t>
        <a:bodyPr/>
        <a:lstStyle/>
        <a:p>
          <a:endParaRPr lang="es-CO"/>
        </a:p>
      </dgm:t>
    </dgm:pt>
    <dgm:pt modelId="{84FEC506-D3DA-49C8-A964-0F5D5C7601F5}" type="sibTrans" cxnId="{507694E0-999E-47AA-B0EE-3EE9C8A88CBE}">
      <dgm:prSet/>
      <dgm:spPr/>
      <dgm:t>
        <a:bodyPr/>
        <a:lstStyle/>
        <a:p>
          <a:endParaRPr lang="es-CO"/>
        </a:p>
      </dgm:t>
    </dgm:pt>
    <dgm:pt modelId="{9C1DD52C-5B01-4A5F-8E9E-E9AA176EDDCB}">
      <dgm:prSet phldrT="[Texto]"/>
      <dgm:spPr/>
      <dgm:t>
        <a:bodyPr/>
        <a:lstStyle/>
        <a:p>
          <a:r>
            <a:rPr lang="es-CO" dirty="0"/>
            <a:t>lectura</a:t>
          </a:r>
        </a:p>
      </dgm:t>
    </dgm:pt>
    <dgm:pt modelId="{349C90F1-F767-4888-B1E2-24AF5EA724C8}" type="parTrans" cxnId="{B022A1D1-EB1D-424D-B25B-D635EA17EE46}">
      <dgm:prSet/>
      <dgm:spPr/>
      <dgm:t>
        <a:bodyPr/>
        <a:lstStyle/>
        <a:p>
          <a:endParaRPr lang="es-CO"/>
        </a:p>
      </dgm:t>
    </dgm:pt>
    <dgm:pt modelId="{ADBA9781-B8F6-4C3E-8AD7-B97EA6A2F05B}" type="sibTrans" cxnId="{B022A1D1-EB1D-424D-B25B-D635EA17EE46}">
      <dgm:prSet/>
      <dgm:spPr/>
      <dgm:t>
        <a:bodyPr/>
        <a:lstStyle/>
        <a:p>
          <a:endParaRPr lang="es-CO"/>
        </a:p>
      </dgm:t>
    </dgm:pt>
    <dgm:pt modelId="{9177476B-EDD6-4DE9-856B-FC9E00BDD3EF}">
      <dgm:prSet phldrT="[Texto]"/>
      <dgm:spPr/>
      <dgm:t>
        <a:bodyPr/>
        <a:lstStyle/>
        <a:p>
          <a:r>
            <a:rPr lang="es-CO" dirty="0"/>
            <a:t>trabajo</a:t>
          </a:r>
        </a:p>
      </dgm:t>
    </dgm:pt>
    <dgm:pt modelId="{E6AA8D0E-00A0-4D46-B9EF-78F3FD7E55F4}" type="parTrans" cxnId="{9BC3FE38-23B3-450D-A381-7F3FBF76D8F8}">
      <dgm:prSet/>
      <dgm:spPr/>
      <dgm:t>
        <a:bodyPr/>
        <a:lstStyle/>
        <a:p>
          <a:endParaRPr lang="es-CO"/>
        </a:p>
      </dgm:t>
    </dgm:pt>
    <dgm:pt modelId="{7CCC5D72-3D76-4EEE-A16E-5692878EE06A}" type="sibTrans" cxnId="{9BC3FE38-23B3-450D-A381-7F3FBF76D8F8}">
      <dgm:prSet/>
      <dgm:spPr/>
      <dgm:t>
        <a:bodyPr/>
        <a:lstStyle/>
        <a:p>
          <a:endParaRPr lang="es-CO"/>
        </a:p>
      </dgm:t>
    </dgm:pt>
    <dgm:pt modelId="{69CFD6A1-9242-4E59-8BD7-1F1001EE76FB}">
      <dgm:prSet phldrT="[Texto]"/>
      <dgm:spPr/>
      <dgm:t>
        <a:bodyPr/>
        <a:lstStyle/>
        <a:p>
          <a:r>
            <a:rPr lang="es-CO" dirty="0"/>
            <a:t>Participación</a:t>
          </a:r>
        </a:p>
      </dgm:t>
    </dgm:pt>
    <dgm:pt modelId="{332867FA-5EF9-4094-8919-D8DFFF25F50C}" type="parTrans" cxnId="{67C32723-61A6-4DCD-9B05-86387D4CD84A}">
      <dgm:prSet/>
      <dgm:spPr/>
      <dgm:t>
        <a:bodyPr/>
        <a:lstStyle/>
        <a:p>
          <a:endParaRPr lang="es-CO"/>
        </a:p>
      </dgm:t>
    </dgm:pt>
    <dgm:pt modelId="{C359C3F3-DE98-4C14-BDCE-7608697AB704}" type="sibTrans" cxnId="{67C32723-61A6-4DCD-9B05-86387D4CD84A}">
      <dgm:prSet/>
      <dgm:spPr/>
      <dgm:t>
        <a:bodyPr/>
        <a:lstStyle/>
        <a:p>
          <a:endParaRPr lang="es-CO"/>
        </a:p>
      </dgm:t>
    </dgm:pt>
    <dgm:pt modelId="{F6871129-A8FC-4A12-BED3-02DEBD20AD66}">
      <dgm:prSet phldrT="[Texto]"/>
      <dgm:spPr/>
      <dgm:t>
        <a:bodyPr/>
        <a:lstStyle/>
        <a:p>
          <a:r>
            <a:rPr lang="es-CO" dirty="0"/>
            <a:t>Atención</a:t>
          </a:r>
        </a:p>
      </dgm:t>
    </dgm:pt>
    <dgm:pt modelId="{ACAE1EFB-2F03-48BF-A816-859C69C22FDA}" type="parTrans" cxnId="{151BD7FE-97A3-4B9E-B69E-990FB2548A53}">
      <dgm:prSet/>
      <dgm:spPr/>
      <dgm:t>
        <a:bodyPr/>
        <a:lstStyle/>
        <a:p>
          <a:endParaRPr lang="es-CO"/>
        </a:p>
      </dgm:t>
    </dgm:pt>
    <dgm:pt modelId="{B2012F89-1991-45A0-A032-2EC28BB7E531}" type="sibTrans" cxnId="{151BD7FE-97A3-4B9E-B69E-990FB2548A53}">
      <dgm:prSet/>
      <dgm:spPr/>
      <dgm:t>
        <a:bodyPr/>
        <a:lstStyle/>
        <a:p>
          <a:endParaRPr lang="es-CO"/>
        </a:p>
      </dgm:t>
    </dgm:pt>
    <dgm:pt modelId="{63E63FB9-5B0A-4C74-8C51-E9D8DE442624}">
      <dgm:prSet phldrT="[Texto]"/>
      <dgm:spPr/>
      <dgm:t>
        <a:bodyPr/>
        <a:lstStyle/>
        <a:p>
          <a:r>
            <a:rPr lang="es-CO" dirty="0"/>
            <a:t>Preguntas</a:t>
          </a:r>
        </a:p>
      </dgm:t>
    </dgm:pt>
    <dgm:pt modelId="{8A8BD8E8-E6E6-4043-AF0E-E9E100B5C732}" type="parTrans" cxnId="{8C1A3348-65B8-44E9-BC19-77B44D583EBA}">
      <dgm:prSet/>
      <dgm:spPr/>
      <dgm:t>
        <a:bodyPr/>
        <a:lstStyle/>
        <a:p>
          <a:endParaRPr lang="es-CO"/>
        </a:p>
      </dgm:t>
    </dgm:pt>
    <dgm:pt modelId="{05E15BC8-EF49-4BC2-ABAD-62D3CF7A2AB0}" type="sibTrans" cxnId="{8C1A3348-65B8-44E9-BC19-77B44D583EBA}">
      <dgm:prSet/>
      <dgm:spPr/>
      <dgm:t>
        <a:bodyPr/>
        <a:lstStyle/>
        <a:p>
          <a:endParaRPr lang="es-CO"/>
        </a:p>
      </dgm:t>
    </dgm:pt>
    <dgm:pt modelId="{A23F2DA9-FBA8-4FFC-9F0A-A33F8745DC16}">
      <dgm:prSet phldrT="[Texto]"/>
      <dgm:spPr/>
      <dgm:t>
        <a:bodyPr/>
        <a:lstStyle/>
        <a:p>
          <a:r>
            <a:rPr lang="es-CO" dirty="0"/>
            <a:t>Cierre</a:t>
          </a:r>
        </a:p>
      </dgm:t>
    </dgm:pt>
    <dgm:pt modelId="{1727B66D-AA11-48F4-BFF2-ABDF41D5AA60}" type="parTrans" cxnId="{7E434F78-A617-4CB4-BD89-CFD7C2EB4B5A}">
      <dgm:prSet/>
      <dgm:spPr/>
      <dgm:t>
        <a:bodyPr/>
        <a:lstStyle/>
        <a:p>
          <a:endParaRPr lang="es-CO"/>
        </a:p>
      </dgm:t>
    </dgm:pt>
    <dgm:pt modelId="{3DD613DA-4AC8-471A-980C-11A20A0EA106}" type="sibTrans" cxnId="{7E434F78-A617-4CB4-BD89-CFD7C2EB4B5A}">
      <dgm:prSet/>
      <dgm:spPr/>
      <dgm:t>
        <a:bodyPr/>
        <a:lstStyle/>
        <a:p>
          <a:endParaRPr lang="es-CO"/>
        </a:p>
      </dgm:t>
    </dgm:pt>
    <dgm:pt modelId="{87166754-4F88-4109-B5EF-FB17241C49C2}">
      <dgm:prSet phldrT="[Texto]"/>
      <dgm:spPr/>
      <dgm:t>
        <a:bodyPr/>
        <a:lstStyle/>
        <a:p>
          <a:r>
            <a:rPr lang="es-CO" dirty="0"/>
            <a:t>Trabajo </a:t>
          </a:r>
        </a:p>
      </dgm:t>
    </dgm:pt>
    <dgm:pt modelId="{E6FB23E9-4B31-4A5C-BE4B-13E4409120E6}" type="parTrans" cxnId="{C69E22E6-B207-4D65-BDA8-DAE417984F0A}">
      <dgm:prSet/>
      <dgm:spPr/>
      <dgm:t>
        <a:bodyPr/>
        <a:lstStyle/>
        <a:p>
          <a:endParaRPr lang="es-CO"/>
        </a:p>
      </dgm:t>
    </dgm:pt>
    <dgm:pt modelId="{EE953368-1105-4305-94C0-9A5C06156D0F}" type="sibTrans" cxnId="{C69E22E6-B207-4D65-BDA8-DAE417984F0A}">
      <dgm:prSet/>
      <dgm:spPr/>
      <dgm:t>
        <a:bodyPr/>
        <a:lstStyle/>
        <a:p>
          <a:endParaRPr lang="es-CO"/>
        </a:p>
      </dgm:t>
    </dgm:pt>
    <dgm:pt modelId="{00DB05B7-2816-4F1F-8278-8763D964D881}">
      <dgm:prSet phldrT="[Texto]"/>
      <dgm:spPr/>
      <dgm:t>
        <a:bodyPr/>
        <a:lstStyle/>
        <a:p>
          <a:r>
            <a:rPr lang="es-CO" dirty="0"/>
            <a:t>Propuestas</a:t>
          </a:r>
        </a:p>
      </dgm:t>
    </dgm:pt>
    <dgm:pt modelId="{32AFE88F-EE4B-479C-960D-2DD4F2E3DA59}" type="parTrans" cxnId="{0F2B4761-6050-4708-AF70-CC66C9979892}">
      <dgm:prSet/>
      <dgm:spPr/>
      <dgm:t>
        <a:bodyPr/>
        <a:lstStyle/>
        <a:p>
          <a:endParaRPr lang="es-CO"/>
        </a:p>
      </dgm:t>
    </dgm:pt>
    <dgm:pt modelId="{A49195B1-3714-462C-B647-3E0D96A64F1A}" type="sibTrans" cxnId="{0F2B4761-6050-4708-AF70-CC66C9979892}">
      <dgm:prSet/>
      <dgm:spPr/>
      <dgm:t>
        <a:bodyPr/>
        <a:lstStyle/>
        <a:p>
          <a:endParaRPr lang="es-CO"/>
        </a:p>
      </dgm:t>
    </dgm:pt>
    <dgm:pt modelId="{4FC541AF-C344-4933-9CF8-2CA4226F3A72}" type="pres">
      <dgm:prSet presAssocID="{4A359846-B5E5-43CE-AA08-F8E5641256A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409F604-1A1C-4D8B-AB7C-CA741A616B84}" type="pres">
      <dgm:prSet presAssocID="{4A359846-B5E5-43CE-AA08-F8E5641256A6}" presName="cycle" presStyleCnt="0"/>
      <dgm:spPr/>
    </dgm:pt>
    <dgm:pt modelId="{0D184931-AC7A-48BB-8693-51AF63148840}" type="pres">
      <dgm:prSet presAssocID="{4A359846-B5E5-43CE-AA08-F8E5641256A6}" presName="centerShape" presStyleCnt="0"/>
      <dgm:spPr/>
    </dgm:pt>
    <dgm:pt modelId="{C3E84A0F-0B84-48EA-815F-D2E25FE93A05}" type="pres">
      <dgm:prSet presAssocID="{4A359846-B5E5-43CE-AA08-F8E5641256A6}" presName="connSite" presStyleLbl="node1" presStyleIdx="0" presStyleCnt="4"/>
      <dgm:spPr/>
    </dgm:pt>
    <dgm:pt modelId="{0A431F3A-3F00-47E3-B135-B8D5F3F0E580}" type="pres">
      <dgm:prSet presAssocID="{4A359846-B5E5-43CE-AA08-F8E5641256A6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rración con relleno sólido"/>
        </a:ext>
      </dgm:extLst>
    </dgm:pt>
    <dgm:pt modelId="{86432B21-B3D6-4A91-BDC9-F91E89BC0351}" type="pres">
      <dgm:prSet presAssocID="{48BE5D6F-479A-4D3F-A754-1CA34276A3EE}" presName="Name25" presStyleLbl="parChTrans1D1" presStyleIdx="0" presStyleCnt="3"/>
      <dgm:spPr/>
    </dgm:pt>
    <dgm:pt modelId="{9ED3DC24-2263-4940-8BC6-92935A0613F2}" type="pres">
      <dgm:prSet presAssocID="{69D7C599-A73D-4082-9E6A-79BF5966BB75}" presName="node" presStyleCnt="0"/>
      <dgm:spPr/>
    </dgm:pt>
    <dgm:pt modelId="{F964ECB9-C334-48BC-9CB3-C6C1F103CAE5}" type="pres">
      <dgm:prSet presAssocID="{69D7C599-A73D-4082-9E6A-79BF5966BB7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19A77CC4-8113-489F-8E58-E70D4CA293F0}" type="pres">
      <dgm:prSet presAssocID="{69D7C599-A73D-4082-9E6A-79BF5966BB75}" presName="childNode" presStyleLbl="revTx" presStyleIdx="0" presStyleCnt="3">
        <dgm:presLayoutVars>
          <dgm:bulletEnabled val="1"/>
        </dgm:presLayoutVars>
      </dgm:prSet>
      <dgm:spPr/>
    </dgm:pt>
    <dgm:pt modelId="{A638D385-6CF6-4A46-B602-4763A2E19AA7}" type="pres">
      <dgm:prSet presAssocID="{332867FA-5EF9-4094-8919-D8DFFF25F50C}" presName="Name25" presStyleLbl="parChTrans1D1" presStyleIdx="1" presStyleCnt="3"/>
      <dgm:spPr/>
    </dgm:pt>
    <dgm:pt modelId="{C8D98953-0347-46EE-A748-D8A7727E6EDF}" type="pres">
      <dgm:prSet presAssocID="{69CFD6A1-9242-4E59-8BD7-1F1001EE76FB}" presName="node" presStyleCnt="0"/>
      <dgm:spPr/>
    </dgm:pt>
    <dgm:pt modelId="{7E92076B-8907-4161-82CC-C8437402FDB8}" type="pres">
      <dgm:prSet presAssocID="{69CFD6A1-9242-4E59-8BD7-1F1001EE76F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1450C56-03B4-48CF-8B71-ABA83F67E30D}" type="pres">
      <dgm:prSet presAssocID="{69CFD6A1-9242-4E59-8BD7-1F1001EE76FB}" presName="childNode" presStyleLbl="revTx" presStyleIdx="1" presStyleCnt="3">
        <dgm:presLayoutVars>
          <dgm:bulletEnabled val="1"/>
        </dgm:presLayoutVars>
      </dgm:prSet>
      <dgm:spPr/>
    </dgm:pt>
    <dgm:pt modelId="{415AEFC4-0E3A-4B88-B8D3-C31498AE2D08}" type="pres">
      <dgm:prSet presAssocID="{1727B66D-AA11-48F4-BFF2-ABDF41D5AA60}" presName="Name25" presStyleLbl="parChTrans1D1" presStyleIdx="2" presStyleCnt="3"/>
      <dgm:spPr/>
    </dgm:pt>
    <dgm:pt modelId="{8440ACCA-8D92-432B-8C00-85AE3149D47A}" type="pres">
      <dgm:prSet presAssocID="{A23F2DA9-FBA8-4FFC-9F0A-A33F8745DC16}" presName="node" presStyleCnt="0"/>
      <dgm:spPr/>
    </dgm:pt>
    <dgm:pt modelId="{D91C2EF8-2E84-4622-8C60-4C3D8C42A983}" type="pres">
      <dgm:prSet presAssocID="{A23F2DA9-FBA8-4FFC-9F0A-A33F8745DC1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E854E48-56B7-4807-BCCB-65E53B18F33E}" type="pres">
      <dgm:prSet presAssocID="{A23F2DA9-FBA8-4FFC-9F0A-A33F8745DC1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CC553513-D3E4-4247-BA41-CC8D895C27C9}" type="presOf" srcId="{69CFD6A1-9242-4E59-8BD7-1F1001EE76FB}" destId="{7E92076B-8907-4161-82CC-C8437402FDB8}" srcOrd="0" destOrd="0" presId="urn:microsoft.com/office/officeart/2005/8/layout/radial2"/>
    <dgm:cxn modelId="{3C79C413-59A9-44EB-8FF4-4BED2854D7EE}" type="presOf" srcId="{63E63FB9-5B0A-4C74-8C51-E9D8DE442624}" destId="{91450C56-03B4-48CF-8B71-ABA83F67E30D}" srcOrd="0" destOrd="1" presId="urn:microsoft.com/office/officeart/2005/8/layout/radial2"/>
    <dgm:cxn modelId="{67C32723-61A6-4DCD-9B05-86387D4CD84A}" srcId="{4A359846-B5E5-43CE-AA08-F8E5641256A6}" destId="{69CFD6A1-9242-4E59-8BD7-1F1001EE76FB}" srcOrd="1" destOrd="0" parTransId="{332867FA-5EF9-4094-8919-D8DFFF25F50C}" sibTransId="{C359C3F3-DE98-4C14-BDCE-7608697AB704}"/>
    <dgm:cxn modelId="{E0BCCB27-2800-43C1-B306-47C386634E38}" type="presOf" srcId="{87166754-4F88-4109-B5EF-FB17241C49C2}" destId="{2E854E48-56B7-4807-BCCB-65E53B18F33E}" srcOrd="0" destOrd="0" presId="urn:microsoft.com/office/officeart/2005/8/layout/radial2"/>
    <dgm:cxn modelId="{9BC3FE38-23B3-450D-A381-7F3FBF76D8F8}" srcId="{69D7C599-A73D-4082-9E6A-79BF5966BB75}" destId="{9177476B-EDD6-4DE9-856B-FC9E00BDD3EF}" srcOrd="1" destOrd="0" parTransId="{E6AA8D0E-00A0-4D46-B9EF-78F3FD7E55F4}" sibTransId="{7CCC5D72-3D76-4EEE-A16E-5692878EE06A}"/>
    <dgm:cxn modelId="{4C1AA23D-037E-493C-B943-420D7588C570}" type="presOf" srcId="{4A359846-B5E5-43CE-AA08-F8E5641256A6}" destId="{4FC541AF-C344-4933-9CF8-2CA4226F3A72}" srcOrd="0" destOrd="0" presId="urn:microsoft.com/office/officeart/2005/8/layout/radial2"/>
    <dgm:cxn modelId="{0F2B4761-6050-4708-AF70-CC66C9979892}" srcId="{A23F2DA9-FBA8-4FFC-9F0A-A33F8745DC16}" destId="{00DB05B7-2816-4F1F-8278-8763D964D881}" srcOrd="1" destOrd="0" parTransId="{32AFE88F-EE4B-479C-960D-2DD4F2E3DA59}" sibTransId="{A49195B1-3714-462C-B647-3E0D96A64F1A}"/>
    <dgm:cxn modelId="{2258B964-4638-4639-83E3-9DBBB2368A76}" type="presOf" srcId="{1727B66D-AA11-48F4-BFF2-ABDF41D5AA60}" destId="{415AEFC4-0E3A-4B88-B8D3-C31498AE2D08}" srcOrd="0" destOrd="0" presId="urn:microsoft.com/office/officeart/2005/8/layout/radial2"/>
    <dgm:cxn modelId="{5BE81467-00D0-4563-93A6-C91BD0ED0A59}" type="presOf" srcId="{332867FA-5EF9-4094-8919-D8DFFF25F50C}" destId="{A638D385-6CF6-4A46-B602-4763A2E19AA7}" srcOrd="0" destOrd="0" presId="urn:microsoft.com/office/officeart/2005/8/layout/radial2"/>
    <dgm:cxn modelId="{8C1A3348-65B8-44E9-BC19-77B44D583EBA}" srcId="{69CFD6A1-9242-4E59-8BD7-1F1001EE76FB}" destId="{63E63FB9-5B0A-4C74-8C51-E9D8DE442624}" srcOrd="1" destOrd="0" parTransId="{8A8BD8E8-E6E6-4043-AF0E-E9E100B5C732}" sibTransId="{05E15BC8-EF49-4BC2-ABAD-62D3CF7A2AB0}"/>
    <dgm:cxn modelId="{7E434F78-A617-4CB4-BD89-CFD7C2EB4B5A}" srcId="{4A359846-B5E5-43CE-AA08-F8E5641256A6}" destId="{A23F2DA9-FBA8-4FFC-9F0A-A33F8745DC16}" srcOrd="2" destOrd="0" parTransId="{1727B66D-AA11-48F4-BFF2-ABDF41D5AA60}" sibTransId="{3DD613DA-4AC8-471A-980C-11A20A0EA106}"/>
    <dgm:cxn modelId="{26A4AE89-D8A8-499E-B8AB-5FA7F8C444F2}" type="presOf" srcId="{9C1DD52C-5B01-4A5F-8E9E-E9AA176EDDCB}" destId="{19A77CC4-8113-489F-8E58-E70D4CA293F0}" srcOrd="0" destOrd="0" presId="urn:microsoft.com/office/officeart/2005/8/layout/radial2"/>
    <dgm:cxn modelId="{C3B921C6-2226-40E0-A957-159C3439DB0E}" type="presOf" srcId="{69D7C599-A73D-4082-9E6A-79BF5966BB75}" destId="{F964ECB9-C334-48BC-9CB3-C6C1F103CAE5}" srcOrd="0" destOrd="0" presId="urn:microsoft.com/office/officeart/2005/8/layout/radial2"/>
    <dgm:cxn modelId="{F98D25D0-EE7D-42F7-B2C6-13764D95BBC0}" type="presOf" srcId="{00DB05B7-2816-4F1F-8278-8763D964D881}" destId="{2E854E48-56B7-4807-BCCB-65E53B18F33E}" srcOrd="0" destOrd="1" presId="urn:microsoft.com/office/officeart/2005/8/layout/radial2"/>
    <dgm:cxn modelId="{B022A1D1-EB1D-424D-B25B-D635EA17EE46}" srcId="{69D7C599-A73D-4082-9E6A-79BF5966BB75}" destId="{9C1DD52C-5B01-4A5F-8E9E-E9AA176EDDCB}" srcOrd="0" destOrd="0" parTransId="{349C90F1-F767-4888-B1E2-24AF5EA724C8}" sibTransId="{ADBA9781-B8F6-4C3E-8AD7-B97EA6A2F05B}"/>
    <dgm:cxn modelId="{A08A59D6-A5E5-48AA-8EC9-B9C2C3F35EC0}" type="presOf" srcId="{48BE5D6F-479A-4D3F-A754-1CA34276A3EE}" destId="{86432B21-B3D6-4A91-BDC9-F91E89BC0351}" srcOrd="0" destOrd="0" presId="urn:microsoft.com/office/officeart/2005/8/layout/radial2"/>
    <dgm:cxn modelId="{3F0A4FD7-4B26-4970-80D5-D7327F4293F6}" type="presOf" srcId="{F6871129-A8FC-4A12-BED3-02DEBD20AD66}" destId="{91450C56-03B4-48CF-8B71-ABA83F67E30D}" srcOrd="0" destOrd="0" presId="urn:microsoft.com/office/officeart/2005/8/layout/radial2"/>
    <dgm:cxn modelId="{5A8679DF-A97D-4ED6-B707-FD453BAA0D09}" type="presOf" srcId="{9177476B-EDD6-4DE9-856B-FC9E00BDD3EF}" destId="{19A77CC4-8113-489F-8E58-E70D4CA293F0}" srcOrd="0" destOrd="1" presId="urn:microsoft.com/office/officeart/2005/8/layout/radial2"/>
    <dgm:cxn modelId="{507694E0-999E-47AA-B0EE-3EE9C8A88CBE}" srcId="{4A359846-B5E5-43CE-AA08-F8E5641256A6}" destId="{69D7C599-A73D-4082-9E6A-79BF5966BB75}" srcOrd="0" destOrd="0" parTransId="{48BE5D6F-479A-4D3F-A754-1CA34276A3EE}" sibTransId="{84FEC506-D3DA-49C8-A964-0F5D5C7601F5}"/>
    <dgm:cxn modelId="{C69E22E6-B207-4D65-BDA8-DAE417984F0A}" srcId="{A23F2DA9-FBA8-4FFC-9F0A-A33F8745DC16}" destId="{87166754-4F88-4109-B5EF-FB17241C49C2}" srcOrd="0" destOrd="0" parTransId="{E6FB23E9-4B31-4A5C-BE4B-13E4409120E6}" sibTransId="{EE953368-1105-4305-94C0-9A5C06156D0F}"/>
    <dgm:cxn modelId="{A74A7CED-DBF5-45AB-8599-95392E2163E6}" type="presOf" srcId="{A23F2DA9-FBA8-4FFC-9F0A-A33F8745DC16}" destId="{D91C2EF8-2E84-4622-8C60-4C3D8C42A983}" srcOrd="0" destOrd="0" presId="urn:microsoft.com/office/officeart/2005/8/layout/radial2"/>
    <dgm:cxn modelId="{151BD7FE-97A3-4B9E-B69E-990FB2548A53}" srcId="{69CFD6A1-9242-4E59-8BD7-1F1001EE76FB}" destId="{F6871129-A8FC-4A12-BED3-02DEBD20AD66}" srcOrd="0" destOrd="0" parTransId="{ACAE1EFB-2F03-48BF-A816-859C69C22FDA}" sibTransId="{B2012F89-1991-45A0-A032-2EC28BB7E531}"/>
    <dgm:cxn modelId="{935EC2E1-5B81-4955-933A-832C720E0F09}" type="presParOf" srcId="{4FC541AF-C344-4933-9CF8-2CA4226F3A72}" destId="{5409F604-1A1C-4D8B-AB7C-CA741A616B84}" srcOrd="0" destOrd="0" presId="urn:microsoft.com/office/officeart/2005/8/layout/radial2"/>
    <dgm:cxn modelId="{6744D463-78B5-4147-8AB5-4B97B601564E}" type="presParOf" srcId="{5409F604-1A1C-4D8B-AB7C-CA741A616B84}" destId="{0D184931-AC7A-48BB-8693-51AF63148840}" srcOrd="0" destOrd="0" presId="urn:microsoft.com/office/officeart/2005/8/layout/radial2"/>
    <dgm:cxn modelId="{BE2EC9FF-03D4-49D2-8A90-9CA96938B5AE}" type="presParOf" srcId="{0D184931-AC7A-48BB-8693-51AF63148840}" destId="{C3E84A0F-0B84-48EA-815F-D2E25FE93A05}" srcOrd="0" destOrd="0" presId="urn:microsoft.com/office/officeart/2005/8/layout/radial2"/>
    <dgm:cxn modelId="{6DDF1100-9C0B-4BAB-B91D-BED6CA8EE059}" type="presParOf" srcId="{0D184931-AC7A-48BB-8693-51AF63148840}" destId="{0A431F3A-3F00-47E3-B135-B8D5F3F0E580}" srcOrd="1" destOrd="0" presId="urn:microsoft.com/office/officeart/2005/8/layout/radial2"/>
    <dgm:cxn modelId="{35451D53-A2B2-4833-B070-6AAA388BBCF7}" type="presParOf" srcId="{5409F604-1A1C-4D8B-AB7C-CA741A616B84}" destId="{86432B21-B3D6-4A91-BDC9-F91E89BC0351}" srcOrd="1" destOrd="0" presId="urn:microsoft.com/office/officeart/2005/8/layout/radial2"/>
    <dgm:cxn modelId="{D3484C50-D57E-4176-BD8B-B55F8C0BFDD0}" type="presParOf" srcId="{5409F604-1A1C-4D8B-AB7C-CA741A616B84}" destId="{9ED3DC24-2263-4940-8BC6-92935A0613F2}" srcOrd="2" destOrd="0" presId="urn:microsoft.com/office/officeart/2005/8/layout/radial2"/>
    <dgm:cxn modelId="{D445C37A-231F-442B-AF5C-E1CBAA9D7B14}" type="presParOf" srcId="{9ED3DC24-2263-4940-8BC6-92935A0613F2}" destId="{F964ECB9-C334-48BC-9CB3-C6C1F103CAE5}" srcOrd="0" destOrd="0" presId="urn:microsoft.com/office/officeart/2005/8/layout/radial2"/>
    <dgm:cxn modelId="{823F9CEA-2EDE-4CC3-9863-FAFE81EC5C01}" type="presParOf" srcId="{9ED3DC24-2263-4940-8BC6-92935A0613F2}" destId="{19A77CC4-8113-489F-8E58-E70D4CA293F0}" srcOrd="1" destOrd="0" presId="urn:microsoft.com/office/officeart/2005/8/layout/radial2"/>
    <dgm:cxn modelId="{7861218D-E622-40BA-9652-28A3BD2EE2FB}" type="presParOf" srcId="{5409F604-1A1C-4D8B-AB7C-CA741A616B84}" destId="{A638D385-6CF6-4A46-B602-4763A2E19AA7}" srcOrd="3" destOrd="0" presId="urn:microsoft.com/office/officeart/2005/8/layout/radial2"/>
    <dgm:cxn modelId="{2F5BAC8E-DC19-4946-8E28-D82679BF04BB}" type="presParOf" srcId="{5409F604-1A1C-4D8B-AB7C-CA741A616B84}" destId="{C8D98953-0347-46EE-A748-D8A7727E6EDF}" srcOrd="4" destOrd="0" presId="urn:microsoft.com/office/officeart/2005/8/layout/radial2"/>
    <dgm:cxn modelId="{A1E700E3-88CA-4880-8367-7BD2B25412D7}" type="presParOf" srcId="{C8D98953-0347-46EE-A748-D8A7727E6EDF}" destId="{7E92076B-8907-4161-82CC-C8437402FDB8}" srcOrd="0" destOrd="0" presId="urn:microsoft.com/office/officeart/2005/8/layout/radial2"/>
    <dgm:cxn modelId="{F783E2A9-ADA7-4671-87D7-6C9E448E45EB}" type="presParOf" srcId="{C8D98953-0347-46EE-A748-D8A7727E6EDF}" destId="{91450C56-03B4-48CF-8B71-ABA83F67E30D}" srcOrd="1" destOrd="0" presId="urn:microsoft.com/office/officeart/2005/8/layout/radial2"/>
    <dgm:cxn modelId="{BBF70E1B-9615-40DD-86A5-F0935A5C7506}" type="presParOf" srcId="{5409F604-1A1C-4D8B-AB7C-CA741A616B84}" destId="{415AEFC4-0E3A-4B88-B8D3-C31498AE2D08}" srcOrd="5" destOrd="0" presId="urn:microsoft.com/office/officeart/2005/8/layout/radial2"/>
    <dgm:cxn modelId="{5EEF4E33-10D2-483C-A440-5E53155DCE75}" type="presParOf" srcId="{5409F604-1A1C-4D8B-AB7C-CA741A616B84}" destId="{8440ACCA-8D92-432B-8C00-85AE3149D47A}" srcOrd="6" destOrd="0" presId="urn:microsoft.com/office/officeart/2005/8/layout/radial2"/>
    <dgm:cxn modelId="{2BD5FD3D-87CB-49F5-AB21-95D98467DF8A}" type="presParOf" srcId="{8440ACCA-8D92-432B-8C00-85AE3149D47A}" destId="{D91C2EF8-2E84-4622-8C60-4C3D8C42A983}" srcOrd="0" destOrd="0" presId="urn:microsoft.com/office/officeart/2005/8/layout/radial2"/>
    <dgm:cxn modelId="{13A38032-7D52-4CC6-BC36-8FDBEE0CFE23}" type="presParOf" srcId="{8440ACCA-8D92-432B-8C00-85AE3149D47A}" destId="{2E854E48-56B7-4807-BCCB-65E53B18F33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359846-B5E5-43CE-AA08-F8E5641256A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9D7C599-A73D-4082-9E6A-79BF5966BB75}">
      <dgm:prSet phldrT="[Texto]"/>
      <dgm:spPr/>
      <dgm:t>
        <a:bodyPr/>
        <a:lstStyle/>
        <a:p>
          <a:r>
            <a:rPr lang="es-CO" dirty="0"/>
            <a:t>Académico</a:t>
          </a:r>
        </a:p>
      </dgm:t>
    </dgm:pt>
    <dgm:pt modelId="{48BE5D6F-479A-4D3F-A754-1CA34276A3EE}" type="parTrans" cxnId="{507694E0-999E-47AA-B0EE-3EE9C8A88CBE}">
      <dgm:prSet/>
      <dgm:spPr/>
      <dgm:t>
        <a:bodyPr/>
        <a:lstStyle/>
        <a:p>
          <a:endParaRPr lang="es-CO"/>
        </a:p>
      </dgm:t>
    </dgm:pt>
    <dgm:pt modelId="{84FEC506-D3DA-49C8-A964-0F5D5C7601F5}" type="sibTrans" cxnId="{507694E0-999E-47AA-B0EE-3EE9C8A88CBE}">
      <dgm:prSet/>
      <dgm:spPr/>
      <dgm:t>
        <a:bodyPr/>
        <a:lstStyle/>
        <a:p>
          <a:endParaRPr lang="es-CO"/>
        </a:p>
      </dgm:t>
    </dgm:pt>
    <dgm:pt modelId="{9C1DD52C-5B01-4A5F-8E9E-E9AA176EDDCB}">
      <dgm:prSet phldrT="[Texto]"/>
      <dgm:spPr/>
      <dgm:t>
        <a:bodyPr/>
        <a:lstStyle/>
        <a:p>
          <a:r>
            <a:rPr lang="es-CO" dirty="0"/>
            <a:t>Nivel Postgrado</a:t>
          </a:r>
        </a:p>
      </dgm:t>
    </dgm:pt>
    <dgm:pt modelId="{349C90F1-F767-4888-B1E2-24AF5EA724C8}" type="parTrans" cxnId="{B022A1D1-EB1D-424D-B25B-D635EA17EE46}">
      <dgm:prSet/>
      <dgm:spPr/>
      <dgm:t>
        <a:bodyPr/>
        <a:lstStyle/>
        <a:p>
          <a:endParaRPr lang="es-CO"/>
        </a:p>
      </dgm:t>
    </dgm:pt>
    <dgm:pt modelId="{ADBA9781-B8F6-4C3E-8AD7-B97EA6A2F05B}" type="sibTrans" cxnId="{B022A1D1-EB1D-424D-B25B-D635EA17EE46}">
      <dgm:prSet/>
      <dgm:spPr/>
      <dgm:t>
        <a:bodyPr/>
        <a:lstStyle/>
        <a:p>
          <a:endParaRPr lang="es-CO"/>
        </a:p>
      </dgm:t>
    </dgm:pt>
    <dgm:pt modelId="{9177476B-EDD6-4DE9-856B-FC9E00BDD3EF}">
      <dgm:prSet phldrT="[Texto]"/>
      <dgm:spPr/>
      <dgm:t>
        <a:bodyPr/>
        <a:lstStyle/>
        <a:p>
          <a:r>
            <a:rPr lang="es-CO" dirty="0"/>
            <a:t>Preparación</a:t>
          </a:r>
        </a:p>
      </dgm:t>
    </dgm:pt>
    <dgm:pt modelId="{E6AA8D0E-00A0-4D46-B9EF-78F3FD7E55F4}" type="parTrans" cxnId="{9BC3FE38-23B3-450D-A381-7F3FBF76D8F8}">
      <dgm:prSet/>
      <dgm:spPr/>
      <dgm:t>
        <a:bodyPr/>
        <a:lstStyle/>
        <a:p>
          <a:endParaRPr lang="es-CO"/>
        </a:p>
      </dgm:t>
    </dgm:pt>
    <dgm:pt modelId="{7CCC5D72-3D76-4EEE-A16E-5692878EE06A}" type="sibTrans" cxnId="{9BC3FE38-23B3-450D-A381-7F3FBF76D8F8}">
      <dgm:prSet/>
      <dgm:spPr/>
      <dgm:t>
        <a:bodyPr/>
        <a:lstStyle/>
        <a:p>
          <a:endParaRPr lang="es-CO"/>
        </a:p>
      </dgm:t>
    </dgm:pt>
    <dgm:pt modelId="{69CFD6A1-9242-4E59-8BD7-1F1001EE76FB}">
      <dgm:prSet phldrT="[Texto]"/>
      <dgm:spPr/>
      <dgm:t>
        <a:bodyPr/>
        <a:lstStyle/>
        <a:p>
          <a:r>
            <a:rPr lang="es-CO" dirty="0"/>
            <a:t>Laboral</a:t>
          </a:r>
        </a:p>
      </dgm:t>
    </dgm:pt>
    <dgm:pt modelId="{332867FA-5EF9-4094-8919-D8DFFF25F50C}" type="parTrans" cxnId="{67C32723-61A6-4DCD-9B05-86387D4CD84A}">
      <dgm:prSet/>
      <dgm:spPr/>
      <dgm:t>
        <a:bodyPr/>
        <a:lstStyle/>
        <a:p>
          <a:endParaRPr lang="es-CO"/>
        </a:p>
      </dgm:t>
    </dgm:pt>
    <dgm:pt modelId="{C359C3F3-DE98-4C14-BDCE-7608697AB704}" type="sibTrans" cxnId="{67C32723-61A6-4DCD-9B05-86387D4CD84A}">
      <dgm:prSet/>
      <dgm:spPr/>
      <dgm:t>
        <a:bodyPr/>
        <a:lstStyle/>
        <a:p>
          <a:endParaRPr lang="es-CO"/>
        </a:p>
      </dgm:t>
    </dgm:pt>
    <dgm:pt modelId="{F6871129-A8FC-4A12-BED3-02DEBD20AD66}">
      <dgm:prSet phldrT="[Texto]"/>
      <dgm:spPr/>
      <dgm:t>
        <a:bodyPr/>
        <a:lstStyle/>
        <a:p>
          <a:r>
            <a:rPr lang="es-CO" dirty="0"/>
            <a:t>Hoja de Vida - Experiencia</a:t>
          </a:r>
        </a:p>
      </dgm:t>
    </dgm:pt>
    <dgm:pt modelId="{ACAE1EFB-2F03-48BF-A816-859C69C22FDA}" type="parTrans" cxnId="{151BD7FE-97A3-4B9E-B69E-990FB2548A53}">
      <dgm:prSet/>
      <dgm:spPr/>
      <dgm:t>
        <a:bodyPr/>
        <a:lstStyle/>
        <a:p>
          <a:endParaRPr lang="es-CO"/>
        </a:p>
      </dgm:t>
    </dgm:pt>
    <dgm:pt modelId="{B2012F89-1991-45A0-A032-2EC28BB7E531}" type="sibTrans" cxnId="{151BD7FE-97A3-4B9E-B69E-990FB2548A53}">
      <dgm:prSet/>
      <dgm:spPr/>
      <dgm:t>
        <a:bodyPr/>
        <a:lstStyle/>
        <a:p>
          <a:endParaRPr lang="es-CO"/>
        </a:p>
      </dgm:t>
    </dgm:pt>
    <dgm:pt modelId="{63E63FB9-5B0A-4C74-8C51-E9D8DE442624}">
      <dgm:prSet phldrT="[Texto]"/>
      <dgm:spPr/>
      <dgm:t>
        <a:bodyPr/>
        <a:lstStyle/>
        <a:p>
          <a:r>
            <a:rPr lang="es-CO" dirty="0"/>
            <a:t>Certificaciones</a:t>
          </a:r>
        </a:p>
      </dgm:t>
    </dgm:pt>
    <dgm:pt modelId="{8A8BD8E8-E6E6-4043-AF0E-E9E100B5C732}" type="parTrans" cxnId="{8C1A3348-65B8-44E9-BC19-77B44D583EBA}">
      <dgm:prSet/>
      <dgm:spPr/>
      <dgm:t>
        <a:bodyPr/>
        <a:lstStyle/>
        <a:p>
          <a:endParaRPr lang="es-CO"/>
        </a:p>
      </dgm:t>
    </dgm:pt>
    <dgm:pt modelId="{05E15BC8-EF49-4BC2-ABAD-62D3CF7A2AB0}" type="sibTrans" cxnId="{8C1A3348-65B8-44E9-BC19-77B44D583EBA}">
      <dgm:prSet/>
      <dgm:spPr/>
      <dgm:t>
        <a:bodyPr/>
        <a:lstStyle/>
        <a:p>
          <a:endParaRPr lang="es-CO"/>
        </a:p>
      </dgm:t>
    </dgm:pt>
    <dgm:pt modelId="{A23F2DA9-FBA8-4FFC-9F0A-A33F8745DC16}">
      <dgm:prSet phldrT="[Texto]"/>
      <dgm:spPr/>
      <dgm:t>
        <a:bodyPr/>
        <a:lstStyle/>
        <a:p>
          <a:r>
            <a:rPr lang="es-CO" dirty="0"/>
            <a:t>Económicas</a:t>
          </a:r>
        </a:p>
      </dgm:t>
    </dgm:pt>
    <dgm:pt modelId="{1727B66D-AA11-48F4-BFF2-ABDF41D5AA60}" type="parTrans" cxnId="{7E434F78-A617-4CB4-BD89-CFD7C2EB4B5A}">
      <dgm:prSet/>
      <dgm:spPr/>
      <dgm:t>
        <a:bodyPr/>
        <a:lstStyle/>
        <a:p>
          <a:endParaRPr lang="es-CO"/>
        </a:p>
      </dgm:t>
    </dgm:pt>
    <dgm:pt modelId="{3DD613DA-4AC8-471A-980C-11A20A0EA106}" type="sibTrans" cxnId="{7E434F78-A617-4CB4-BD89-CFD7C2EB4B5A}">
      <dgm:prSet/>
      <dgm:spPr/>
      <dgm:t>
        <a:bodyPr/>
        <a:lstStyle/>
        <a:p>
          <a:endParaRPr lang="es-CO"/>
        </a:p>
      </dgm:t>
    </dgm:pt>
    <dgm:pt modelId="{87166754-4F88-4109-B5EF-FB17241C49C2}">
      <dgm:prSet phldrT="[Texto]"/>
      <dgm:spPr/>
      <dgm:t>
        <a:bodyPr/>
        <a:lstStyle/>
        <a:p>
          <a:r>
            <a:rPr lang="es-CO" dirty="0"/>
            <a:t>Becas</a:t>
          </a:r>
        </a:p>
      </dgm:t>
    </dgm:pt>
    <dgm:pt modelId="{E6FB23E9-4B31-4A5C-BE4B-13E4409120E6}" type="parTrans" cxnId="{C69E22E6-B207-4D65-BDA8-DAE417984F0A}">
      <dgm:prSet/>
      <dgm:spPr/>
      <dgm:t>
        <a:bodyPr/>
        <a:lstStyle/>
        <a:p>
          <a:endParaRPr lang="es-CO"/>
        </a:p>
      </dgm:t>
    </dgm:pt>
    <dgm:pt modelId="{EE953368-1105-4305-94C0-9A5C06156D0F}" type="sibTrans" cxnId="{C69E22E6-B207-4D65-BDA8-DAE417984F0A}">
      <dgm:prSet/>
      <dgm:spPr/>
      <dgm:t>
        <a:bodyPr/>
        <a:lstStyle/>
        <a:p>
          <a:endParaRPr lang="es-CO"/>
        </a:p>
      </dgm:t>
    </dgm:pt>
    <dgm:pt modelId="{00DB05B7-2816-4F1F-8278-8763D964D881}">
      <dgm:prSet phldrT="[Texto]"/>
      <dgm:spPr/>
      <dgm:t>
        <a:bodyPr/>
        <a:lstStyle/>
        <a:p>
          <a:r>
            <a:rPr lang="es-CO" dirty="0"/>
            <a:t>Acciones – </a:t>
          </a:r>
          <a:r>
            <a:rPr lang="es-CO" dirty="0" err="1"/>
            <a:t>Stoks</a:t>
          </a:r>
          <a:endParaRPr lang="es-CO" dirty="0"/>
        </a:p>
      </dgm:t>
    </dgm:pt>
    <dgm:pt modelId="{32AFE88F-EE4B-479C-960D-2DD4F2E3DA59}" type="parTrans" cxnId="{0F2B4761-6050-4708-AF70-CC66C9979892}">
      <dgm:prSet/>
      <dgm:spPr/>
      <dgm:t>
        <a:bodyPr/>
        <a:lstStyle/>
        <a:p>
          <a:endParaRPr lang="es-CO"/>
        </a:p>
      </dgm:t>
    </dgm:pt>
    <dgm:pt modelId="{A49195B1-3714-462C-B647-3E0D96A64F1A}" type="sibTrans" cxnId="{0F2B4761-6050-4708-AF70-CC66C9979892}">
      <dgm:prSet/>
      <dgm:spPr/>
      <dgm:t>
        <a:bodyPr/>
        <a:lstStyle/>
        <a:p>
          <a:endParaRPr lang="es-CO"/>
        </a:p>
      </dgm:t>
    </dgm:pt>
    <dgm:pt modelId="{4FC541AF-C344-4933-9CF8-2CA4226F3A72}" type="pres">
      <dgm:prSet presAssocID="{4A359846-B5E5-43CE-AA08-F8E5641256A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409F604-1A1C-4D8B-AB7C-CA741A616B84}" type="pres">
      <dgm:prSet presAssocID="{4A359846-B5E5-43CE-AA08-F8E5641256A6}" presName="cycle" presStyleCnt="0"/>
      <dgm:spPr/>
    </dgm:pt>
    <dgm:pt modelId="{0D184931-AC7A-48BB-8693-51AF63148840}" type="pres">
      <dgm:prSet presAssocID="{4A359846-B5E5-43CE-AA08-F8E5641256A6}" presName="centerShape" presStyleCnt="0"/>
      <dgm:spPr/>
    </dgm:pt>
    <dgm:pt modelId="{C3E84A0F-0B84-48EA-815F-D2E25FE93A05}" type="pres">
      <dgm:prSet presAssocID="{4A359846-B5E5-43CE-AA08-F8E5641256A6}" presName="connSite" presStyleLbl="node1" presStyleIdx="0" presStyleCnt="4"/>
      <dgm:spPr/>
    </dgm:pt>
    <dgm:pt modelId="{0A431F3A-3F00-47E3-B135-B8D5F3F0E580}" type="pres">
      <dgm:prSet presAssocID="{4A359846-B5E5-43CE-AA08-F8E5641256A6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eza con engranajes contorno"/>
        </a:ext>
      </dgm:extLst>
    </dgm:pt>
    <dgm:pt modelId="{86432B21-B3D6-4A91-BDC9-F91E89BC0351}" type="pres">
      <dgm:prSet presAssocID="{48BE5D6F-479A-4D3F-A754-1CA34276A3EE}" presName="Name25" presStyleLbl="parChTrans1D1" presStyleIdx="0" presStyleCnt="3"/>
      <dgm:spPr/>
    </dgm:pt>
    <dgm:pt modelId="{9ED3DC24-2263-4940-8BC6-92935A0613F2}" type="pres">
      <dgm:prSet presAssocID="{69D7C599-A73D-4082-9E6A-79BF5966BB75}" presName="node" presStyleCnt="0"/>
      <dgm:spPr/>
    </dgm:pt>
    <dgm:pt modelId="{F964ECB9-C334-48BC-9CB3-C6C1F103CAE5}" type="pres">
      <dgm:prSet presAssocID="{69D7C599-A73D-4082-9E6A-79BF5966BB7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19A77CC4-8113-489F-8E58-E70D4CA293F0}" type="pres">
      <dgm:prSet presAssocID="{69D7C599-A73D-4082-9E6A-79BF5966BB75}" presName="childNode" presStyleLbl="revTx" presStyleIdx="0" presStyleCnt="3">
        <dgm:presLayoutVars>
          <dgm:bulletEnabled val="1"/>
        </dgm:presLayoutVars>
      </dgm:prSet>
      <dgm:spPr/>
    </dgm:pt>
    <dgm:pt modelId="{A638D385-6CF6-4A46-B602-4763A2E19AA7}" type="pres">
      <dgm:prSet presAssocID="{332867FA-5EF9-4094-8919-D8DFFF25F50C}" presName="Name25" presStyleLbl="parChTrans1D1" presStyleIdx="1" presStyleCnt="3"/>
      <dgm:spPr/>
    </dgm:pt>
    <dgm:pt modelId="{C8D98953-0347-46EE-A748-D8A7727E6EDF}" type="pres">
      <dgm:prSet presAssocID="{69CFD6A1-9242-4E59-8BD7-1F1001EE76FB}" presName="node" presStyleCnt="0"/>
      <dgm:spPr/>
    </dgm:pt>
    <dgm:pt modelId="{7E92076B-8907-4161-82CC-C8437402FDB8}" type="pres">
      <dgm:prSet presAssocID="{69CFD6A1-9242-4E59-8BD7-1F1001EE76FB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91450C56-03B4-48CF-8B71-ABA83F67E30D}" type="pres">
      <dgm:prSet presAssocID="{69CFD6A1-9242-4E59-8BD7-1F1001EE76FB}" presName="childNode" presStyleLbl="revTx" presStyleIdx="1" presStyleCnt="3">
        <dgm:presLayoutVars>
          <dgm:bulletEnabled val="1"/>
        </dgm:presLayoutVars>
      </dgm:prSet>
      <dgm:spPr/>
    </dgm:pt>
    <dgm:pt modelId="{415AEFC4-0E3A-4B88-B8D3-C31498AE2D08}" type="pres">
      <dgm:prSet presAssocID="{1727B66D-AA11-48F4-BFF2-ABDF41D5AA60}" presName="Name25" presStyleLbl="parChTrans1D1" presStyleIdx="2" presStyleCnt="3"/>
      <dgm:spPr/>
    </dgm:pt>
    <dgm:pt modelId="{8440ACCA-8D92-432B-8C00-85AE3149D47A}" type="pres">
      <dgm:prSet presAssocID="{A23F2DA9-FBA8-4FFC-9F0A-A33F8745DC16}" presName="node" presStyleCnt="0"/>
      <dgm:spPr/>
    </dgm:pt>
    <dgm:pt modelId="{D91C2EF8-2E84-4622-8C60-4C3D8C42A983}" type="pres">
      <dgm:prSet presAssocID="{A23F2DA9-FBA8-4FFC-9F0A-A33F8745DC16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2E854E48-56B7-4807-BCCB-65E53B18F33E}" type="pres">
      <dgm:prSet presAssocID="{A23F2DA9-FBA8-4FFC-9F0A-A33F8745DC16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CC553513-D3E4-4247-BA41-CC8D895C27C9}" type="presOf" srcId="{69CFD6A1-9242-4E59-8BD7-1F1001EE76FB}" destId="{7E92076B-8907-4161-82CC-C8437402FDB8}" srcOrd="0" destOrd="0" presId="urn:microsoft.com/office/officeart/2005/8/layout/radial2"/>
    <dgm:cxn modelId="{3C79C413-59A9-44EB-8FF4-4BED2854D7EE}" type="presOf" srcId="{63E63FB9-5B0A-4C74-8C51-E9D8DE442624}" destId="{91450C56-03B4-48CF-8B71-ABA83F67E30D}" srcOrd="0" destOrd="1" presId="urn:microsoft.com/office/officeart/2005/8/layout/radial2"/>
    <dgm:cxn modelId="{67C32723-61A6-4DCD-9B05-86387D4CD84A}" srcId="{4A359846-B5E5-43CE-AA08-F8E5641256A6}" destId="{69CFD6A1-9242-4E59-8BD7-1F1001EE76FB}" srcOrd="1" destOrd="0" parTransId="{332867FA-5EF9-4094-8919-D8DFFF25F50C}" sibTransId="{C359C3F3-DE98-4C14-BDCE-7608697AB704}"/>
    <dgm:cxn modelId="{E0BCCB27-2800-43C1-B306-47C386634E38}" type="presOf" srcId="{87166754-4F88-4109-B5EF-FB17241C49C2}" destId="{2E854E48-56B7-4807-BCCB-65E53B18F33E}" srcOrd="0" destOrd="0" presId="urn:microsoft.com/office/officeart/2005/8/layout/radial2"/>
    <dgm:cxn modelId="{9BC3FE38-23B3-450D-A381-7F3FBF76D8F8}" srcId="{69D7C599-A73D-4082-9E6A-79BF5966BB75}" destId="{9177476B-EDD6-4DE9-856B-FC9E00BDD3EF}" srcOrd="1" destOrd="0" parTransId="{E6AA8D0E-00A0-4D46-B9EF-78F3FD7E55F4}" sibTransId="{7CCC5D72-3D76-4EEE-A16E-5692878EE06A}"/>
    <dgm:cxn modelId="{4C1AA23D-037E-493C-B943-420D7588C570}" type="presOf" srcId="{4A359846-B5E5-43CE-AA08-F8E5641256A6}" destId="{4FC541AF-C344-4933-9CF8-2CA4226F3A72}" srcOrd="0" destOrd="0" presId="urn:microsoft.com/office/officeart/2005/8/layout/radial2"/>
    <dgm:cxn modelId="{0F2B4761-6050-4708-AF70-CC66C9979892}" srcId="{A23F2DA9-FBA8-4FFC-9F0A-A33F8745DC16}" destId="{00DB05B7-2816-4F1F-8278-8763D964D881}" srcOrd="1" destOrd="0" parTransId="{32AFE88F-EE4B-479C-960D-2DD4F2E3DA59}" sibTransId="{A49195B1-3714-462C-B647-3E0D96A64F1A}"/>
    <dgm:cxn modelId="{2258B964-4638-4639-83E3-9DBBB2368A76}" type="presOf" srcId="{1727B66D-AA11-48F4-BFF2-ABDF41D5AA60}" destId="{415AEFC4-0E3A-4B88-B8D3-C31498AE2D08}" srcOrd="0" destOrd="0" presId="urn:microsoft.com/office/officeart/2005/8/layout/radial2"/>
    <dgm:cxn modelId="{5BE81467-00D0-4563-93A6-C91BD0ED0A59}" type="presOf" srcId="{332867FA-5EF9-4094-8919-D8DFFF25F50C}" destId="{A638D385-6CF6-4A46-B602-4763A2E19AA7}" srcOrd="0" destOrd="0" presId="urn:microsoft.com/office/officeart/2005/8/layout/radial2"/>
    <dgm:cxn modelId="{8C1A3348-65B8-44E9-BC19-77B44D583EBA}" srcId="{69CFD6A1-9242-4E59-8BD7-1F1001EE76FB}" destId="{63E63FB9-5B0A-4C74-8C51-E9D8DE442624}" srcOrd="1" destOrd="0" parTransId="{8A8BD8E8-E6E6-4043-AF0E-E9E100B5C732}" sibTransId="{05E15BC8-EF49-4BC2-ABAD-62D3CF7A2AB0}"/>
    <dgm:cxn modelId="{7E434F78-A617-4CB4-BD89-CFD7C2EB4B5A}" srcId="{4A359846-B5E5-43CE-AA08-F8E5641256A6}" destId="{A23F2DA9-FBA8-4FFC-9F0A-A33F8745DC16}" srcOrd="2" destOrd="0" parTransId="{1727B66D-AA11-48F4-BFF2-ABDF41D5AA60}" sibTransId="{3DD613DA-4AC8-471A-980C-11A20A0EA106}"/>
    <dgm:cxn modelId="{26A4AE89-D8A8-499E-B8AB-5FA7F8C444F2}" type="presOf" srcId="{9C1DD52C-5B01-4A5F-8E9E-E9AA176EDDCB}" destId="{19A77CC4-8113-489F-8E58-E70D4CA293F0}" srcOrd="0" destOrd="0" presId="urn:microsoft.com/office/officeart/2005/8/layout/radial2"/>
    <dgm:cxn modelId="{C3B921C6-2226-40E0-A957-159C3439DB0E}" type="presOf" srcId="{69D7C599-A73D-4082-9E6A-79BF5966BB75}" destId="{F964ECB9-C334-48BC-9CB3-C6C1F103CAE5}" srcOrd="0" destOrd="0" presId="urn:microsoft.com/office/officeart/2005/8/layout/radial2"/>
    <dgm:cxn modelId="{F98D25D0-EE7D-42F7-B2C6-13764D95BBC0}" type="presOf" srcId="{00DB05B7-2816-4F1F-8278-8763D964D881}" destId="{2E854E48-56B7-4807-BCCB-65E53B18F33E}" srcOrd="0" destOrd="1" presId="urn:microsoft.com/office/officeart/2005/8/layout/radial2"/>
    <dgm:cxn modelId="{B022A1D1-EB1D-424D-B25B-D635EA17EE46}" srcId="{69D7C599-A73D-4082-9E6A-79BF5966BB75}" destId="{9C1DD52C-5B01-4A5F-8E9E-E9AA176EDDCB}" srcOrd="0" destOrd="0" parTransId="{349C90F1-F767-4888-B1E2-24AF5EA724C8}" sibTransId="{ADBA9781-B8F6-4C3E-8AD7-B97EA6A2F05B}"/>
    <dgm:cxn modelId="{A08A59D6-A5E5-48AA-8EC9-B9C2C3F35EC0}" type="presOf" srcId="{48BE5D6F-479A-4D3F-A754-1CA34276A3EE}" destId="{86432B21-B3D6-4A91-BDC9-F91E89BC0351}" srcOrd="0" destOrd="0" presId="urn:microsoft.com/office/officeart/2005/8/layout/radial2"/>
    <dgm:cxn modelId="{3F0A4FD7-4B26-4970-80D5-D7327F4293F6}" type="presOf" srcId="{F6871129-A8FC-4A12-BED3-02DEBD20AD66}" destId="{91450C56-03B4-48CF-8B71-ABA83F67E30D}" srcOrd="0" destOrd="0" presId="urn:microsoft.com/office/officeart/2005/8/layout/radial2"/>
    <dgm:cxn modelId="{5A8679DF-A97D-4ED6-B707-FD453BAA0D09}" type="presOf" srcId="{9177476B-EDD6-4DE9-856B-FC9E00BDD3EF}" destId="{19A77CC4-8113-489F-8E58-E70D4CA293F0}" srcOrd="0" destOrd="1" presId="urn:microsoft.com/office/officeart/2005/8/layout/radial2"/>
    <dgm:cxn modelId="{507694E0-999E-47AA-B0EE-3EE9C8A88CBE}" srcId="{4A359846-B5E5-43CE-AA08-F8E5641256A6}" destId="{69D7C599-A73D-4082-9E6A-79BF5966BB75}" srcOrd="0" destOrd="0" parTransId="{48BE5D6F-479A-4D3F-A754-1CA34276A3EE}" sibTransId="{84FEC506-D3DA-49C8-A964-0F5D5C7601F5}"/>
    <dgm:cxn modelId="{C69E22E6-B207-4D65-BDA8-DAE417984F0A}" srcId="{A23F2DA9-FBA8-4FFC-9F0A-A33F8745DC16}" destId="{87166754-4F88-4109-B5EF-FB17241C49C2}" srcOrd="0" destOrd="0" parTransId="{E6FB23E9-4B31-4A5C-BE4B-13E4409120E6}" sibTransId="{EE953368-1105-4305-94C0-9A5C06156D0F}"/>
    <dgm:cxn modelId="{A74A7CED-DBF5-45AB-8599-95392E2163E6}" type="presOf" srcId="{A23F2DA9-FBA8-4FFC-9F0A-A33F8745DC16}" destId="{D91C2EF8-2E84-4622-8C60-4C3D8C42A983}" srcOrd="0" destOrd="0" presId="urn:microsoft.com/office/officeart/2005/8/layout/radial2"/>
    <dgm:cxn modelId="{151BD7FE-97A3-4B9E-B69E-990FB2548A53}" srcId="{69CFD6A1-9242-4E59-8BD7-1F1001EE76FB}" destId="{F6871129-A8FC-4A12-BED3-02DEBD20AD66}" srcOrd="0" destOrd="0" parTransId="{ACAE1EFB-2F03-48BF-A816-859C69C22FDA}" sibTransId="{B2012F89-1991-45A0-A032-2EC28BB7E531}"/>
    <dgm:cxn modelId="{935EC2E1-5B81-4955-933A-832C720E0F09}" type="presParOf" srcId="{4FC541AF-C344-4933-9CF8-2CA4226F3A72}" destId="{5409F604-1A1C-4D8B-AB7C-CA741A616B84}" srcOrd="0" destOrd="0" presId="urn:microsoft.com/office/officeart/2005/8/layout/radial2"/>
    <dgm:cxn modelId="{6744D463-78B5-4147-8AB5-4B97B601564E}" type="presParOf" srcId="{5409F604-1A1C-4D8B-AB7C-CA741A616B84}" destId="{0D184931-AC7A-48BB-8693-51AF63148840}" srcOrd="0" destOrd="0" presId="urn:microsoft.com/office/officeart/2005/8/layout/radial2"/>
    <dgm:cxn modelId="{BE2EC9FF-03D4-49D2-8A90-9CA96938B5AE}" type="presParOf" srcId="{0D184931-AC7A-48BB-8693-51AF63148840}" destId="{C3E84A0F-0B84-48EA-815F-D2E25FE93A05}" srcOrd="0" destOrd="0" presId="urn:microsoft.com/office/officeart/2005/8/layout/radial2"/>
    <dgm:cxn modelId="{6DDF1100-9C0B-4BAB-B91D-BED6CA8EE059}" type="presParOf" srcId="{0D184931-AC7A-48BB-8693-51AF63148840}" destId="{0A431F3A-3F00-47E3-B135-B8D5F3F0E580}" srcOrd="1" destOrd="0" presId="urn:microsoft.com/office/officeart/2005/8/layout/radial2"/>
    <dgm:cxn modelId="{35451D53-A2B2-4833-B070-6AAA388BBCF7}" type="presParOf" srcId="{5409F604-1A1C-4D8B-AB7C-CA741A616B84}" destId="{86432B21-B3D6-4A91-BDC9-F91E89BC0351}" srcOrd="1" destOrd="0" presId="urn:microsoft.com/office/officeart/2005/8/layout/radial2"/>
    <dgm:cxn modelId="{D3484C50-D57E-4176-BD8B-B55F8C0BFDD0}" type="presParOf" srcId="{5409F604-1A1C-4D8B-AB7C-CA741A616B84}" destId="{9ED3DC24-2263-4940-8BC6-92935A0613F2}" srcOrd="2" destOrd="0" presId="urn:microsoft.com/office/officeart/2005/8/layout/radial2"/>
    <dgm:cxn modelId="{D445C37A-231F-442B-AF5C-E1CBAA9D7B14}" type="presParOf" srcId="{9ED3DC24-2263-4940-8BC6-92935A0613F2}" destId="{F964ECB9-C334-48BC-9CB3-C6C1F103CAE5}" srcOrd="0" destOrd="0" presId="urn:microsoft.com/office/officeart/2005/8/layout/radial2"/>
    <dgm:cxn modelId="{823F9CEA-2EDE-4CC3-9863-FAFE81EC5C01}" type="presParOf" srcId="{9ED3DC24-2263-4940-8BC6-92935A0613F2}" destId="{19A77CC4-8113-489F-8E58-E70D4CA293F0}" srcOrd="1" destOrd="0" presId="urn:microsoft.com/office/officeart/2005/8/layout/radial2"/>
    <dgm:cxn modelId="{7861218D-E622-40BA-9652-28A3BD2EE2FB}" type="presParOf" srcId="{5409F604-1A1C-4D8B-AB7C-CA741A616B84}" destId="{A638D385-6CF6-4A46-B602-4763A2E19AA7}" srcOrd="3" destOrd="0" presId="urn:microsoft.com/office/officeart/2005/8/layout/radial2"/>
    <dgm:cxn modelId="{2F5BAC8E-DC19-4946-8E28-D82679BF04BB}" type="presParOf" srcId="{5409F604-1A1C-4D8B-AB7C-CA741A616B84}" destId="{C8D98953-0347-46EE-A748-D8A7727E6EDF}" srcOrd="4" destOrd="0" presId="urn:microsoft.com/office/officeart/2005/8/layout/radial2"/>
    <dgm:cxn modelId="{A1E700E3-88CA-4880-8367-7BD2B25412D7}" type="presParOf" srcId="{C8D98953-0347-46EE-A748-D8A7727E6EDF}" destId="{7E92076B-8907-4161-82CC-C8437402FDB8}" srcOrd="0" destOrd="0" presId="urn:microsoft.com/office/officeart/2005/8/layout/radial2"/>
    <dgm:cxn modelId="{F783E2A9-ADA7-4671-87D7-6C9E448E45EB}" type="presParOf" srcId="{C8D98953-0347-46EE-A748-D8A7727E6EDF}" destId="{91450C56-03B4-48CF-8B71-ABA83F67E30D}" srcOrd="1" destOrd="0" presId="urn:microsoft.com/office/officeart/2005/8/layout/radial2"/>
    <dgm:cxn modelId="{BBF70E1B-9615-40DD-86A5-F0935A5C7506}" type="presParOf" srcId="{5409F604-1A1C-4D8B-AB7C-CA741A616B84}" destId="{415AEFC4-0E3A-4B88-B8D3-C31498AE2D08}" srcOrd="5" destOrd="0" presId="urn:microsoft.com/office/officeart/2005/8/layout/radial2"/>
    <dgm:cxn modelId="{5EEF4E33-10D2-483C-A440-5E53155DCE75}" type="presParOf" srcId="{5409F604-1A1C-4D8B-AB7C-CA741A616B84}" destId="{8440ACCA-8D92-432B-8C00-85AE3149D47A}" srcOrd="6" destOrd="0" presId="urn:microsoft.com/office/officeart/2005/8/layout/radial2"/>
    <dgm:cxn modelId="{2BD5FD3D-87CB-49F5-AB21-95D98467DF8A}" type="presParOf" srcId="{8440ACCA-8D92-432B-8C00-85AE3149D47A}" destId="{D91C2EF8-2E84-4622-8C60-4C3D8C42A983}" srcOrd="0" destOrd="0" presId="urn:microsoft.com/office/officeart/2005/8/layout/radial2"/>
    <dgm:cxn modelId="{13A38032-7D52-4CC6-BC36-8FDBEE0CFE23}" type="presParOf" srcId="{8440ACCA-8D92-432B-8C00-85AE3149D47A}" destId="{2E854E48-56B7-4807-BCCB-65E53B18F33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406F-CF8A-469D-B623-6FEDEDB487FA}">
      <dsp:nvSpPr>
        <dsp:cNvPr id="0" name=""/>
        <dsp:cNvSpPr/>
      </dsp:nvSpPr>
      <dsp:spPr>
        <a:xfrm>
          <a:off x="0" y="0"/>
          <a:ext cx="5480413" cy="557501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FB549-F7CA-4F46-9BB3-7894558216AC}">
      <dsp:nvSpPr>
        <dsp:cNvPr id="0" name=""/>
        <dsp:cNvSpPr/>
      </dsp:nvSpPr>
      <dsp:spPr>
        <a:xfrm>
          <a:off x="2740206" y="558045"/>
          <a:ext cx="3562269" cy="792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kern="1200" dirty="0"/>
            <a:t>Inteligencia Artificial</a:t>
          </a:r>
          <a:endParaRPr lang="es-ES" sz="3100" kern="1200" dirty="0"/>
        </a:p>
      </dsp:txBody>
      <dsp:txXfrm>
        <a:off x="2778902" y="596741"/>
        <a:ext cx="3484877" cy="715304"/>
      </dsp:txXfrm>
    </dsp:sp>
    <dsp:sp modelId="{212191D4-2C8A-4F4D-8D30-E9EAF0C8CDAA}">
      <dsp:nvSpPr>
        <dsp:cNvPr id="0" name=""/>
        <dsp:cNvSpPr/>
      </dsp:nvSpPr>
      <dsp:spPr>
        <a:xfrm>
          <a:off x="2740206" y="1449829"/>
          <a:ext cx="3562269" cy="792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Cloud Computing</a:t>
          </a:r>
        </a:p>
      </dsp:txBody>
      <dsp:txXfrm>
        <a:off x="2778902" y="1488525"/>
        <a:ext cx="3484877" cy="715304"/>
      </dsp:txXfrm>
    </dsp:sp>
    <dsp:sp modelId="{B529EEB0-F620-44A9-8263-7B1F1389E0C1}">
      <dsp:nvSpPr>
        <dsp:cNvPr id="0" name=""/>
        <dsp:cNvSpPr/>
      </dsp:nvSpPr>
      <dsp:spPr>
        <a:xfrm>
          <a:off x="2740206" y="2341613"/>
          <a:ext cx="3562269" cy="792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Block </a:t>
          </a:r>
          <a:r>
            <a:rPr lang="es-ES" sz="3100" kern="1200" dirty="0" err="1"/>
            <a:t>Chain</a:t>
          </a:r>
          <a:endParaRPr lang="es-ES" sz="3100" kern="1200" dirty="0"/>
        </a:p>
      </dsp:txBody>
      <dsp:txXfrm>
        <a:off x="2778902" y="2380309"/>
        <a:ext cx="3484877" cy="715304"/>
      </dsp:txXfrm>
    </dsp:sp>
    <dsp:sp modelId="{5D9CDA8E-A86F-4A96-9D26-01047028D391}">
      <dsp:nvSpPr>
        <dsp:cNvPr id="0" name=""/>
        <dsp:cNvSpPr/>
      </dsp:nvSpPr>
      <dsp:spPr>
        <a:xfrm>
          <a:off x="2740206" y="3233397"/>
          <a:ext cx="3562269" cy="792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 err="1"/>
            <a:t>NFTs</a:t>
          </a:r>
          <a:endParaRPr lang="es-ES" sz="3100" kern="1200" dirty="0"/>
        </a:p>
      </dsp:txBody>
      <dsp:txXfrm>
        <a:off x="2778902" y="3272093"/>
        <a:ext cx="3484877" cy="715304"/>
      </dsp:txXfrm>
    </dsp:sp>
    <dsp:sp modelId="{CA6ADA41-2781-438A-8C81-92542A90899F}">
      <dsp:nvSpPr>
        <dsp:cNvPr id="0" name=""/>
        <dsp:cNvSpPr/>
      </dsp:nvSpPr>
      <dsp:spPr>
        <a:xfrm>
          <a:off x="2740206" y="4125181"/>
          <a:ext cx="3562269" cy="7926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Metaverso</a:t>
          </a:r>
        </a:p>
      </dsp:txBody>
      <dsp:txXfrm>
        <a:off x="2778902" y="4163877"/>
        <a:ext cx="3484877" cy="715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4FEC6-FB68-4991-A06C-16E3450CE8DE}">
      <dsp:nvSpPr>
        <dsp:cNvPr id="0" name=""/>
        <dsp:cNvSpPr/>
      </dsp:nvSpPr>
      <dsp:spPr>
        <a:xfrm>
          <a:off x="0" y="880970"/>
          <a:ext cx="2701904" cy="27019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6B03A-8B41-4F7F-8B79-958554D02AD6}">
      <dsp:nvSpPr>
        <dsp:cNvPr id="0" name=""/>
        <dsp:cNvSpPr/>
      </dsp:nvSpPr>
      <dsp:spPr>
        <a:xfrm>
          <a:off x="1350952" y="880970"/>
          <a:ext cx="3152221" cy="27019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4 Créditos </a:t>
          </a:r>
        </a:p>
      </dsp:txBody>
      <dsp:txXfrm>
        <a:off x="1350952" y="880970"/>
        <a:ext cx="3152221" cy="432304"/>
      </dsp:txXfrm>
    </dsp:sp>
    <dsp:sp modelId="{C1755170-9B00-42A9-9748-27D8601F050F}">
      <dsp:nvSpPr>
        <dsp:cNvPr id="0" name=""/>
        <dsp:cNvSpPr/>
      </dsp:nvSpPr>
      <dsp:spPr>
        <a:xfrm>
          <a:off x="283699" y="1313275"/>
          <a:ext cx="2134504" cy="21345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1686-0836-4512-B85D-1333A3557AA4}">
      <dsp:nvSpPr>
        <dsp:cNvPr id="0" name=""/>
        <dsp:cNvSpPr/>
      </dsp:nvSpPr>
      <dsp:spPr>
        <a:xfrm>
          <a:off x="1350952" y="1313275"/>
          <a:ext cx="3152221" cy="21345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4 horas de clase</a:t>
          </a:r>
        </a:p>
      </dsp:txBody>
      <dsp:txXfrm>
        <a:off x="1350952" y="1313275"/>
        <a:ext cx="3152221" cy="432304"/>
      </dsp:txXfrm>
    </dsp:sp>
    <dsp:sp modelId="{52737066-C39A-494B-88B5-E62B66DC771F}">
      <dsp:nvSpPr>
        <dsp:cNvPr id="0" name=""/>
        <dsp:cNvSpPr/>
      </dsp:nvSpPr>
      <dsp:spPr>
        <a:xfrm>
          <a:off x="567399" y="1745580"/>
          <a:ext cx="1567104" cy="15671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38DCE-0C59-4CA4-8962-D5F599FA6E57}">
      <dsp:nvSpPr>
        <dsp:cNvPr id="0" name=""/>
        <dsp:cNvSpPr/>
      </dsp:nvSpPr>
      <dsp:spPr>
        <a:xfrm>
          <a:off x="1350952" y="1745580"/>
          <a:ext cx="3152221" cy="15671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12 horas de desarrollo</a:t>
          </a:r>
        </a:p>
      </dsp:txBody>
      <dsp:txXfrm>
        <a:off x="1350952" y="1745580"/>
        <a:ext cx="3152221" cy="432304"/>
      </dsp:txXfrm>
    </dsp:sp>
    <dsp:sp modelId="{CB715B95-B205-4F7E-8608-A5CBD863EBF6}">
      <dsp:nvSpPr>
        <dsp:cNvPr id="0" name=""/>
        <dsp:cNvSpPr/>
      </dsp:nvSpPr>
      <dsp:spPr>
        <a:xfrm>
          <a:off x="851099" y="2177884"/>
          <a:ext cx="999704" cy="9997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F400E-D59A-4B8C-A034-3198CE9962B0}">
      <dsp:nvSpPr>
        <dsp:cNvPr id="0" name=""/>
        <dsp:cNvSpPr/>
      </dsp:nvSpPr>
      <dsp:spPr>
        <a:xfrm>
          <a:off x="1350952" y="2177884"/>
          <a:ext cx="3152221" cy="9997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3 semestres</a:t>
          </a:r>
        </a:p>
      </dsp:txBody>
      <dsp:txXfrm>
        <a:off x="1350952" y="2177884"/>
        <a:ext cx="3152221" cy="432304"/>
      </dsp:txXfrm>
    </dsp:sp>
    <dsp:sp modelId="{51C2A9DE-B546-4094-AA26-6E4918789E0B}">
      <dsp:nvSpPr>
        <dsp:cNvPr id="0" name=""/>
        <dsp:cNvSpPr/>
      </dsp:nvSpPr>
      <dsp:spPr>
        <a:xfrm>
          <a:off x="1134799" y="2610189"/>
          <a:ext cx="432304" cy="43230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1B78A-6152-4B50-B506-31599D4E09DA}">
      <dsp:nvSpPr>
        <dsp:cNvPr id="0" name=""/>
        <dsp:cNvSpPr/>
      </dsp:nvSpPr>
      <dsp:spPr>
        <a:xfrm>
          <a:off x="1350952" y="2610189"/>
          <a:ext cx="3152221" cy="4323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2 vacacionales</a:t>
          </a:r>
        </a:p>
      </dsp:txBody>
      <dsp:txXfrm>
        <a:off x="1350952" y="2610189"/>
        <a:ext cx="3152221" cy="432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EFC4-0E3A-4B88-B8D3-C31498AE2D08}">
      <dsp:nvSpPr>
        <dsp:cNvPr id="0" name=""/>
        <dsp:cNvSpPr/>
      </dsp:nvSpPr>
      <dsp:spPr>
        <a:xfrm rot="2535907">
          <a:off x="1524951" y="2865563"/>
          <a:ext cx="566376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566376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8D385-6CF6-4A46-B602-4763A2E19AA7}">
      <dsp:nvSpPr>
        <dsp:cNvPr id="0" name=""/>
        <dsp:cNvSpPr/>
      </dsp:nvSpPr>
      <dsp:spPr>
        <a:xfrm>
          <a:off x="1598569" y="2077021"/>
          <a:ext cx="639495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639495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2B21-B3D6-4A91-BDC9-F91E89BC0351}">
      <dsp:nvSpPr>
        <dsp:cNvPr id="0" name=""/>
        <dsp:cNvSpPr/>
      </dsp:nvSpPr>
      <dsp:spPr>
        <a:xfrm rot="19064093">
          <a:off x="1524951" y="1288479"/>
          <a:ext cx="566376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566376" y="3401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31F3A-3F00-47E3-B135-B8D5F3F0E580}">
      <dsp:nvSpPr>
        <dsp:cNvPr id="0" name=""/>
        <dsp:cNvSpPr/>
      </dsp:nvSpPr>
      <dsp:spPr>
        <a:xfrm>
          <a:off x="359" y="1170912"/>
          <a:ext cx="1880246" cy="18802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4ECB9-C334-48BC-9CB3-C6C1F103CAE5}">
      <dsp:nvSpPr>
        <dsp:cNvPr id="0" name=""/>
        <dsp:cNvSpPr/>
      </dsp:nvSpPr>
      <dsp:spPr>
        <a:xfrm>
          <a:off x="1880897" y="251782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Preparación</a:t>
          </a:r>
        </a:p>
      </dsp:txBody>
      <dsp:txXfrm>
        <a:off x="2035043" y="405928"/>
        <a:ext cx="744284" cy="744284"/>
      </dsp:txXfrm>
    </dsp:sp>
    <dsp:sp modelId="{19A77CC4-8113-489F-8E58-E70D4CA293F0}">
      <dsp:nvSpPr>
        <dsp:cNvPr id="0" name=""/>
        <dsp:cNvSpPr/>
      </dsp:nvSpPr>
      <dsp:spPr>
        <a:xfrm>
          <a:off x="3038731" y="251782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lectura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trabajo</a:t>
          </a:r>
        </a:p>
      </dsp:txBody>
      <dsp:txXfrm>
        <a:off x="3038731" y="251782"/>
        <a:ext cx="1578864" cy="1052576"/>
      </dsp:txXfrm>
    </dsp:sp>
    <dsp:sp modelId="{7E92076B-8907-4161-82CC-C8437402FDB8}">
      <dsp:nvSpPr>
        <dsp:cNvPr id="0" name=""/>
        <dsp:cNvSpPr/>
      </dsp:nvSpPr>
      <dsp:spPr>
        <a:xfrm>
          <a:off x="2238064" y="1584747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Participación</a:t>
          </a:r>
        </a:p>
      </dsp:txBody>
      <dsp:txXfrm>
        <a:off x="2392210" y="1738893"/>
        <a:ext cx="744284" cy="744284"/>
      </dsp:txXfrm>
    </dsp:sp>
    <dsp:sp modelId="{91450C56-03B4-48CF-8B71-ABA83F67E30D}">
      <dsp:nvSpPr>
        <dsp:cNvPr id="0" name=""/>
        <dsp:cNvSpPr/>
      </dsp:nvSpPr>
      <dsp:spPr>
        <a:xfrm>
          <a:off x="3395898" y="1584747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Atención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Preguntas</a:t>
          </a:r>
        </a:p>
      </dsp:txBody>
      <dsp:txXfrm>
        <a:off x="3395898" y="1584747"/>
        <a:ext cx="1578864" cy="1052576"/>
      </dsp:txXfrm>
    </dsp:sp>
    <dsp:sp modelId="{D91C2EF8-2E84-4622-8C60-4C3D8C42A983}">
      <dsp:nvSpPr>
        <dsp:cNvPr id="0" name=""/>
        <dsp:cNvSpPr/>
      </dsp:nvSpPr>
      <dsp:spPr>
        <a:xfrm>
          <a:off x="1880897" y="2917712"/>
          <a:ext cx="1052576" cy="10525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Cierre</a:t>
          </a:r>
        </a:p>
      </dsp:txBody>
      <dsp:txXfrm>
        <a:off x="2035043" y="3071858"/>
        <a:ext cx="744284" cy="744284"/>
      </dsp:txXfrm>
    </dsp:sp>
    <dsp:sp modelId="{2E854E48-56B7-4807-BCCB-65E53B18F33E}">
      <dsp:nvSpPr>
        <dsp:cNvPr id="0" name=""/>
        <dsp:cNvSpPr/>
      </dsp:nvSpPr>
      <dsp:spPr>
        <a:xfrm>
          <a:off x="3038731" y="2917712"/>
          <a:ext cx="1578864" cy="1052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Trabajo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Propuestas</a:t>
          </a:r>
        </a:p>
      </dsp:txBody>
      <dsp:txXfrm>
        <a:off x="3038731" y="2917712"/>
        <a:ext cx="1578864" cy="1052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EFC4-0E3A-4B88-B8D3-C31498AE2D08}">
      <dsp:nvSpPr>
        <dsp:cNvPr id="0" name=""/>
        <dsp:cNvSpPr/>
      </dsp:nvSpPr>
      <dsp:spPr>
        <a:xfrm rot="2562805">
          <a:off x="2482799" y="4055009"/>
          <a:ext cx="873020" cy="61435"/>
        </a:xfrm>
        <a:custGeom>
          <a:avLst/>
          <a:gdLst/>
          <a:ahLst/>
          <a:cxnLst/>
          <a:rect l="0" t="0" r="0" b="0"/>
          <a:pathLst>
            <a:path>
              <a:moveTo>
                <a:pt x="0" y="30717"/>
              </a:moveTo>
              <a:lnTo>
                <a:pt x="873020" y="30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8D385-6CF6-4A46-B602-4763A2E19AA7}">
      <dsp:nvSpPr>
        <dsp:cNvPr id="0" name=""/>
        <dsp:cNvSpPr/>
      </dsp:nvSpPr>
      <dsp:spPr>
        <a:xfrm>
          <a:off x="2598581" y="2861072"/>
          <a:ext cx="971118" cy="61435"/>
        </a:xfrm>
        <a:custGeom>
          <a:avLst/>
          <a:gdLst/>
          <a:ahLst/>
          <a:cxnLst/>
          <a:rect l="0" t="0" r="0" b="0"/>
          <a:pathLst>
            <a:path>
              <a:moveTo>
                <a:pt x="0" y="30717"/>
              </a:moveTo>
              <a:lnTo>
                <a:pt x="971118" y="30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2B21-B3D6-4A91-BDC9-F91E89BC0351}">
      <dsp:nvSpPr>
        <dsp:cNvPr id="0" name=""/>
        <dsp:cNvSpPr/>
      </dsp:nvSpPr>
      <dsp:spPr>
        <a:xfrm rot="19037195">
          <a:off x="2482799" y="1667136"/>
          <a:ext cx="873020" cy="61435"/>
        </a:xfrm>
        <a:custGeom>
          <a:avLst/>
          <a:gdLst/>
          <a:ahLst/>
          <a:cxnLst/>
          <a:rect l="0" t="0" r="0" b="0"/>
          <a:pathLst>
            <a:path>
              <a:moveTo>
                <a:pt x="0" y="30717"/>
              </a:moveTo>
              <a:lnTo>
                <a:pt x="873020" y="307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31F3A-3F00-47E3-B135-B8D5F3F0E580}">
      <dsp:nvSpPr>
        <dsp:cNvPr id="0" name=""/>
        <dsp:cNvSpPr/>
      </dsp:nvSpPr>
      <dsp:spPr>
        <a:xfrm>
          <a:off x="236745" y="1502475"/>
          <a:ext cx="2778630" cy="27786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4ECB9-C334-48BC-9CB3-C6C1F103CAE5}">
      <dsp:nvSpPr>
        <dsp:cNvPr id="0" name=""/>
        <dsp:cNvSpPr/>
      </dsp:nvSpPr>
      <dsp:spPr>
        <a:xfrm>
          <a:off x="3018934" y="2716"/>
          <a:ext cx="1667178" cy="1667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Académico</a:t>
          </a:r>
        </a:p>
      </dsp:txBody>
      <dsp:txXfrm>
        <a:off x="3263087" y="246869"/>
        <a:ext cx="1178872" cy="1178872"/>
      </dsp:txXfrm>
    </dsp:sp>
    <dsp:sp modelId="{19A77CC4-8113-489F-8E58-E70D4CA293F0}">
      <dsp:nvSpPr>
        <dsp:cNvPr id="0" name=""/>
        <dsp:cNvSpPr/>
      </dsp:nvSpPr>
      <dsp:spPr>
        <a:xfrm>
          <a:off x="4852830" y="2716"/>
          <a:ext cx="2500767" cy="1667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000" kern="1200" dirty="0"/>
            <a:t>Nivel Postgrado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000" kern="1200" dirty="0"/>
            <a:t>Preparación</a:t>
          </a:r>
        </a:p>
      </dsp:txBody>
      <dsp:txXfrm>
        <a:off x="4852830" y="2716"/>
        <a:ext cx="2500767" cy="1667178"/>
      </dsp:txXfrm>
    </dsp:sp>
    <dsp:sp modelId="{7E92076B-8907-4161-82CC-C8437402FDB8}">
      <dsp:nvSpPr>
        <dsp:cNvPr id="0" name=""/>
        <dsp:cNvSpPr/>
      </dsp:nvSpPr>
      <dsp:spPr>
        <a:xfrm>
          <a:off x="3569699" y="2058201"/>
          <a:ext cx="1667178" cy="1667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Laboral</a:t>
          </a:r>
        </a:p>
      </dsp:txBody>
      <dsp:txXfrm>
        <a:off x="3813852" y="2302354"/>
        <a:ext cx="1178872" cy="1178872"/>
      </dsp:txXfrm>
    </dsp:sp>
    <dsp:sp modelId="{91450C56-03B4-48CF-8B71-ABA83F67E30D}">
      <dsp:nvSpPr>
        <dsp:cNvPr id="0" name=""/>
        <dsp:cNvSpPr/>
      </dsp:nvSpPr>
      <dsp:spPr>
        <a:xfrm>
          <a:off x="5403595" y="2058201"/>
          <a:ext cx="2500767" cy="1667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000" kern="1200" dirty="0"/>
            <a:t>Hoja de Vida - Experiencia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000" kern="1200" dirty="0"/>
            <a:t>Certificaciones</a:t>
          </a:r>
        </a:p>
      </dsp:txBody>
      <dsp:txXfrm>
        <a:off x="5403595" y="2058201"/>
        <a:ext cx="2500767" cy="1667178"/>
      </dsp:txXfrm>
    </dsp:sp>
    <dsp:sp modelId="{D91C2EF8-2E84-4622-8C60-4C3D8C42A983}">
      <dsp:nvSpPr>
        <dsp:cNvPr id="0" name=""/>
        <dsp:cNvSpPr/>
      </dsp:nvSpPr>
      <dsp:spPr>
        <a:xfrm>
          <a:off x="3018934" y="4113686"/>
          <a:ext cx="1667178" cy="16671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Económicas</a:t>
          </a:r>
        </a:p>
      </dsp:txBody>
      <dsp:txXfrm>
        <a:off x="3263087" y="4357839"/>
        <a:ext cx="1178872" cy="1178872"/>
      </dsp:txXfrm>
    </dsp:sp>
    <dsp:sp modelId="{2E854E48-56B7-4807-BCCB-65E53B18F33E}">
      <dsp:nvSpPr>
        <dsp:cNvPr id="0" name=""/>
        <dsp:cNvSpPr/>
      </dsp:nvSpPr>
      <dsp:spPr>
        <a:xfrm>
          <a:off x="4852830" y="4113686"/>
          <a:ext cx="2500767" cy="1667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000" kern="1200" dirty="0"/>
            <a:t>Becas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3000" kern="1200" dirty="0"/>
            <a:t>Acciones – </a:t>
          </a:r>
          <a:r>
            <a:rPr lang="es-CO" sz="3000" kern="1200" dirty="0" err="1"/>
            <a:t>Stoks</a:t>
          </a:r>
          <a:endParaRPr lang="es-CO" sz="3000" kern="1200" dirty="0"/>
        </a:p>
      </dsp:txBody>
      <dsp:txXfrm>
        <a:off x="4852830" y="4113686"/>
        <a:ext cx="2500767" cy="1667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4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Cultura y velocidad distinta…. </a:t>
            </a:r>
          </a:p>
          <a:p>
            <a:endParaRPr lang="es-ES"/>
          </a:p>
          <a:p>
            <a:r>
              <a:rPr lang="es-ES"/>
              <a:t>Plantear argumentos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F3837-1EA1-4185-B041-082E69BD8CF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BEFF3C2B-FE6D-42D4-BBB0-67A75FA1ED9C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42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C2A1C6-30E4-4BB7-B0A5-81DD08B863BE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74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CF2578-F7E1-4AE6-A9CE-31E003EE66BF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7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4497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2E1E6C-3F7B-4A58-8073-DE91827AE258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E3625D-CCA1-46AC-98D2-F055DCE80F3A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19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63EFB8-5C08-4008-9B97-F8176CD39737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49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1E37C-8E03-4609-A442-8667C3A8EBD8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834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CD2C8A-0368-46E3-8AD5-64D54475A9B4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50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9557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12/07/2023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6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87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/books/ISBN-0011021/author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books/ISBN-0011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240724/amazon-web-services-performan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engineering.stackexchange.com/questions/337998/designing-large-nanoservice-architecture-with-aws-lambda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8667705/aws-cognito-api-authentication-flow-sdk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experience.es/2020/01/29/ceremonias-scrum-daily-meet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Fintech? – Forbes Advisor">
            <a:extLst>
              <a:ext uri="{FF2B5EF4-FFF2-40B4-BE49-F238E27FC236}">
                <a16:creationId xmlns:a16="http://schemas.microsoft.com/office/drawing/2014/main" id="{CD172DBE-ED98-508D-746C-9C0E6EA1D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114"/>
          <a:stretch/>
        </p:blipFill>
        <p:spPr bwMode="auto">
          <a:xfrm>
            <a:off x="3068" y="0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4053525" cy="2470488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Emprendemos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57" y="4260714"/>
            <a:ext cx="3361953" cy="103209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3/Junio/2023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3162C-F4D5-98DA-3B95-C3EF7B5B4E2D}"/>
              </a:ext>
            </a:extLst>
          </p:cNvPr>
          <p:cNvSpPr txBox="1"/>
          <p:nvPr/>
        </p:nvSpPr>
        <p:spPr>
          <a:xfrm>
            <a:off x="334557" y="477676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Magister Eduard Duarte Sepúlveda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HTTP GET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92EEC-8A97-BFB3-0DF9-07577CA1A708}"/>
              </a:ext>
            </a:extLst>
          </p:cNvPr>
          <p:cNvSpPr txBox="1">
            <a:spLocks noChangeArrowheads="1"/>
          </p:cNvSpPr>
          <p:nvPr/>
        </p:nvSpPr>
        <p:spPr>
          <a:xfrm>
            <a:off x="1092954" y="181429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 dirty="0">
                <a:solidFill>
                  <a:srgbClr val="272920"/>
                </a:solidFill>
              </a:rPr>
              <a:t>How clients ask for the information they seek.</a:t>
            </a:r>
          </a:p>
          <a:p>
            <a:pPr algn="l"/>
            <a:endParaRPr lang="en-US" altLang="en-US" sz="2520" dirty="0">
              <a:solidFill>
                <a:srgbClr val="272920"/>
              </a:solidFill>
            </a:endParaRPr>
          </a:p>
          <a:p>
            <a:pPr algn="l"/>
            <a:r>
              <a:rPr lang="en-US" altLang="en-US" sz="2520" dirty="0">
                <a:solidFill>
                  <a:srgbClr val="272920"/>
                </a:solidFill>
              </a:rPr>
              <a:t>Issuing a GET request transfers the data from the server to the client in some representation</a:t>
            </a:r>
          </a:p>
          <a:p>
            <a:pPr algn="l"/>
            <a:endParaRPr lang="en-US" altLang="en-US" sz="2520" dirty="0"/>
          </a:p>
          <a:p>
            <a:pPr algn="l"/>
            <a:r>
              <a:rPr lang="en-US" altLang="en-US" sz="1800" dirty="0"/>
              <a:t>GET </a:t>
            </a:r>
            <a:r>
              <a:rPr lang="en-US" altLang="en-US" sz="1800" dirty="0">
                <a:hlinkClick r:id="rId2"/>
              </a:rPr>
              <a:t>http://localhost/books</a:t>
            </a:r>
            <a:endParaRPr lang="en-US" altLang="en-US" sz="1800" dirty="0"/>
          </a:p>
          <a:p>
            <a:pPr lvl="1" algn="l"/>
            <a:r>
              <a:rPr lang="en-US" altLang="en-US" sz="1710" dirty="0"/>
              <a:t>Retrieve all books</a:t>
            </a:r>
          </a:p>
          <a:p>
            <a:pPr lvl="1" algn="l"/>
            <a:endParaRPr lang="en-US" altLang="en-US" sz="1710" dirty="0"/>
          </a:p>
          <a:p>
            <a:pPr algn="l"/>
            <a:r>
              <a:rPr lang="en-US" altLang="en-US" sz="1800" dirty="0"/>
              <a:t>GET </a:t>
            </a:r>
            <a:r>
              <a:rPr lang="en-US" altLang="en-US" sz="1800" dirty="0">
                <a:hlinkClick r:id="rId3"/>
              </a:rPr>
              <a:t>http://localhost/books/ISBN-0011021</a:t>
            </a:r>
            <a:endParaRPr lang="en-US" altLang="en-US" sz="1800" dirty="0"/>
          </a:p>
          <a:p>
            <a:pPr lvl="1" algn="l"/>
            <a:r>
              <a:rPr lang="en-US" altLang="en-US" sz="1710" dirty="0"/>
              <a:t>Retrieve book identified with ISBN-0011021</a:t>
            </a:r>
          </a:p>
          <a:p>
            <a:pPr lvl="1" algn="l"/>
            <a:endParaRPr lang="en-US" altLang="en-US" sz="1710" dirty="0"/>
          </a:p>
          <a:p>
            <a:pPr algn="l"/>
            <a:r>
              <a:rPr lang="en-US" altLang="en-US" sz="1800" dirty="0"/>
              <a:t>GET </a:t>
            </a:r>
            <a:r>
              <a:rPr lang="en-US" altLang="en-US" sz="1800" dirty="0">
                <a:hlinkClick r:id="rId4"/>
              </a:rPr>
              <a:t>http://localhost/books/ISBN-0011021/authors</a:t>
            </a:r>
            <a:endParaRPr lang="en-US" altLang="en-US" sz="1800" dirty="0"/>
          </a:p>
          <a:p>
            <a:pPr lvl="1" algn="l"/>
            <a:r>
              <a:rPr lang="en-US" altLang="en-US" sz="1710" dirty="0"/>
              <a:t>Retrieve authors for book identified with ISBN-0011021</a:t>
            </a:r>
          </a:p>
        </p:txBody>
      </p:sp>
    </p:spTree>
    <p:extLst>
      <p:ext uri="{BB962C8B-B14F-4D97-AF65-F5344CB8AC3E}">
        <p14:creationId xmlns:p14="http://schemas.microsoft.com/office/powerpoint/2010/main" val="109491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HTTP DELETE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40AD03-4096-1856-3833-F642C50F5FC0}"/>
              </a:ext>
            </a:extLst>
          </p:cNvPr>
          <p:cNvSpPr txBox="1">
            <a:spLocks noChangeArrowheads="1"/>
          </p:cNvSpPr>
          <p:nvPr/>
        </p:nvSpPr>
        <p:spPr>
          <a:xfrm>
            <a:off x="1063457" y="181429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 dirty="0">
                <a:solidFill>
                  <a:srgbClr val="272920"/>
                </a:solidFill>
              </a:rPr>
              <a:t>Removes the resource identified by the URI</a:t>
            </a:r>
          </a:p>
          <a:p>
            <a:pPr algn="l"/>
            <a:endParaRPr lang="en-US" altLang="en-US" sz="2520" dirty="0"/>
          </a:p>
          <a:p>
            <a:pPr algn="l"/>
            <a:r>
              <a:rPr lang="en-US" altLang="en-US" sz="2520" dirty="0"/>
              <a:t>DELETE </a:t>
            </a:r>
            <a:r>
              <a:rPr lang="en-US" altLang="en-US" sz="2520" dirty="0">
                <a:hlinkClick r:id="rId2"/>
              </a:rPr>
              <a:t>http://localhost/books/ISBN-0011</a:t>
            </a:r>
            <a:endParaRPr lang="en-US" altLang="en-US" sz="2520" dirty="0"/>
          </a:p>
          <a:p>
            <a:pPr lvl="1" algn="l"/>
            <a:r>
              <a:rPr lang="en-US" altLang="en-US" sz="2160" dirty="0"/>
              <a:t>Delete book identified by ISBN-0011</a:t>
            </a:r>
          </a:p>
        </p:txBody>
      </p:sp>
    </p:spTree>
    <p:extLst>
      <p:ext uri="{BB962C8B-B14F-4D97-AF65-F5344CB8AC3E}">
        <p14:creationId xmlns:p14="http://schemas.microsoft.com/office/powerpoint/2010/main" val="136003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Representations</a:t>
            </a:r>
            <a:endParaRPr lang="es-CO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4FC423-6CE3-9E6B-30C1-F61FA11376E0}"/>
              </a:ext>
            </a:extLst>
          </p:cNvPr>
          <p:cNvSpPr txBox="1">
            <a:spLocks noChangeArrowheads="1"/>
          </p:cNvSpPr>
          <p:nvPr/>
        </p:nvSpPr>
        <p:spPr>
          <a:xfrm>
            <a:off x="994631" y="181429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 dirty="0">
                <a:solidFill>
                  <a:srgbClr val="272920"/>
                </a:solidFill>
              </a:rPr>
              <a:t>How data is represented or returned to the client for presentation.</a:t>
            </a:r>
          </a:p>
          <a:p>
            <a:pPr algn="l"/>
            <a:endParaRPr lang="en-US" altLang="en-US" sz="2520" dirty="0"/>
          </a:p>
          <a:p>
            <a:pPr algn="l"/>
            <a:r>
              <a:rPr lang="en-US" altLang="en-US" sz="2520" dirty="0"/>
              <a:t>Two main formats:</a:t>
            </a:r>
          </a:p>
          <a:p>
            <a:pPr algn="l"/>
            <a:endParaRPr lang="en-US" altLang="en-US" sz="2520" dirty="0"/>
          </a:p>
          <a:p>
            <a:pPr lvl="1" algn="l"/>
            <a:r>
              <a:rPr lang="en-US" altLang="en-US" sz="2520" dirty="0"/>
              <a:t>JavaScript Object Notation (JSON)</a:t>
            </a:r>
          </a:p>
          <a:p>
            <a:pPr algn="l"/>
            <a:endParaRPr lang="en-US" altLang="en-US" sz="2520" dirty="0"/>
          </a:p>
          <a:p>
            <a:pPr lvl="1" algn="l"/>
            <a:r>
              <a:rPr lang="en-US" altLang="en-US" sz="2520" dirty="0"/>
              <a:t>XML</a:t>
            </a:r>
          </a:p>
          <a:p>
            <a:pPr lvl="1" algn="l"/>
            <a:endParaRPr lang="en-US" altLang="en-US" sz="2520" dirty="0"/>
          </a:p>
          <a:p>
            <a:pPr algn="l"/>
            <a:r>
              <a:rPr lang="en-US" altLang="en-US" sz="2520" dirty="0"/>
              <a:t>It is common to have multiple representations of the same data</a:t>
            </a:r>
          </a:p>
        </p:txBody>
      </p:sp>
    </p:spTree>
    <p:extLst>
      <p:ext uri="{BB962C8B-B14F-4D97-AF65-F5344CB8AC3E}">
        <p14:creationId xmlns:p14="http://schemas.microsoft.com/office/powerpoint/2010/main" val="240911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Representations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50868D-C745-9C6F-105A-AA8EAB8643EE}"/>
              </a:ext>
            </a:extLst>
          </p:cNvPr>
          <p:cNvSpPr txBox="1">
            <a:spLocks noChangeArrowheads="1"/>
          </p:cNvSpPr>
          <p:nvPr/>
        </p:nvSpPr>
        <p:spPr>
          <a:xfrm>
            <a:off x="1197084" y="181429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/>
              <a:t>XML</a:t>
            </a:r>
          </a:p>
          <a:p>
            <a:pPr algn="l"/>
            <a:endParaRPr lang="en-US" altLang="en-US" sz="1440"/>
          </a:p>
          <a:p>
            <a:pPr lvl="1" algn="l"/>
            <a:r>
              <a:rPr lang="en-US" altLang="en-US" sz="1620"/>
              <a:t>&lt;COURSE&gt;</a:t>
            </a:r>
          </a:p>
          <a:p>
            <a:pPr lvl="2" algn="l"/>
            <a:r>
              <a:rPr lang="en-US" altLang="en-US" sz="1620"/>
              <a:t>&lt;ID&gt;CS2650&lt;/ID&gt;</a:t>
            </a:r>
          </a:p>
          <a:p>
            <a:pPr lvl="2" algn="l"/>
            <a:r>
              <a:rPr lang="en-US" altLang="en-US" sz="1620"/>
              <a:t>&lt;NAME&gt;Distributed Multimedia Software&lt;/NAME&gt;</a:t>
            </a:r>
          </a:p>
          <a:p>
            <a:pPr lvl="1" algn="l"/>
            <a:r>
              <a:rPr lang="en-US" altLang="en-US" sz="1620"/>
              <a:t>&lt;/COURSE&gt;</a:t>
            </a:r>
          </a:p>
          <a:p>
            <a:pPr lvl="1" algn="l"/>
            <a:endParaRPr lang="en-US" altLang="en-US" sz="1260"/>
          </a:p>
          <a:p>
            <a:pPr algn="l"/>
            <a:r>
              <a:rPr lang="en-US" altLang="en-US" sz="2520"/>
              <a:t>JSON</a:t>
            </a:r>
          </a:p>
          <a:p>
            <a:pPr algn="l"/>
            <a:endParaRPr lang="en-US" altLang="en-US" sz="2520"/>
          </a:p>
          <a:p>
            <a:pPr lvl="1" algn="l"/>
            <a:r>
              <a:rPr lang="en-US" altLang="en-US" sz="1620"/>
              <a:t>{course</a:t>
            </a:r>
          </a:p>
          <a:p>
            <a:pPr lvl="2" algn="l"/>
            <a:r>
              <a:rPr lang="en-US" altLang="en-US" sz="1620"/>
              <a:t>{id: CS2650}</a:t>
            </a:r>
          </a:p>
          <a:p>
            <a:pPr lvl="2" algn="l"/>
            <a:r>
              <a:rPr lang="en-US" altLang="en-US" sz="1620"/>
              <a:t>{name: Distributed Multimedia Sofware}</a:t>
            </a:r>
          </a:p>
          <a:p>
            <a:pPr lvl="1" algn="l"/>
            <a:r>
              <a:rPr lang="en-US" altLang="en-US" sz="1620"/>
              <a:t>}</a:t>
            </a:r>
            <a:endParaRPr lang="en-US" altLang="en-US" sz="1620" dirty="0"/>
          </a:p>
        </p:txBody>
      </p:sp>
    </p:spTree>
    <p:extLst>
      <p:ext uri="{BB962C8B-B14F-4D97-AF65-F5344CB8AC3E}">
        <p14:creationId xmlns:p14="http://schemas.microsoft.com/office/powerpoint/2010/main" val="17305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Why is it called </a:t>
            </a:r>
            <a:br>
              <a:rPr lang="en-US" altLang="en-US" dirty="0"/>
            </a:br>
            <a:r>
              <a:rPr lang="en-US" altLang="en-US" dirty="0"/>
              <a:t>"Representational State Transfer"?</a:t>
            </a:r>
            <a:endParaRPr lang="es-C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929CD5-5D4B-83AB-CC79-6E22CE9E8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504" y="2001679"/>
            <a:ext cx="1558766" cy="14716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/>
              <a:t>Resource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CCA3D-0B19-6725-57F1-13B5D4C8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2244567"/>
            <a:ext cx="1284447" cy="102584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altLang="en-US" sz="1800" dirty="0"/>
              <a:t>Client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FF48F14-B544-94DA-6BCA-540D2D16B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5735" y="2691765"/>
            <a:ext cx="3796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165D87C-60A3-87AF-28A5-FC0C0BA14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1464" y="2340293"/>
            <a:ext cx="3503906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http://www.boeing.com/aircraft/747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D5161FE-DA6F-EEAB-D772-E6E43AFD10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5738" y="2851785"/>
            <a:ext cx="382333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5AD9D82-CD3A-7B48-B6F1-40B919FC9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289" y="2883218"/>
            <a:ext cx="0" cy="1037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80E19A8-E617-3968-92E9-37F87226A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224" y="3034665"/>
            <a:ext cx="0" cy="1038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0757B1C-68FD-413D-DC2C-7AB041B14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145" y="4071938"/>
            <a:ext cx="1678663" cy="36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Boeing747.html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B599B6F-5479-386B-B5FF-9A9A98024AE4}"/>
              </a:ext>
            </a:extLst>
          </p:cNvPr>
          <p:cNvSpPr>
            <a:spLocks/>
          </p:cNvSpPr>
          <p:nvPr/>
        </p:nvSpPr>
        <p:spPr bwMode="auto">
          <a:xfrm>
            <a:off x="4870133" y="2847500"/>
            <a:ext cx="1851660" cy="252888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89FCFCA-5F91-868F-C5FA-B12CCB28A1B3}"/>
              </a:ext>
            </a:extLst>
          </p:cNvPr>
          <p:cNvSpPr>
            <a:spLocks/>
          </p:cNvSpPr>
          <p:nvPr/>
        </p:nvSpPr>
        <p:spPr bwMode="auto">
          <a:xfrm>
            <a:off x="4864418" y="3880485"/>
            <a:ext cx="1850232" cy="251460"/>
          </a:xfrm>
          <a:custGeom>
            <a:avLst/>
            <a:gdLst>
              <a:gd name="T0" fmla="*/ 76 w 1166"/>
              <a:gd name="T1" fmla="*/ 22 h 159"/>
              <a:gd name="T2" fmla="*/ 148 w 1166"/>
              <a:gd name="T3" fmla="*/ 49 h 159"/>
              <a:gd name="T4" fmla="*/ 312 w 1166"/>
              <a:gd name="T5" fmla="*/ 76 h 159"/>
              <a:gd name="T6" fmla="*/ 376 w 1166"/>
              <a:gd name="T7" fmla="*/ 67 h 159"/>
              <a:gd name="T8" fmla="*/ 385 w 1166"/>
              <a:gd name="T9" fmla="*/ 94 h 159"/>
              <a:gd name="T10" fmla="*/ 467 w 1166"/>
              <a:gd name="T11" fmla="*/ 113 h 159"/>
              <a:gd name="T12" fmla="*/ 603 w 1166"/>
              <a:gd name="T13" fmla="*/ 149 h 159"/>
              <a:gd name="T14" fmla="*/ 821 w 1166"/>
              <a:gd name="T15" fmla="*/ 122 h 159"/>
              <a:gd name="T16" fmla="*/ 1103 w 1166"/>
              <a:gd name="T17" fmla="*/ 149 h 159"/>
              <a:gd name="T18" fmla="*/ 1166 w 1166"/>
              <a:gd name="T19" fmla="*/ 131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6" h="159">
                <a:moveTo>
                  <a:pt x="76" y="22"/>
                </a:moveTo>
                <a:cubicBezTo>
                  <a:pt x="218" y="58"/>
                  <a:pt x="0" y="0"/>
                  <a:pt x="148" y="49"/>
                </a:cubicBezTo>
                <a:cubicBezTo>
                  <a:pt x="199" y="66"/>
                  <a:pt x="261" y="70"/>
                  <a:pt x="312" y="76"/>
                </a:cubicBezTo>
                <a:cubicBezTo>
                  <a:pt x="333" y="73"/>
                  <a:pt x="355" y="62"/>
                  <a:pt x="376" y="67"/>
                </a:cubicBezTo>
                <a:cubicBezTo>
                  <a:pt x="385" y="69"/>
                  <a:pt x="377" y="90"/>
                  <a:pt x="385" y="94"/>
                </a:cubicBezTo>
                <a:cubicBezTo>
                  <a:pt x="410" y="107"/>
                  <a:pt x="440" y="105"/>
                  <a:pt x="467" y="113"/>
                </a:cubicBezTo>
                <a:cubicBezTo>
                  <a:pt x="513" y="126"/>
                  <a:pt x="557" y="137"/>
                  <a:pt x="603" y="149"/>
                </a:cubicBezTo>
                <a:cubicBezTo>
                  <a:pt x="630" y="68"/>
                  <a:pt x="762" y="119"/>
                  <a:pt x="821" y="122"/>
                </a:cubicBezTo>
                <a:cubicBezTo>
                  <a:pt x="916" y="153"/>
                  <a:pt x="1004" y="159"/>
                  <a:pt x="1103" y="149"/>
                </a:cubicBezTo>
                <a:cubicBezTo>
                  <a:pt x="1160" y="130"/>
                  <a:pt x="1138" y="131"/>
                  <a:pt x="1166" y="1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A2B820F6-8875-6851-C58D-F30124B0E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090" y="4657725"/>
            <a:ext cx="7829550" cy="1421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 dirty="0"/>
              <a:t>The Client references a Web</a:t>
            </a:r>
            <a:r>
              <a:rPr lang="en-US" altLang="en-US" sz="1440" b="1" dirty="0"/>
              <a:t> </a:t>
            </a:r>
            <a:r>
              <a:rPr lang="en-US" altLang="en-US" sz="1440" dirty="0"/>
              <a:t>resource using a URL.  A </a:t>
            </a:r>
            <a:r>
              <a:rPr lang="en-US" altLang="en-US" sz="1440" b="1" dirty="0"/>
              <a:t>representation</a:t>
            </a:r>
            <a:r>
              <a:rPr lang="en-US" altLang="en-US" sz="1440" dirty="0"/>
              <a:t> of the resource is returned (in this case as an HTML document). </a:t>
            </a:r>
          </a:p>
          <a:p>
            <a:pPr eaLnBrk="0" hangingPunct="0"/>
            <a:r>
              <a:rPr lang="en-US" altLang="en-US" sz="1440" dirty="0"/>
              <a:t>The representation (e.g., Boeing747.html) places the client application in a </a:t>
            </a:r>
            <a:r>
              <a:rPr lang="en-US" altLang="en-US" sz="1440" b="1" dirty="0"/>
              <a:t>state</a:t>
            </a:r>
            <a:r>
              <a:rPr lang="en-US" altLang="en-US" sz="1440" dirty="0"/>
              <a:t>.  The result of the client traversing a hyperlink in Boeing747.html is another resource accessed.  The new representation places the client application into yet another state.  Thus, the client application changes (</a:t>
            </a:r>
            <a:r>
              <a:rPr lang="en-US" altLang="en-US" sz="1440" b="1" dirty="0"/>
              <a:t>transfer</a:t>
            </a:r>
            <a:r>
              <a:rPr lang="en-US" altLang="en-US" sz="1440" dirty="0"/>
              <a:t>s) state with each resource representation --&gt; Representation State Transfer!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A4DB0F1-3410-5401-200A-9409342BC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721" y="3174683"/>
            <a:ext cx="1832551" cy="75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9" tIns="45719" rIns="91439" bIns="45719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 u="sng" dirty="0">
                <a:solidFill>
                  <a:schemeClr val="accent2"/>
                </a:solidFill>
              </a:rPr>
              <a:t>Fuel requirements</a:t>
            </a:r>
          </a:p>
          <a:p>
            <a:pPr eaLnBrk="0" hangingPunct="0"/>
            <a:r>
              <a:rPr lang="en-US" altLang="en-US" sz="1440" u="sng" dirty="0">
                <a:solidFill>
                  <a:schemeClr val="accent2"/>
                </a:solidFill>
              </a:rPr>
              <a:t>Maintenance schedule</a:t>
            </a:r>
            <a:endParaRPr lang="en-US" altLang="en-US" sz="1440" dirty="0"/>
          </a:p>
          <a:p>
            <a:pPr eaLnBrk="0" hangingPunct="0"/>
            <a:r>
              <a:rPr lang="en-US" altLang="en-US" sz="144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2778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Architecture Style</a:t>
            </a:r>
            <a:endParaRPr lang="es-C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5FCEFB-5D57-0061-5436-C8AAB65F1B93}"/>
              </a:ext>
            </a:extLst>
          </p:cNvPr>
          <p:cNvGrpSpPr>
            <a:grpSpLocks/>
          </p:cNvGrpSpPr>
          <p:nvPr/>
        </p:nvGrpSpPr>
        <p:grpSpPr bwMode="auto">
          <a:xfrm>
            <a:off x="1841336" y="1722388"/>
            <a:ext cx="897255" cy="407194"/>
            <a:chOff x="363" y="1476"/>
            <a:chExt cx="477" cy="2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A9DB2C-45CF-D261-36F0-D0DA1BFC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7DF22B6E-3647-8906-97E8-A2A37E5C3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" y="1478"/>
              <a:ext cx="47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7" name="Line 13">
            <a:extLst>
              <a:ext uri="{FF2B5EF4-FFF2-40B4-BE49-F238E27FC236}">
                <a16:creationId xmlns:a16="http://schemas.microsoft.com/office/drawing/2014/main" id="{A5A265C9-5D75-644B-132D-F1D172D31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0411" y="2091006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E7B2BB68-114F-4DB8-7160-EA4096552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6126" y="2471053"/>
            <a:ext cx="104155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grpSp>
        <p:nvGrpSpPr>
          <p:cNvPr id="9" name="Group 34">
            <a:extLst>
              <a:ext uri="{FF2B5EF4-FFF2-40B4-BE49-F238E27FC236}">
                <a16:creationId xmlns:a16="http://schemas.microsoft.com/office/drawing/2014/main" id="{1286C345-FF2B-07E5-CCC8-7BE89C12ACFF}"/>
              </a:ext>
            </a:extLst>
          </p:cNvPr>
          <p:cNvGrpSpPr>
            <a:grpSpLocks/>
          </p:cNvGrpSpPr>
          <p:nvPr/>
        </p:nvGrpSpPr>
        <p:grpSpPr bwMode="auto">
          <a:xfrm>
            <a:off x="1896174" y="2339608"/>
            <a:ext cx="787581" cy="408623"/>
            <a:chOff x="392" y="1476"/>
            <a:chExt cx="421" cy="257"/>
          </a:xfrm>
        </p:grpSpPr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D7E1C807-B995-5AC0-BF64-B05A92115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11" name="Text Box 36">
              <a:extLst>
                <a:ext uri="{FF2B5EF4-FFF2-40B4-BE49-F238E27FC236}">
                  <a16:creationId xmlns:a16="http://schemas.microsoft.com/office/drawing/2014/main" id="{D3793430-E91C-5C52-6A8A-DEAA12E0F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" y="1478"/>
              <a:ext cx="4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XML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E5A49635-9957-1028-5ECA-1BA8E99594FE}"/>
              </a:ext>
            </a:extLst>
          </p:cNvPr>
          <p:cNvGrpSpPr>
            <a:grpSpLocks/>
          </p:cNvGrpSpPr>
          <p:nvPr/>
        </p:nvGrpSpPr>
        <p:grpSpPr bwMode="auto">
          <a:xfrm>
            <a:off x="5100315" y="1778110"/>
            <a:ext cx="758666" cy="3777615"/>
            <a:chOff x="2778" y="1755"/>
            <a:chExt cx="478" cy="1156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C1253780-D517-8786-4C6F-AFE5DD7C8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755"/>
              <a:ext cx="478" cy="1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14" name="Text Box 39">
              <a:extLst>
                <a:ext uri="{FF2B5EF4-FFF2-40B4-BE49-F238E27FC236}">
                  <a16:creationId xmlns:a16="http://schemas.microsoft.com/office/drawing/2014/main" id="{09FC30E4-4877-5CFF-59D0-B234D752C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597" y="2221"/>
              <a:ext cx="7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hangingPunct="0"/>
              <a:r>
                <a:rPr lang="en-US" altLang="en-US" sz="1980"/>
                <a:t>        Web/Proxy Server</a:t>
              </a:r>
            </a:p>
          </p:txBody>
        </p:sp>
      </p:grpSp>
      <p:grpSp>
        <p:nvGrpSpPr>
          <p:cNvPr id="15" name="Group 40">
            <a:extLst>
              <a:ext uri="{FF2B5EF4-FFF2-40B4-BE49-F238E27FC236}">
                <a16:creationId xmlns:a16="http://schemas.microsoft.com/office/drawing/2014/main" id="{B63140C6-2C6B-E1A4-338F-D163392BA07B}"/>
              </a:ext>
            </a:extLst>
          </p:cNvPr>
          <p:cNvGrpSpPr>
            <a:grpSpLocks/>
          </p:cNvGrpSpPr>
          <p:nvPr/>
        </p:nvGrpSpPr>
        <p:grpSpPr bwMode="auto">
          <a:xfrm>
            <a:off x="6916256" y="1806685"/>
            <a:ext cx="1678782" cy="3739038"/>
            <a:chOff x="3634" y="2055"/>
            <a:chExt cx="1056" cy="489"/>
          </a:xfrm>
        </p:grpSpPr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F65167D1-C35F-2C91-028B-CA3E6C31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055"/>
              <a:ext cx="1056" cy="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17" name="Text Box 42">
              <a:extLst>
                <a:ext uri="{FF2B5EF4-FFF2-40B4-BE49-F238E27FC236}">
                  <a16:creationId xmlns:a16="http://schemas.microsoft.com/office/drawing/2014/main" id="{5B3ADEBC-4085-40F6-3CE2-B6BDFB005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2136"/>
              <a:ext cx="116" cy="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endParaRPr lang="en-US" altLang="en-US" sz="1980"/>
            </a:p>
          </p:txBody>
        </p:sp>
      </p:grpSp>
      <p:sp>
        <p:nvSpPr>
          <p:cNvPr id="18" name="Text Box 44">
            <a:extLst>
              <a:ext uri="{FF2B5EF4-FFF2-40B4-BE49-F238E27FC236}">
                <a16:creationId xmlns:a16="http://schemas.microsoft.com/office/drawing/2014/main" id="{DD77154D-BB5D-F521-2079-450A96FA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876" y="1758107"/>
            <a:ext cx="88837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GET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id="{DEC675F7-9708-197C-E536-6D05E6A07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732" y="1870978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20" name="Line 48">
            <a:extLst>
              <a:ext uri="{FF2B5EF4-FFF2-40B4-BE49-F238E27FC236}">
                <a16:creationId xmlns:a16="http://schemas.microsoft.com/office/drawing/2014/main" id="{2E5C1203-1856-820A-09A6-6A5C08E4A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533" y="2030998"/>
            <a:ext cx="5557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21" name="Text Box 49">
            <a:extLst>
              <a:ext uri="{FF2B5EF4-FFF2-40B4-BE49-F238E27FC236}">
                <a16:creationId xmlns:a16="http://schemas.microsoft.com/office/drawing/2014/main" id="{D7375F99-1785-DF65-495E-65C882C9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171" y="2379613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22" name="Line 50">
            <a:extLst>
              <a:ext uri="{FF2B5EF4-FFF2-40B4-BE49-F238E27FC236}">
                <a16:creationId xmlns:a16="http://schemas.microsoft.com/office/drawing/2014/main" id="{F1B3DA4C-34E4-874B-FF29-067281C58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5041" y="2071003"/>
            <a:ext cx="2128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103AC23A-EA1E-1F89-5F0B-8D74008D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488" y="1899553"/>
            <a:ext cx="75853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doGet()</a:t>
            </a:r>
          </a:p>
        </p:txBody>
      </p:sp>
      <p:grpSp>
        <p:nvGrpSpPr>
          <p:cNvPr id="24" name="Group 52">
            <a:extLst>
              <a:ext uri="{FF2B5EF4-FFF2-40B4-BE49-F238E27FC236}">
                <a16:creationId xmlns:a16="http://schemas.microsoft.com/office/drawing/2014/main" id="{9E6D5A71-D999-F231-1F65-6665D0303845}"/>
              </a:ext>
            </a:extLst>
          </p:cNvPr>
          <p:cNvGrpSpPr>
            <a:grpSpLocks/>
          </p:cNvGrpSpPr>
          <p:nvPr/>
        </p:nvGrpSpPr>
        <p:grpSpPr bwMode="auto">
          <a:xfrm>
            <a:off x="1882148" y="3025408"/>
            <a:ext cx="765626" cy="408623"/>
            <a:chOff x="381" y="1476"/>
            <a:chExt cx="440" cy="257"/>
          </a:xfrm>
        </p:grpSpPr>
        <p:sp>
          <p:nvSpPr>
            <p:cNvPr id="25" name="Rectangle 53">
              <a:extLst>
                <a:ext uri="{FF2B5EF4-FFF2-40B4-BE49-F238E27FC236}">
                  <a16:creationId xmlns:a16="http://schemas.microsoft.com/office/drawing/2014/main" id="{0896AC6C-2E43-7617-8114-12991B80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26" name="Text Box 54">
              <a:extLst>
                <a:ext uri="{FF2B5EF4-FFF2-40B4-BE49-F238E27FC236}">
                  <a16:creationId xmlns:a16="http://schemas.microsoft.com/office/drawing/2014/main" id="{875641CB-55B5-6ED4-97B5-DE16B7D1C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1478"/>
              <a:ext cx="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Request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grpSp>
        <p:nvGrpSpPr>
          <p:cNvPr id="27" name="Group 67">
            <a:extLst>
              <a:ext uri="{FF2B5EF4-FFF2-40B4-BE49-F238E27FC236}">
                <a16:creationId xmlns:a16="http://schemas.microsoft.com/office/drawing/2014/main" id="{44CE360E-FEC5-82CF-1349-82C70D525956}"/>
              </a:ext>
            </a:extLst>
          </p:cNvPr>
          <p:cNvGrpSpPr>
            <a:grpSpLocks/>
          </p:cNvGrpSpPr>
          <p:nvPr/>
        </p:nvGrpSpPr>
        <p:grpSpPr bwMode="auto">
          <a:xfrm>
            <a:off x="1822871" y="3642628"/>
            <a:ext cx="816586" cy="408623"/>
            <a:chOff x="384" y="1476"/>
            <a:chExt cx="437" cy="257"/>
          </a:xfrm>
        </p:grpSpPr>
        <p:sp>
          <p:nvSpPr>
            <p:cNvPr id="28" name="Rectangle 68">
              <a:extLst>
                <a:ext uri="{FF2B5EF4-FFF2-40B4-BE49-F238E27FC236}">
                  <a16:creationId xmlns:a16="http://schemas.microsoft.com/office/drawing/2014/main" id="{7316BEC3-0F5E-8DEA-9F8E-87F66393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29" name="Text Box 69">
              <a:extLst>
                <a:ext uri="{FF2B5EF4-FFF2-40B4-BE49-F238E27FC236}">
                  <a16:creationId xmlns:a16="http://schemas.microsoft.com/office/drawing/2014/main" id="{FF7E7BE4-64D5-E053-42B5-0C0BB3C9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78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JSON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30" name="Line 70">
            <a:extLst>
              <a:ext uri="{FF2B5EF4-FFF2-40B4-BE49-F238E27FC236}">
                <a16:creationId xmlns:a16="http://schemas.microsoft.com/office/drawing/2014/main" id="{A5456454-5B90-6FDD-6A26-288050FD6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5716" y="3294013"/>
            <a:ext cx="1254443" cy="57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31" name="Line 71">
            <a:extLst>
              <a:ext uri="{FF2B5EF4-FFF2-40B4-BE49-F238E27FC236}">
                <a16:creationId xmlns:a16="http://schemas.microsoft.com/office/drawing/2014/main" id="{86F53744-B31D-36C3-8CE0-035ACE16F6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5716" y="3779788"/>
            <a:ext cx="1414463" cy="100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32" name="Text Box 72">
            <a:extLst>
              <a:ext uri="{FF2B5EF4-FFF2-40B4-BE49-F238E27FC236}">
                <a16:creationId xmlns:a16="http://schemas.microsoft.com/office/drawing/2014/main" id="{2CAEFDF8-A915-81C4-0134-C11D8609E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2875" y="3025408"/>
            <a:ext cx="963719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POST</a:t>
            </a:r>
          </a:p>
        </p:txBody>
      </p:sp>
      <p:sp>
        <p:nvSpPr>
          <p:cNvPr id="33" name="Text Box 75">
            <a:extLst>
              <a:ext uri="{FF2B5EF4-FFF2-40B4-BE49-F238E27FC236}">
                <a16:creationId xmlns:a16="http://schemas.microsoft.com/office/drawing/2014/main" id="{D6E2A36B-2D8A-9E1C-D990-3D317ABE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732" y="3136851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34" name="Line 76">
            <a:extLst>
              <a:ext uri="{FF2B5EF4-FFF2-40B4-BE49-F238E27FC236}">
                <a16:creationId xmlns:a16="http://schemas.microsoft.com/office/drawing/2014/main" id="{3D1798E4-DEAF-D5C3-5D2F-2F937BEA2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391" y="329830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35" name="Text Box 77">
            <a:extLst>
              <a:ext uri="{FF2B5EF4-FFF2-40B4-BE49-F238E27FC236}">
                <a16:creationId xmlns:a16="http://schemas.microsoft.com/office/drawing/2014/main" id="{D6FCCF87-4694-9AF2-BC5E-BA8C36ABF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171" y="3646915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36" name="Line 78">
            <a:extLst>
              <a:ext uri="{FF2B5EF4-FFF2-40B4-BE49-F238E27FC236}">
                <a16:creationId xmlns:a16="http://schemas.microsoft.com/office/drawing/2014/main" id="{E2444A5E-24A5-C325-F8DB-44A61F49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469" y="2991118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37" name="Rectangle 79">
            <a:extLst>
              <a:ext uri="{FF2B5EF4-FFF2-40B4-BE49-F238E27FC236}">
                <a16:creationId xmlns:a16="http://schemas.microsoft.com/office/drawing/2014/main" id="{42E730F9-92C3-7529-C4E3-03697D245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916" y="2819668"/>
            <a:ext cx="955705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doPost(id)</a:t>
            </a:r>
          </a:p>
        </p:txBody>
      </p:sp>
      <p:sp>
        <p:nvSpPr>
          <p:cNvPr id="38" name="Line 81">
            <a:extLst>
              <a:ext uri="{FF2B5EF4-FFF2-40B4-BE49-F238E27FC236}">
                <a16:creationId xmlns:a16="http://schemas.microsoft.com/office/drawing/2014/main" id="{D93462D9-3DA2-E5B7-BB09-24058691A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414" y="3358307"/>
            <a:ext cx="104013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39" name="Line 89">
            <a:extLst>
              <a:ext uri="{FF2B5EF4-FFF2-40B4-BE49-F238E27FC236}">
                <a16:creationId xmlns:a16="http://schemas.microsoft.com/office/drawing/2014/main" id="{5FE8BC80-B4A8-8EBE-F113-2C534D07B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699" y="3736926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40" name="Text Box 96">
            <a:extLst>
              <a:ext uri="{FF2B5EF4-FFF2-40B4-BE49-F238E27FC236}">
                <a16:creationId xmlns:a16="http://schemas.microsoft.com/office/drawing/2014/main" id="{51544C09-2DA5-8468-6061-4D8DB9DB2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271" y="3025408"/>
            <a:ext cx="1457325" cy="114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800"/>
              <a:t>REST Engine</a:t>
            </a:r>
          </a:p>
          <a:p>
            <a:pPr eaLnBrk="0" hangingPunct="0"/>
            <a:r>
              <a:rPr lang="en-US" altLang="en-US" sz="1800"/>
              <a:t>(</a:t>
            </a:r>
            <a:r>
              <a:rPr lang="en-US" altLang="en-US" sz="1440"/>
              <a:t>locate resource and generate response</a:t>
            </a:r>
            <a:r>
              <a:rPr lang="en-US" altLang="en-US" sz="1800"/>
              <a:t>)</a:t>
            </a: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C254949D-43F2-AD32-B2E7-7E4F4C085940}"/>
              </a:ext>
            </a:extLst>
          </p:cNvPr>
          <p:cNvGrpSpPr>
            <a:grpSpLocks/>
          </p:cNvGrpSpPr>
          <p:nvPr/>
        </p:nvGrpSpPr>
        <p:grpSpPr bwMode="auto">
          <a:xfrm>
            <a:off x="1839014" y="4328428"/>
            <a:ext cx="765186" cy="408623"/>
            <a:chOff x="398" y="1476"/>
            <a:chExt cx="408" cy="257"/>
          </a:xfrm>
        </p:grpSpPr>
        <p:sp>
          <p:nvSpPr>
            <p:cNvPr id="42" name="Rectangle 99">
              <a:extLst>
                <a:ext uri="{FF2B5EF4-FFF2-40B4-BE49-F238E27FC236}">
                  <a16:creationId xmlns:a16="http://schemas.microsoft.com/office/drawing/2014/main" id="{C4A5D7B0-17E3-D20C-0C7B-27CE290D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43" name="Text Box 100">
              <a:extLst>
                <a:ext uri="{FF2B5EF4-FFF2-40B4-BE49-F238E27FC236}">
                  <a16:creationId xmlns:a16="http://schemas.microsoft.com/office/drawing/2014/main" id="{533FE19E-4F8A-05B0-6EB6-0189AC109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47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PO</a:t>
              </a:r>
            </a:p>
            <a:p>
              <a:pPr algn="ctr" eaLnBrk="0" hangingPunct="0"/>
              <a:r>
                <a:rPr lang="en-US" altLang="en-US" sz="990"/>
                <a:t>(XML doc)</a:t>
              </a:r>
              <a:endParaRPr lang="en-US" altLang="en-US" sz="1980"/>
            </a:p>
          </p:txBody>
        </p:sp>
      </p:grpSp>
      <p:sp>
        <p:nvSpPr>
          <p:cNvPr id="44" name="Line 107">
            <a:extLst>
              <a:ext uri="{FF2B5EF4-FFF2-40B4-BE49-F238E27FC236}">
                <a16:creationId xmlns:a16="http://schemas.microsoft.com/office/drawing/2014/main" id="{F29790B5-EED0-87A8-0572-E20DCA619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299" y="4572745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45" name="Text Box 108">
            <a:extLst>
              <a:ext uri="{FF2B5EF4-FFF2-40B4-BE49-F238E27FC236}">
                <a16:creationId xmlns:a16="http://schemas.microsoft.com/office/drawing/2014/main" id="{D91B8FDA-13AC-1C30-7D30-04A190041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589" y="4305568"/>
            <a:ext cx="1162492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DELETE</a:t>
            </a:r>
          </a:p>
        </p:txBody>
      </p:sp>
      <p:sp>
        <p:nvSpPr>
          <p:cNvPr id="46" name="Text Box 110">
            <a:extLst>
              <a:ext uri="{FF2B5EF4-FFF2-40B4-BE49-F238E27FC236}">
                <a16:creationId xmlns:a16="http://schemas.microsoft.com/office/drawing/2014/main" id="{77D27193-C7D8-447D-3960-22E4871AD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46" y="4418440"/>
            <a:ext cx="685951" cy="313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URL 1</a:t>
            </a:r>
          </a:p>
        </p:txBody>
      </p:sp>
      <p:sp>
        <p:nvSpPr>
          <p:cNvPr id="47" name="Line 111">
            <a:extLst>
              <a:ext uri="{FF2B5EF4-FFF2-40B4-BE49-F238E27FC236}">
                <a16:creationId xmlns:a16="http://schemas.microsoft.com/office/drawing/2014/main" id="{1287E331-BDB7-12C3-91B0-4003E1853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3105" y="457846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48" name="Line 113">
            <a:extLst>
              <a:ext uri="{FF2B5EF4-FFF2-40B4-BE49-F238E27FC236}">
                <a16:creationId xmlns:a16="http://schemas.microsoft.com/office/drawing/2014/main" id="{B90E5B97-C551-11C4-234B-153C5FA0D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699" y="4609892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49" name="Line 120">
            <a:extLst>
              <a:ext uri="{FF2B5EF4-FFF2-40B4-BE49-F238E27FC236}">
                <a16:creationId xmlns:a16="http://schemas.microsoft.com/office/drawing/2014/main" id="{521ED5CE-3500-4BE5-6B7C-18CEEAE3B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0756" y="3985528"/>
            <a:ext cx="2128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50" name="Rectangle 121">
            <a:extLst>
              <a:ext uri="{FF2B5EF4-FFF2-40B4-BE49-F238E27FC236}">
                <a16:creationId xmlns:a16="http://schemas.microsoft.com/office/drawing/2014/main" id="{C0623579-4DD0-F9E5-7327-6E8686E2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916" y="3779788"/>
            <a:ext cx="973337" cy="31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440"/>
              <a:t>doDelete()</a:t>
            </a:r>
          </a:p>
        </p:txBody>
      </p:sp>
      <p:grpSp>
        <p:nvGrpSpPr>
          <p:cNvPr id="51" name="Group 128">
            <a:extLst>
              <a:ext uri="{FF2B5EF4-FFF2-40B4-BE49-F238E27FC236}">
                <a16:creationId xmlns:a16="http://schemas.microsoft.com/office/drawing/2014/main" id="{E67C1290-4418-D803-1D1C-14CFFF165E1B}"/>
              </a:ext>
            </a:extLst>
          </p:cNvPr>
          <p:cNvGrpSpPr>
            <a:grpSpLocks/>
          </p:cNvGrpSpPr>
          <p:nvPr/>
        </p:nvGrpSpPr>
        <p:grpSpPr bwMode="auto">
          <a:xfrm>
            <a:off x="1825901" y="4945648"/>
            <a:ext cx="837262" cy="407194"/>
            <a:chOff x="393" y="1476"/>
            <a:chExt cx="418" cy="257"/>
          </a:xfrm>
        </p:grpSpPr>
        <p:sp>
          <p:nvSpPr>
            <p:cNvPr id="52" name="Rectangle 129">
              <a:extLst>
                <a:ext uri="{FF2B5EF4-FFF2-40B4-BE49-F238E27FC236}">
                  <a16:creationId xmlns:a16="http://schemas.microsoft.com/office/drawing/2014/main" id="{A21CB37A-4122-58AA-08F5-AA8261AC0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476"/>
              <a:ext cx="384" cy="2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620"/>
            </a:p>
          </p:txBody>
        </p:sp>
        <p:sp>
          <p:nvSpPr>
            <p:cNvPr id="53" name="Text Box 130">
              <a:extLst>
                <a:ext uri="{FF2B5EF4-FFF2-40B4-BE49-F238E27FC236}">
                  <a16:creationId xmlns:a16="http://schemas.microsoft.com/office/drawing/2014/main" id="{F6489562-C570-6C25-3B22-DD1F3FBF9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1478"/>
              <a:ext cx="41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7" rIns="91437" bIns="45717">
              <a:spAutoFit/>
            </a:bodyPr>
            <a:lstStyle>
              <a:lvl1pPr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8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6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4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2000" defTabSz="101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892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464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36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0800" defTabSz="10160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altLang="en-US" sz="990"/>
                <a:t>Response</a:t>
              </a:r>
            </a:p>
            <a:p>
              <a:pPr algn="ctr" eaLnBrk="0" hangingPunct="0"/>
              <a:r>
                <a:rPr lang="en-US" altLang="en-US" sz="990"/>
                <a:t>(</a:t>
              </a:r>
              <a:r>
                <a:rPr lang="en-US" altLang="en-US" sz="990" b="1"/>
                <a:t>TEXT doc</a:t>
              </a:r>
              <a:r>
                <a:rPr lang="en-US" altLang="en-US" sz="990"/>
                <a:t>)</a:t>
              </a:r>
              <a:endParaRPr lang="en-US" altLang="en-US" sz="1980"/>
            </a:p>
          </p:txBody>
        </p:sp>
      </p:grpSp>
      <p:sp>
        <p:nvSpPr>
          <p:cNvPr id="54" name="Line 131">
            <a:extLst>
              <a:ext uri="{FF2B5EF4-FFF2-40B4-BE49-F238E27FC236}">
                <a16:creationId xmlns:a16="http://schemas.microsoft.com/office/drawing/2014/main" id="{DAC4298B-C839-0496-D662-5695DF43F8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7151" y="5097096"/>
            <a:ext cx="1337310" cy="1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55" name="Text Box 133">
            <a:extLst>
              <a:ext uri="{FF2B5EF4-FFF2-40B4-BE49-F238E27FC236}">
                <a16:creationId xmlns:a16="http://schemas.microsoft.com/office/drawing/2014/main" id="{A18533D8-5011-D326-B71A-E6E519394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454" y="4955650"/>
            <a:ext cx="1172110" cy="2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170"/>
              <a:t>HTTP Response</a:t>
            </a:r>
          </a:p>
        </p:txBody>
      </p:sp>
      <p:sp>
        <p:nvSpPr>
          <p:cNvPr id="56" name="Line 135">
            <a:extLst>
              <a:ext uri="{FF2B5EF4-FFF2-40B4-BE49-F238E27FC236}">
                <a16:creationId xmlns:a16="http://schemas.microsoft.com/office/drawing/2014/main" id="{929C27F7-C8F8-BEA0-E7E4-2A021A6A1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8981" y="5045661"/>
            <a:ext cx="10415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57" name="Line 142">
            <a:extLst>
              <a:ext uri="{FF2B5EF4-FFF2-40B4-BE49-F238E27FC236}">
                <a16:creationId xmlns:a16="http://schemas.microsoft.com/office/drawing/2014/main" id="{3F41CBE8-182D-B9B2-36FF-AE48D94353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38579" y="2498200"/>
            <a:ext cx="1338739" cy="14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58" name="Line 143">
            <a:extLst>
              <a:ext uri="{FF2B5EF4-FFF2-40B4-BE49-F238E27FC236}">
                <a16:creationId xmlns:a16="http://schemas.microsoft.com/office/drawing/2014/main" id="{6FB2B67B-B370-32BD-A242-618FAEE3E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0013" y="2010996"/>
            <a:ext cx="1160145" cy="28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59" name="AutoShape 147">
            <a:extLst>
              <a:ext uri="{FF2B5EF4-FFF2-40B4-BE49-F238E27FC236}">
                <a16:creationId xmlns:a16="http://schemas.microsoft.com/office/drawing/2014/main" id="{3E99B7ED-81B2-D0D2-4ED2-DC60973BE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816" y="4671328"/>
            <a:ext cx="480060" cy="61722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60" name="AutoShape 148">
            <a:extLst>
              <a:ext uri="{FF2B5EF4-FFF2-40B4-BE49-F238E27FC236}">
                <a16:creationId xmlns:a16="http://schemas.microsoft.com/office/drawing/2014/main" id="{303990C1-9A97-D0BC-72EE-7F066E95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6556" y="4945648"/>
            <a:ext cx="480060" cy="617220"/>
          </a:xfrm>
          <a:prstGeom prst="can">
            <a:avLst>
              <a:gd name="adj" fmla="val 3214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 sz="1620"/>
          </a:p>
        </p:txBody>
      </p:sp>
      <p:sp>
        <p:nvSpPr>
          <p:cNvPr id="61" name="Line 149">
            <a:extLst>
              <a:ext uri="{FF2B5EF4-FFF2-40B4-BE49-F238E27FC236}">
                <a16:creationId xmlns:a16="http://schemas.microsoft.com/office/drawing/2014/main" id="{FADBFA83-F9F7-1468-E7FD-41313EDE5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2176" y="4877068"/>
            <a:ext cx="5486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620"/>
          </a:p>
        </p:txBody>
      </p:sp>
    </p:spTree>
    <p:extLst>
      <p:ext uri="{BB962C8B-B14F-4D97-AF65-F5344CB8AC3E}">
        <p14:creationId xmlns:p14="http://schemas.microsoft.com/office/powerpoint/2010/main" val="12306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Architecture Style</a:t>
            </a:r>
            <a:endParaRPr lang="es-C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E512A3-5991-2B64-68AF-1CA5B69A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2" y="1291579"/>
            <a:ext cx="10180854" cy="401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7C8227-013B-BEB6-78D0-55BA2F2F02E0}"/>
              </a:ext>
            </a:extLst>
          </p:cNvPr>
          <p:cNvSpPr txBox="1"/>
          <p:nvPr/>
        </p:nvSpPr>
        <p:spPr>
          <a:xfrm>
            <a:off x="902553" y="560304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Representational state transfer - Wikipedia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697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Real Life Examples</a:t>
            </a:r>
            <a:endParaRPr lang="es-CO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9ABEF8-E23B-E123-9E87-14D790BDB4CC}"/>
              </a:ext>
            </a:extLst>
          </p:cNvPr>
          <p:cNvSpPr txBox="1">
            <a:spLocks noChangeArrowheads="1"/>
          </p:cNvSpPr>
          <p:nvPr/>
        </p:nvSpPr>
        <p:spPr>
          <a:xfrm>
            <a:off x="1643560" y="1814297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>
                <a:solidFill>
                  <a:srgbClr val="272920"/>
                </a:solidFill>
              </a:rPr>
              <a:t>Google Maps</a:t>
            </a:r>
          </a:p>
          <a:p>
            <a:pPr algn="l"/>
            <a:endParaRPr lang="en-US" altLang="en-US" sz="2520">
              <a:solidFill>
                <a:srgbClr val="272920"/>
              </a:solidFill>
            </a:endParaRPr>
          </a:p>
          <a:p>
            <a:pPr algn="l"/>
            <a:r>
              <a:rPr lang="en-US" altLang="en-US" sz="2520">
                <a:solidFill>
                  <a:srgbClr val="272920"/>
                </a:solidFill>
              </a:rPr>
              <a:t>Google AJAX Search API</a:t>
            </a:r>
          </a:p>
          <a:p>
            <a:pPr algn="l"/>
            <a:endParaRPr lang="en-US" altLang="en-US" sz="2520">
              <a:solidFill>
                <a:srgbClr val="272920"/>
              </a:solidFill>
            </a:endParaRPr>
          </a:p>
          <a:p>
            <a:pPr algn="l"/>
            <a:r>
              <a:rPr lang="en-US" altLang="en-US" sz="2520">
                <a:solidFill>
                  <a:srgbClr val="272920"/>
                </a:solidFill>
              </a:rPr>
              <a:t>Yahoo Search API</a:t>
            </a:r>
          </a:p>
          <a:p>
            <a:pPr algn="l"/>
            <a:endParaRPr lang="en-US" altLang="en-US" sz="2520">
              <a:solidFill>
                <a:srgbClr val="272920"/>
              </a:solidFill>
            </a:endParaRPr>
          </a:p>
          <a:p>
            <a:pPr algn="l"/>
            <a:r>
              <a:rPr lang="en-US" altLang="en-US" sz="2520">
                <a:solidFill>
                  <a:srgbClr val="272920"/>
                </a:solidFill>
              </a:rPr>
              <a:t>Amazon WebServices</a:t>
            </a:r>
            <a:endParaRPr lang="en-US" altLang="en-US" sz="2520" dirty="0">
              <a:solidFill>
                <a:srgbClr val="272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4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REST and the Web</a:t>
            </a:r>
            <a:endParaRPr lang="es-CO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975592-3268-DB19-4F16-C1C7D3508E13}"/>
              </a:ext>
            </a:extLst>
          </p:cNvPr>
          <p:cNvSpPr txBox="1">
            <a:spLocks noChangeArrowheads="1"/>
          </p:cNvSpPr>
          <p:nvPr/>
        </p:nvSpPr>
        <p:spPr>
          <a:xfrm>
            <a:off x="1197084" y="1637955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>
                <a:solidFill>
                  <a:srgbClr val="272920"/>
                </a:solidFill>
              </a:rPr>
              <a:t>The Web is an example of a REST system!</a:t>
            </a:r>
          </a:p>
          <a:p>
            <a:pPr algn="l"/>
            <a:endParaRPr lang="en-US" altLang="en-US" sz="2520">
              <a:solidFill>
                <a:srgbClr val="272920"/>
              </a:solidFill>
            </a:endParaRPr>
          </a:p>
          <a:p>
            <a:pPr algn="l"/>
            <a:r>
              <a:rPr lang="en-US" altLang="en-US" sz="2520">
                <a:solidFill>
                  <a:srgbClr val="272920"/>
                </a:solidFill>
              </a:rPr>
              <a:t>All of those Web services that you have been using all these many years - book ordering services, search services,  online dictionary services, etc - are REST-based Web services.  </a:t>
            </a:r>
          </a:p>
          <a:p>
            <a:pPr algn="l"/>
            <a:endParaRPr lang="en-US" altLang="en-US" sz="2520">
              <a:solidFill>
                <a:srgbClr val="272920"/>
              </a:solidFill>
            </a:endParaRPr>
          </a:p>
          <a:p>
            <a:pPr algn="l"/>
            <a:r>
              <a:rPr lang="en-US" altLang="en-US" sz="2520">
                <a:solidFill>
                  <a:srgbClr val="272920"/>
                </a:solidFill>
              </a:rPr>
              <a:t>Alas, you have been using REST, building REST services and you didn't even know it. </a:t>
            </a:r>
            <a:endParaRPr lang="en-US" altLang="en-US" sz="2520" dirty="0">
              <a:solidFill>
                <a:srgbClr val="2729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2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/>
              <a:t>Preparación técnica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Que aprenderemos – Entregando Valor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C5979CF0-959F-22DC-5392-4636E6117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969872"/>
              </p:ext>
            </p:extLst>
          </p:nvPr>
        </p:nvGraphicFramePr>
        <p:xfrm>
          <a:off x="137653" y="1052738"/>
          <a:ext cx="6302476" cy="5575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BB31D6B1-017E-DE90-B336-F8684FFC6A77}"/>
              </a:ext>
            </a:extLst>
          </p:cNvPr>
          <p:cNvSpPr/>
          <p:nvPr/>
        </p:nvSpPr>
        <p:spPr>
          <a:xfrm>
            <a:off x="5410865" y="656694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34EB387-7889-4118-E89A-B55D846B6859}"/>
              </a:ext>
            </a:extLst>
          </p:cNvPr>
          <p:cNvSpPr/>
          <p:nvPr/>
        </p:nvSpPr>
        <p:spPr>
          <a:xfrm>
            <a:off x="6653989" y="2445775"/>
            <a:ext cx="3463404" cy="9832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81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Que vamos a encontrar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Temas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2</a:t>
            </a:fld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C74055-1009-0525-7414-AEB2A3B6DDC7}"/>
              </a:ext>
            </a:extLst>
          </p:cNvPr>
          <p:cNvSpPr txBox="1"/>
          <p:nvPr/>
        </p:nvSpPr>
        <p:spPr>
          <a:xfrm>
            <a:off x="1632154" y="1261204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Daily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HTTP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REST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Conceptos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Verbos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Arquitectura</a:t>
            </a: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Cloud</a:t>
            </a:r>
          </a:p>
          <a:p>
            <a:pPr marL="800100" lvl="1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AWS</a:t>
            </a:r>
          </a:p>
          <a:p>
            <a:pPr marL="800100" lvl="1" indent="-342900">
              <a:buAutoNum type="arabicPeriod"/>
            </a:pP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ApiGateway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AutoNum type="arabicPeriod"/>
            </a:pPr>
            <a:r>
              <a:rPr lang="es-CO" sz="2800" dirty="0" err="1">
                <a:solidFill>
                  <a:schemeClr val="accent2">
                    <a:lumMod val="75000"/>
                  </a:schemeClr>
                </a:solidFill>
              </a:rPr>
              <a:t>Cognito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CO" sz="2800" dirty="0">
                <a:solidFill>
                  <a:schemeClr val="accent2">
                    <a:lumMod val="75000"/>
                  </a:schemeClr>
                </a:solidFill>
              </a:rPr>
              <a:t>Dedicación al curos</a:t>
            </a:r>
          </a:p>
        </p:txBody>
      </p:sp>
    </p:spTree>
    <p:extLst>
      <p:ext uri="{BB962C8B-B14F-4D97-AF65-F5344CB8AC3E}">
        <p14:creationId xmlns:p14="http://schemas.microsoft.com/office/powerpoint/2010/main" val="238415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s-CO" dirty="0"/>
              <a:t>AWS – Cloud</a:t>
            </a:r>
          </a:p>
        </p:txBody>
      </p: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C39C8ACD-7AA7-B6E6-F800-73040DD71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7840" y="1091102"/>
            <a:ext cx="6866667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s-CO" dirty="0" err="1"/>
              <a:t>APIs</a:t>
            </a:r>
            <a:r>
              <a:rPr lang="es-CO" dirty="0"/>
              <a:t> AWS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179A0B77-9000-F202-AEF0-404AE084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3401" y="1308375"/>
            <a:ext cx="10257329" cy="46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s-CO" dirty="0"/>
              <a:t>AWS </a:t>
            </a:r>
            <a:r>
              <a:rPr lang="es-CO" dirty="0" err="1"/>
              <a:t>Cognito</a:t>
            </a:r>
            <a:r>
              <a:rPr lang="es-CO" dirty="0"/>
              <a:t> - </a:t>
            </a:r>
            <a:r>
              <a:rPr lang="es-CO" dirty="0" err="1"/>
              <a:t>Authentication</a:t>
            </a:r>
            <a:endParaRPr lang="es-CO" dirty="0"/>
          </a:p>
        </p:txBody>
      </p:sp>
      <p:pic>
        <p:nvPicPr>
          <p:cNvPr id="9" name="Picture 8" descr="A diagram of a flow of information&#10;&#10;Description automatically generated">
            <a:extLst>
              <a:ext uri="{FF2B5EF4-FFF2-40B4-BE49-F238E27FC236}">
                <a16:creationId xmlns:a16="http://schemas.microsoft.com/office/drawing/2014/main" id="{6D4FE2E6-4627-7CE5-7EBA-B69EDF9AB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2017" y="1443230"/>
            <a:ext cx="9246822" cy="53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Horas de trabajo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Cuánto Durará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23</a:t>
            </a:fld>
            <a:endParaRPr lang="es-CO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4AEB8B9-5B21-1DD0-E47E-F3E4BDA60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537288"/>
              </p:ext>
            </p:extLst>
          </p:nvPr>
        </p:nvGraphicFramePr>
        <p:xfrm>
          <a:off x="442452" y="1140542"/>
          <a:ext cx="4503174" cy="4463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4949D0-B56A-80DA-4DDA-BA1D847B7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41776"/>
              </p:ext>
            </p:extLst>
          </p:nvPr>
        </p:nvGraphicFramePr>
        <p:xfrm>
          <a:off x="5702711" y="1382316"/>
          <a:ext cx="4975122" cy="4222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0030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Motivación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70" y="147092"/>
            <a:ext cx="9797832" cy="617612"/>
          </a:xfrm>
        </p:spPr>
        <p:txBody>
          <a:bodyPr>
            <a:normAutofit/>
          </a:bodyPr>
          <a:lstStyle/>
          <a:p>
            <a:r>
              <a:rPr lang="es-CO" dirty="0"/>
              <a:t>Beneficios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s-CO" smtClean="0"/>
              <a:pPr/>
              <a:t>24</a:t>
            </a:fld>
            <a:endParaRPr lang="es-CO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4949D0-B56A-80DA-4DDA-BA1D847B7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606567"/>
              </p:ext>
            </p:extLst>
          </p:nvPr>
        </p:nvGraphicFramePr>
        <p:xfrm>
          <a:off x="1081548" y="900949"/>
          <a:ext cx="8141109" cy="578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9197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iene su banco una estrategia fintech? | ProcessMaker">
            <a:extLst>
              <a:ext uri="{FF2B5EF4-FFF2-40B4-BE49-F238E27FC236}">
                <a16:creationId xmlns:a16="http://schemas.microsoft.com/office/drawing/2014/main" id="{44D0C255-7A2C-B971-5140-7033C18B9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8020"/>
          <a:stretch/>
        </p:blipFill>
        <p:spPr bwMode="auto">
          <a:xfrm>
            <a:off x="-152026" y="-16042"/>
            <a:ext cx="12528135" cy="705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93AD91-4AA1-A8CA-31FF-834330466B10}"/>
              </a:ext>
            </a:extLst>
          </p:cNvPr>
          <p:cNvSpPr/>
          <p:nvPr/>
        </p:nvSpPr>
        <p:spPr>
          <a:xfrm>
            <a:off x="-117326" y="1623918"/>
            <a:ext cx="4352441" cy="3500802"/>
          </a:xfrm>
          <a:prstGeom prst="rect">
            <a:avLst/>
          </a:prstGeom>
          <a:solidFill>
            <a:srgbClr val="27292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982196" cy="4601183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87796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294BE93-492D-8FD6-2029-0877A1DC5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E31F3-D6DB-AFF9-DE98-B9270E9A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Hypertext Transfer Protocol (HTTP)</a:t>
            </a:r>
            <a:endParaRPr lang="es-C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718D92-0ACA-B9B1-7317-73DD90CD191C}"/>
              </a:ext>
            </a:extLst>
          </p:cNvPr>
          <p:cNvSpPr txBox="1">
            <a:spLocks noChangeArrowheads="1"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 cap="all" spc="100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48081-5670-25FF-3DF6-97A540F46D7A}"/>
              </a:ext>
            </a:extLst>
          </p:cNvPr>
          <p:cNvSpPr txBox="1">
            <a:spLocks noChangeArrowheads="1"/>
          </p:cNvSpPr>
          <p:nvPr/>
        </p:nvSpPr>
        <p:spPr>
          <a:xfrm>
            <a:off x="1142913" y="1382316"/>
            <a:ext cx="6766708" cy="4710980"/>
          </a:xfrm>
          <a:prstGeom prst="rect">
            <a:avLst/>
          </a:prstGeom>
        </p:spPr>
        <p:txBody>
          <a:bodyPr vert="horz" lIns="45720" tIns="45720" rIns="45720" bIns="45720" rtlCol="0" anchor="ctr">
            <a:normAutofit fontScale="77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en-US" sz="2520" dirty="0"/>
              <a:t>A communications protocol</a:t>
            </a:r>
          </a:p>
          <a:p>
            <a:pPr algn="l">
              <a:lnSpc>
                <a:spcPct val="80000"/>
              </a:lnSpc>
            </a:pPr>
            <a:r>
              <a:rPr lang="en-US" altLang="en-US" sz="2520" dirty="0"/>
              <a:t>Allows retrieving inter-linked text documents (hypertext) </a:t>
            </a:r>
          </a:p>
          <a:p>
            <a:pPr lvl="1" algn="l">
              <a:lnSpc>
                <a:spcPct val="80000"/>
              </a:lnSpc>
            </a:pPr>
            <a:r>
              <a:rPr lang="en-US" altLang="en-US" sz="2520" dirty="0"/>
              <a:t>World Wide Web.</a:t>
            </a:r>
          </a:p>
          <a:p>
            <a:pPr lvl="1" algn="l">
              <a:lnSpc>
                <a:spcPct val="80000"/>
              </a:lnSpc>
            </a:pPr>
            <a:endParaRPr lang="en-US" altLang="en-US" sz="2520" dirty="0"/>
          </a:p>
          <a:p>
            <a:pPr algn="l">
              <a:lnSpc>
                <a:spcPct val="80000"/>
              </a:lnSpc>
            </a:pPr>
            <a:r>
              <a:rPr lang="en-US" altLang="en-US" sz="2520" dirty="0"/>
              <a:t>HTTP Verbs</a:t>
            </a:r>
          </a:p>
          <a:p>
            <a:pPr algn="l">
              <a:lnSpc>
                <a:spcPct val="80000"/>
              </a:lnSpc>
            </a:pPr>
            <a:endParaRPr lang="en-US" altLang="en-US" sz="3400" dirty="0"/>
          </a:p>
          <a:p>
            <a:pPr lvl="1" algn="l">
              <a:lnSpc>
                <a:spcPct val="80000"/>
              </a:lnSpc>
            </a:pPr>
            <a:r>
              <a:rPr lang="en-US" altLang="en-US" sz="3400" dirty="0"/>
              <a:t>HEAD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b="1" dirty="0"/>
              <a:t>GET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b="1" dirty="0"/>
              <a:t>POST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dirty="0"/>
              <a:t>PUT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dirty="0"/>
              <a:t>DELETE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dirty="0"/>
              <a:t>TRACE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dirty="0"/>
              <a:t>OPTIONS</a:t>
            </a:r>
          </a:p>
          <a:p>
            <a:pPr lvl="1" algn="l">
              <a:lnSpc>
                <a:spcPct val="80000"/>
              </a:lnSpc>
            </a:pPr>
            <a:r>
              <a:rPr lang="en-US" altLang="en-US" sz="3400" dirty="0"/>
              <a:t>CONNECT</a:t>
            </a:r>
          </a:p>
          <a:p>
            <a:pPr algn="l">
              <a:lnSpc>
                <a:spcPct val="80000"/>
              </a:lnSpc>
            </a:pPr>
            <a:endParaRPr lang="en-US" altLang="en-US" sz="2520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4D072EA4-B9E2-7A88-B9B1-8FC7EDCD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923" y="3740852"/>
            <a:ext cx="1097280" cy="8586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en-US" sz="1620" dirty="0"/>
              <a:t>Browser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12022A1-80E4-70F6-1F4C-C757AE952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823" y="3740852"/>
            <a:ext cx="1251585" cy="8229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en-US" sz="1620" dirty="0"/>
              <a:t>Web Server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99EBAD9E-E093-32B8-735A-DC02305D9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203" y="3878012"/>
            <a:ext cx="2674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62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258A0378-5987-D46E-C57B-61E4AFC62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943" y="3397952"/>
            <a:ext cx="2194560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60" dirty="0"/>
              <a:t>GET /index.html HTTP/1.1</a:t>
            </a:r>
          </a:p>
          <a:p>
            <a:r>
              <a:rPr lang="en-US" altLang="en-US" sz="1260" dirty="0"/>
              <a:t>Host: www.uniandes.edu.co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4B25A376-4399-1806-6F82-18F9FF67A9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203" y="4289492"/>
            <a:ext cx="2674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 sz="162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344532A-2509-4785-8BCA-B766698C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104" y="4358072"/>
            <a:ext cx="169783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60"/>
              <a:t>HTTP/1.1 200 OK</a:t>
            </a:r>
          </a:p>
          <a:p>
            <a:r>
              <a:rPr lang="en-US" altLang="en-US" sz="1260"/>
              <a:t>Content-Type: text/html</a:t>
            </a:r>
          </a:p>
          <a:p>
            <a:endParaRPr lang="en-US" altLang="en-US" sz="1260"/>
          </a:p>
          <a:p>
            <a:r>
              <a:rPr lang="en-US" altLang="en-US" sz="1260"/>
              <a:t>&lt;html&gt;&lt;head&gt;…</a:t>
            </a:r>
          </a:p>
        </p:txBody>
      </p:sp>
    </p:spTree>
    <p:extLst>
      <p:ext uri="{BB962C8B-B14F-4D97-AF65-F5344CB8AC3E}">
        <p14:creationId xmlns:p14="http://schemas.microsoft.com/office/powerpoint/2010/main" val="1622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36C7E7-DC95-957E-28C9-9F3B1BE8E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Entregando Valor</a:t>
            </a:r>
            <a:endParaRPr lang="es-C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DAAEDF-382D-E4C4-5E3A-5B5F06E5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Daily</a:t>
            </a:r>
            <a:endParaRPr lang="es-CO" dirty="0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48A9C22-D1A3-EACB-86EC-54597FE50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668" y="1052736"/>
            <a:ext cx="9797832" cy="54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8D23709-7916-40E4-12CF-F12523FFC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3BDADD-DC18-A9B5-06A2-C1F04A87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Representational State Transfer (REST)</a:t>
            </a:r>
            <a:endParaRPr lang="es-CO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5908F-4411-B55D-F66E-64B4E7BAC6A4}"/>
              </a:ext>
            </a:extLst>
          </p:cNvPr>
          <p:cNvSpPr txBox="1"/>
          <p:nvPr/>
        </p:nvSpPr>
        <p:spPr>
          <a:xfrm>
            <a:off x="1691148" y="2024192"/>
            <a:ext cx="7610168" cy="280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520" dirty="0"/>
              <a:t>A style of software architecture for distributed hypermedia systems such as the World Wide Web. </a:t>
            </a:r>
          </a:p>
          <a:p>
            <a:pPr>
              <a:lnSpc>
                <a:spcPct val="90000"/>
              </a:lnSpc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Introduced in the doctoral dissertation of </a:t>
            </a:r>
            <a:r>
              <a:rPr lang="en-US" altLang="en-US" sz="2520" b="1" dirty="0"/>
              <a:t>Roy Fielding</a:t>
            </a:r>
          </a:p>
          <a:p>
            <a:pPr lvl="1">
              <a:lnSpc>
                <a:spcPct val="90000"/>
              </a:lnSpc>
            </a:pPr>
            <a:r>
              <a:rPr lang="en-US" altLang="en-US" sz="1980" dirty="0"/>
              <a:t>One of the principal authors of the HTTP specification.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520" dirty="0"/>
          </a:p>
          <a:p>
            <a:pPr>
              <a:lnSpc>
                <a:spcPct val="90000"/>
              </a:lnSpc>
            </a:pPr>
            <a:r>
              <a:rPr lang="en-US" altLang="en-US" sz="2520" dirty="0"/>
              <a:t>A collection of network architecture principles which outline how resources are defined and addressed </a:t>
            </a:r>
          </a:p>
        </p:txBody>
      </p:sp>
    </p:spTree>
    <p:extLst>
      <p:ext uri="{BB962C8B-B14F-4D97-AF65-F5344CB8AC3E}">
        <p14:creationId xmlns:p14="http://schemas.microsoft.com/office/powerpoint/2010/main" val="285920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BEB2A2-C3A3-F7D8-1E1C-11B97592F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731670-7E85-5ED6-25CE-864AD19C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 and HTTP</a:t>
            </a:r>
            <a:endParaRPr lang="es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0A4A4-B85E-55B2-805E-B13E40D7A808}"/>
              </a:ext>
            </a:extLst>
          </p:cNvPr>
          <p:cNvSpPr txBox="1">
            <a:spLocks noChangeArrowheads="1"/>
          </p:cNvSpPr>
          <p:nvPr/>
        </p:nvSpPr>
        <p:spPr>
          <a:xfrm>
            <a:off x="900438" y="1382316"/>
            <a:ext cx="10391124" cy="5256624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 dirty="0"/>
              <a:t>The motivation for REST was to capture the characteristics of the Web which made the Web successful. </a:t>
            </a:r>
          </a:p>
          <a:p>
            <a:pPr algn="l"/>
            <a:endParaRPr lang="en-US" altLang="en-US" sz="2520" dirty="0"/>
          </a:p>
          <a:p>
            <a:pPr lvl="1" algn="l"/>
            <a:r>
              <a:rPr lang="en-US" altLang="en-US" sz="1980" dirty="0"/>
              <a:t>URI Addressable resources</a:t>
            </a:r>
          </a:p>
          <a:p>
            <a:pPr lvl="1" algn="l"/>
            <a:r>
              <a:rPr lang="en-US" altLang="en-US" sz="1980" dirty="0"/>
              <a:t>HTTP Protocol</a:t>
            </a:r>
          </a:p>
          <a:p>
            <a:pPr lvl="1" algn="l"/>
            <a:r>
              <a:rPr lang="en-US" altLang="en-US" sz="1980" dirty="0"/>
              <a:t>Make a Request – Receive Response – Display Response</a:t>
            </a:r>
          </a:p>
          <a:p>
            <a:pPr algn="l"/>
            <a:endParaRPr lang="en-US" altLang="en-US" sz="2520" dirty="0"/>
          </a:p>
          <a:p>
            <a:pPr algn="l"/>
            <a:r>
              <a:rPr lang="en-US" altLang="en-US" sz="2520" dirty="0"/>
              <a:t>Exploits the use of the HTTP protocol beyond HTTP POST and HTTP GET</a:t>
            </a:r>
          </a:p>
          <a:p>
            <a:pPr lvl="1" algn="l"/>
            <a:r>
              <a:rPr lang="en-US" altLang="en-US" sz="2520" dirty="0"/>
              <a:t>HTTP PUT, HTTP DELETE</a:t>
            </a:r>
          </a:p>
          <a:p>
            <a:pPr lvl="1" algn="l"/>
            <a:endParaRPr lang="en-US" altLang="en-US" sz="2520" dirty="0"/>
          </a:p>
          <a:p>
            <a:pPr algn="l"/>
            <a:endParaRPr lang="en-US" altLang="en-US" sz="2520" dirty="0"/>
          </a:p>
        </p:txBody>
      </p:sp>
    </p:spTree>
    <p:extLst>
      <p:ext uri="{BB962C8B-B14F-4D97-AF65-F5344CB8AC3E}">
        <p14:creationId xmlns:p14="http://schemas.microsoft.com/office/powerpoint/2010/main" val="245377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ABEB2A2-C3A3-F7D8-1E1C-11B97592F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731670-7E85-5ED6-25CE-864AD19C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REST - not a Standard</a:t>
            </a:r>
            <a:endParaRPr lang="es-CO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78F568-09C9-0A7D-74DB-554ED254BF65}"/>
              </a:ext>
            </a:extLst>
          </p:cNvPr>
          <p:cNvSpPr txBox="1">
            <a:spLocks noChangeArrowheads="1"/>
          </p:cNvSpPr>
          <p:nvPr/>
        </p:nvSpPr>
        <p:spPr>
          <a:xfrm>
            <a:off x="935638" y="256323"/>
            <a:ext cx="10971227" cy="5256624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 dirty="0"/>
              <a:t>REST is not a standard</a:t>
            </a:r>
          </a:p>
          <a:p>
            <a:pPr lvl="1" algn="l"/>
            <a:r>
              <a:rPr lang="en-US" altLang="en-US" sz="1980" dirty="0"/>
              <a:t>JSR 311: JAX-RS: The </a:t>
            </a:r>
            <a:r>
              <a:rPr lang="en-US" altLang="en-US" sz="1980" dirty="0" err="1"/>
              <a:t>Java</a:t>
            </a:r>
            <a:r>
              <a:rPr lang="en-US" altLang="en-US" sz="1980" baseline="30000" dirty="0" err="1"/>
              <a:t>TM</a:t>
            </a:r>
            <a:r>
              <a:rPr lang="en-US" altLang="en-US" sz="1980" dirty="0"/>
              <a:t> API for RESTful Web Services</a:t>
            </a:r>
            <a:endParaRPr lang="en-US" altLang="en-US" sz="1620" dirty="0"/>
          </a:p>
          <a:p>
            <a:pPr lvl="1" algn="l"/>
            <a:endParaRPr lang="en-US" altLang="en-US" dirty="0"/>
          </a:p>
          <a:p>
            <a:pPr algn="l"/>
            <a:r>
              <a:rPr lang="en-US" altLang="en-US" sz="2520" dirty="0"/>
              <a:t>But it uses several standards:</a:t>
            </a:r>
          </a:p>
          <a:p>
            <a:pPr lvl="1" algn="l"/>
            <a:r>
              <a:rPr lang="en-US" altLang="en-US" dirty="0"/>
              <a:t>HTTP</a:t>
            </a:r>
          </a:p>
          <a:p>
            <a:pPr lvl="1" algn="l"/>
            <a:r>
              <a:rPr lang="en-US" altLang="en-US" dirty="0"/>
              <a:t>URL</a:t>
            </a:r>
          </a:p>
          <a:p>
            <a:pPr lvl="1" algn="l"/>
            <a:r>
              <a:rPr lang="en-US" altLang="en-US" dirty="0"/>
              <a:t>XML/HTML/GIF/JPEG/</a:t>
            </a:r>
            <a:r>
              <a:rPr lang="en-US" altLang="en-US" dirty="0" err="1"/>
              <a:t>etc</a:t>
            </a:r>
            <a:r>
              <a:rPr lang="en-US" altLang="en-US" dirty="0"/>
              <a:t> (Resource Representations)</a:t>
            </a:r>
          </a:p>
          <a:p>
            <a:pPr lvl="1" algn="l"/>
            <a:r>
              <a:rPr lang="en-US" altLang="en-US" dirty="0"/>
              <a:t>text/xml, text/html, image/gif, image/jpeg, </a:t>
            </a:r>
            <a:r>
              <a:rPr lang="en-US" altLang="en-US" dirty="0" err="1"/>
              <a:t>etc</a:t>
            </a:r>
            <a:r>
              <a:rPr lang="en-US" altLang="en-US" dirty="0"/>
              <a:t>  (Resource Types, MIME Types)</a:t>
            </a:r>
          </a:p>
        </p:txBody>
      </p:sp>
    </p:spTree>
    <p:extLst>
      <p:ext uri="{BB962C8B-B14F-4D97-AF65-F5344CB8AC3E}">
        <p14:creationId xmlns:p14="http://schemas.microsoft.com/office/powerpoint/2010/main" val="32805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EBF473-A701-7A51-370F-FA5BFD5B8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944" y="1330695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D55B4A-C061-8348-76FB-2D518C4F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44" y="713085"/>
            <a:ext cx="9797832" cy="617612"/>
          </a:xfrm>
        </p:spPr>
        <p:txBody>
          <a:bodyPr/>
          <a:lstStyle/>
          <a:p>
            <a:r>
              <a:rPr lang="en-US" altLang="en-US" dirty="0"/>
              <a:t>Main Concepts</a:t>
            </a:r>
            <a:endParaRPr lang="es-CO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25B2209C-33AD-A691-19F1-A2754A61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81" y="2643140"/>
            <a:ext cx="3040380" cy="25117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 anchor="ctr"/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2430">
              <a:latin typeface="Arial" panose="020B0604020202020204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DEA546F-66AF-69FB-F6EF-6B05373EF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3961" y="1618727"/>
            <a:ext cx="487985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 dirty="0">
                <a:latin typeface="Arial" panose="020B0604020202020204" pitchFamily="34" charset="0"/>
              </a:rPr>
              <a:t>Nouns (Resources)</a:t>
            </a:r>
            <a:br>
              <a:rPr lang="en-US" altLang="en-US" sz="1980" b="1" dirty="0">
                <a:latin typeface="Arial" panose="020B0604020202020204" pitchFamily="34" charset="0"/>
              </a:rPr>
            </a:br>
            <a:r>
              <a:rPr lang="en-US" altLang="en-US" sz="1980" i="1" dirty="0">
                <a:latin typeface="Arial" panose="020B0604020202020204" pitchFamily="34" charset="0"/>
              </a:rPr>
              <a:t>unconstrained</a:t>
            </a:r>
            <a:br>
              <a:rPr lang="en-US" altLang="en-US" sz="1980" dirty="0">
                <a:latin typeface="Arial" panose="020B0604020202020204" pitchFamily="34" charset="0"/>
              </a:rPr>
            </a:br>
            <a:r>
              <a:rPr lang="en-US" altLang="en-US" sz="1980" dirty="0">
                <a:latin typeface="Arial" panose="020B0604020202020204" pitchFamily="34" charset="0"/>
              </a:rPr>
              <a:t>i.e., http://example.com/employees/12345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2F02C5C-D8E8-E29E-9894-CE173F2B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041" y="5017722"/>
            <a:ext cx="1495916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Verbs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constrained</a:t>
            </a:r>
            <a:br>
              <a:rPr lang="en-US" altLang="en-US" sz="1980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GET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B7605CF-9E85-877F-44B6-1A09FD1A1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061" y="5017722"/>
            <a:ext cx="2175590" cy="100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7" rIns="91437" bIns="45717">
            <a:spAutoFit/>
          </a:bodyPr>
          <a:lstStyle>
            <a:lvl1pPr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8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6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4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2000" defTabSz="101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892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464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36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0800" defTabSz="1016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1980" b="1">
                <a:latin typeface="Arial" panose="020B0604020202020204" pitchFamily="34" charset="0"/>
              </a:rPr>
              <a:t>Representations</a:t>
            </a:r>
            <a:br>
              <a:rPr lang="en-US" altLang="en-US" sz="1980" b="1">
                <a:latin typeface="Arial" panose="020B0604020202020204" pitchFamily="34" charset="0"/>
              </a:rPr>
            </a:br>
            <a:r>
              <a:rPr lang="en-US" altLang="en-US" sz="1980" i="1">
                <a:latin typeface="Arial" panose="020B0604020202020204" pitchFamily="34" charset="0"/>
              </a:rPr>
              <a:t>constrained</a:t>
            </a:r>
            <a:br>
              <a:rPr lang="en-US" altLang="en-US" sz="1980" i="1">
                <a:latin typeface="Arial" panose="020B0604020202020204" pitchFamily="34" charset="0"/>
              </a:rPr>
            </a:br>
            <a:r>
              <a:rPr lang="en-US" altLang="en-US" sz="1980">
                <a:latin typeface="Arial" panose="020B0604020202020204" pitchFamily="34" charset="0"/>
              </a:rPr>
              <a:t>i.e., XML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476AA351-D7B2-A2CA-8F9D-9D9378D3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501" y="3851862"/>
            <a:ext cx="8771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8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11783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5799963-B8D5-0642-44BD-F042B5212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84" y="1020343"/>
            <a:ext cx="9797832" cy="288032"/>
          </a:xfrm>
        </p:spPr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9CA7D-E58C-7B04-4E77-A65B596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84" y="402733"/>
            <a:ext cx="9797832" cy="617612"/>
          </a:xfrm>
        </p:spPr>
        <p:txBody>
          <a:bodyPr/>
          <a:lstStyle/>
          <a:p>
            <a:r>
              <a:rPr lang="en-US" altLang="en-US" dirty="0"/>
              <a:t>Verbs</a:t>
            </a:r>
            <a:endParaRPr lang="es-CO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F37E11F-3337-3AEB-37D7-B18A6B25FECC}"/>
              </a:ext>
            </a:extLst>
          </p:cNvPr>
          <p:cNvSpPr txBox="1">
            <a:spLocks noChangeArrowheads="1"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000" kern="1200" cap="small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520" dirty="0"/>
              <a:t>Represent the actions to be performed on resources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520" dirty="0">
                <a:solidFill>
                  <a:srgbClr val="575742"/>
                </a:solidFill>
              </a:rPr>
              <a:t>HTTP GET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520" dirty="0">
                <a:solidFill>
                  <a:srgbClr val="575742"/>
                </a:solidFill>
              </a:rPr>
              <a:t>HTTP POST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520" dirty="0">
                <a:solidFill>
                  <a:srgbClr val="575742"/>
                </a:solidFill>
              </a:rPr>
              <a:t>HTTP PUT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520" dirty="0">
                <a:solidFill>
                  <a:srgbClr val="575742"/>
                </a:solidFill>
              </a:rPr>
              <a:t>HTTP DELETE</a:t>
            </a:r>
          </a:p>
        </p:txBody>
      </p:sp>
    </p:spTree>
    <p:extLst>
      <p:ext uri="{BB962C8B-B14F-4D97-AF65-F5344CB8AC3E}">
        <p14:creationId xmlns:p14="http://schemas.microsoft.com/office/powerpoint/2010/main" val="383259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486491-1ded-4031-a88b-cb7fa22f9b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6914A3604454EB88A8B3290FC1ABC" ma:contentTypeVersion="6" ma:contentTypeDescription="Crear nuevo documento." ma:contentTypeScope="" ma:versionID="4f3878ff9fbbac1afaf93789bded61f9">
  <xsd:schema xmlns:xsd="http://www.w3.org/2001/XMLSchema" xmlns:xs="http://www.w3.org/2001/XMLSchema" xmlns:p="http://schemas.microsoft.com/office/2006/metadata/properties" xmlns:ns3="f3486491-1ded-4031-a88b-cb7fa22f9bda" xmlns:ns4="0f5be4ed-84f0-494a-afcf-2a2df0a5e241" targetNamespace="http://schemas.microsoft.com/office/2006/metadata/properties" ma:root="true" ma:fieldsID="34b72112bdf1eff8cbfb4a8dd01df887" ns3:_="" ns4:_="">
    <xsd:import namespace="f3486491-1ded-4031-a88b-cb7fa22f9bda"/>
    <xsd:import namespace="0f5be4ed-84f0-494a-afcf-2a2df0a5e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86491-1ded-4031-a88b-cb7fa22f9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be4ed-84f0-494a-afcf-2a2df0a5e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41854-87B3-4953-A183-EF3BD285377B}">
  <ds:schemaRefs>
    <ds:schemaRef ds:uri="0f5be4ed-84f0-494a-afcf-2a2df0a5e241"/>
    <ds:schemaRef ds:uri="f3486491-1ded-4031-a88b-cb7fa22f9b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A343C4-F7D7-4170-B768-5FE9404E999B}">
  <ds:schemaRefs>
    <ds:schemaRef ds:uri="0f5be4ed-84f0-494a-afcf-2a2df0a5e241"/>
    <ds:schemaRef ds:uri="f3486491-1ded-4031-a88b-cb7fa22f9b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arquitectura</Template>
  <TotalTime>8625</TotalTime>
  <Words>903</Words>
  <Application>Microsoft Office PowerPoint</Application>
  <PresentationFormat>Widescreen</PresentationFormat>
  <Paragraphs>243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Corbel</vt:lpstr>
      <vt:lpstr>GeosansLight</vt:lpstr>
      <vt:lpstr>Times New Roman</vt:lpstr>
      <vt:lpstr>Tw Cen MT</vt:lpstr>
      <vt:lpstr>Tw Cen MT Condensed</vt:lpstr>
      <vt:lpstr>Wingdings</vt:lpstr>
      <vt:lpstr>Wingdings 3</vt:lpstr>
      <vt:lpstr>Integral</vt:lpstr>
      <vt:lpstr>Emprendemos</vt:lpstr>
      <vt:lpstr>Temas</vt:lpstr>
      <vt:lpstr>Hypertext Transfer Protocol (HTTP)</vt:lpstr>
      <vt:lpstr>Daily</vt:lpstr>
      <vt:lpstr>Representational State Transfer (REST)</vt:lpstr>
      <vt:lpstr>REST and HTTP</vt:lpstr>
      <vt:lpstr>REST - not a Standard</vt:lpstr>
      <vt:lpstr>Main Concepts</vt:lpstr>
      <vt:lpstr>Verbs</vt:lpstr>
      <vt:lpstr>HTTP GET</vt:lpstr>
      <vt:lpstr>HTTP DELETE</vt:lpstr>
      <vt:lpstr>Representations</vt:lpstr>
      <vt:lpstr>Representations</vt:lpstr>
      <vt:lpstr>Why is it called  "Representational State Transfer"?</vt:lpstr>
      <vt:lpstr>Architecture Style</vt:lpstr>
      <vt:lpstr>Architecture Style</vt:lpstr>
      <vt:lpstr>Real Life Examples</vt:lpstr>
      <vt:lpstr>REST and the Web</vt:lpstr>
      <vt:lpstr>Que aprenderemos – Entregando Valor  </vt:lpstr>
      <vt:lpstr>AWS – Cloud</vt:lpstr>
      <vt:lpstr>APIs AWS</vt:lpstr>
      <vt:lpstr>AWS Cognito - Authentication</vt:lpstr>
      <vt:lpstr>Cuánto Durará</vt:lpstr>
      <vt:lpstr>Beneficios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 Todo Tarjetas S.A</dc:title>
  <dc:creator>Lina Maria Mendoza</dc:creator>
  <cp:lastModifiedBy>Eduard Eugenio Duarte Sepulveda</cp:lastModifiedBy>
  <cp:revision>6</cp:revision>
  <dcterms:created xsi:type="dcterms:W3CDTF">2023-04-22T19:36:18Z</dcterms:created>
  <dcterms:modified xsi:type="dcterms:W3CDTF">2023-07-13T14:46:52Z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0x0101007AC6914A3604454EB88A8B3290FC1ABC</vt:lpwstr>
  </property>
</Properties>
</file>