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4"/>
  </p:sldMasterIdLst>
  <p:notesMasterIdLst>
    <p:notesMasterId r:id="rId45"/>
  </p:notesMasterIdLst>
  <p:handoutMasterIdLst>
    <p:handoutMasterId r:id="rId46"/>
  </p:handoutMasterIdLst>
  <p:sldIdLst>
    <p:sldId id="256" r:id="rId5"/>
    <p:sldId id="728" r:id="rId6"/>
    <p:sldId id="987" r:id="rId7"/>
    <p:sldId id="953" r:id="rId8"/>
    <p:sldId id="955" r:id="rId9"/>
    <p:sldId id="957" r:id="rId10"/>
    <p:sldId id="476" r:id="rId11"/>
    <p:sldId id="956" r:id="rId12"/>
    <p:sldId id="733" r:id="rId13"/>
    <p:sldId id="734" r:id="rId14"/>
    <p:sldId id="997" r:id="rId15"/>
    <p:sldId id="964" r:id="rId16"/>
    <p:sldId id="986" r:id="rId17"/>
    <p:sldId id="965" r:id="rId18"/>
    <p:sldId id="967" r:id="rId19"/>
    <p:sldId id="969" r:id="rId20"/>
    <p:sldId id="970" r:id="rId21"/>
    <p:sldId id="968" r:id="rId22"/>
    <p:sldId id="977" r:id="rId23"/>
    <p:sldId id="978" r:id="rId24"/>
    <p:sldId id="976" r:id="rId25"/>
    <p:sldId id="975" r:id="rId26"/>
    <p:sldId id="973" r:id="rId27"/>
    <p:sldId id="974" r:id="rId28"/>
    <p:sldId id="981" r:id="rId29"/>
    <p:sldId id="972" r:id="rId30"/>
    <p:sldId id="966" r:id="rId31"/>
    <p:sldId id="982" r:id="rId32"/>
    <p:sldId id="984" r:id="rId33"/>
    <p:sldId id="998" r:id="rId34"/>
    <p:sldId id="992" r:id="rId35"/>
    <p:sldId id="991" r:id="rId36"/>
    <p:sldId id="990" r:id="rId37"/>
    <p:sldId id="994" r:id="rId38"/>
    <p:sldId id="996" r:id="rId39"/>
    <p:sldId id="993" r:id="rId40"/>
    <p:sldId id="988" r:id="rId41"/>
    <p:sldId id="989" r:id="rId42"/>
    <p:sldId id="962" r:id="rId43"/>
    <p:sldId id="361" r:id="rId4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42"/>
    <a:srgbClr val="272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32D8D-930E-4B9C-A1D8-503CBB178C3E}" v="190" dt="2023-06-25T01:14:39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9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to admin studio" userId="a8e4de7fefc2f42b" providerId="LiveId" clId="{87F32D8D-930E-4B9C-A1D8-503CBB178C3E}"/>
    <pc:docChg chg="undo custSel addSld delSld modSld sldOrd">
      <pc:chgData name="Loto admin studio" userId="a8e4de7fefc2f42b" providerId="LiveId" clId="{87F32D8D-930E-4B9C-A1D8-503CBB178C3E}" dt="2023-06-25T01:14:58.165" v="737" actId="14100"/>
      <pc:docMkLst>
        <pc:docMk/>
      </pc:docMkLst>
      <pc:sldChg chg="add">
        <pc:chgData name="Loto admin studio" userId="a8e4de7fefc2f42b" providerId="LiveId" clId="{87F32D8D-930E-4B9C-A1D8-503CBB178C3E}" dt="2023-06-11T03:25:44.026" v="243"/>
        <pc:sldMkLst>
          <pc:docMk/>
          <pc:sldMk cId="2036976259" sldId="476"/>
        </pc:sldMkLst>
      </pc:sldChg>
      <pc:sldChg chg="del">
        <pc:chgData name="Loto admin studio" userId="a8e4de7fefc2f42b" providerId="LiveId" clId="{87F32D8D-930E-4B9C-A1D8-503CBB178C3E}" dt="2023-06-11T03:19:24.778" v="186" actId="47"/>
        <pc:sldMkLst>
          <pc:docMk/>
          <pc:sldMk cId="2901785778" sldId="732"/>
        </pc:sldMkLst>
      </pc:sldChg>
      <pc:sldChg chg="add">
        <pc:chgData name="Loto admin studio" userId="a8e4de7fefc2f42b" providerId="LiveId" clId="{87F32D8D-930E-4B9C-A1D8-503CBB178C3E}" dt="2023-06-11T03:26:40.981" v="244"/>
        <pc:sldMkLst>
          <pc:docMk/>
          <pc:sldMk cId="654497473" sldId="733"/>
        </pc:sldMkLst>
      </pc:sldChg>
      <pc:sldChg chg="add">
        <pc:chgData name="Loto admin studio" userId="a8e4de7fefc2f42b" providerId="LiveId" clId="{87F32D8D-930E-4B9C-A1D8-503CBB178C3E}" dt="2023-06-11T03:26:40.981" v="244"/>
        <pc:sldMkLst>
          <pc:docMk/>
          <pc:sldMk cId="532268468" sldId="734"/>
        </pc:sldMkLst>
      </pc:sldChg>
      <pc:sldChg chg="del">
        <pc:chgData name="Loto admin studio" userId="a8e4de7fefc2f42b" providerId="LiveId" clId="{87F32D8D-930E-4B9C-A1D8-503CBB178C3E}" dt="2023-06-11T03:19:29.720" v="187" actId="47"/>
        <pc:sldMkLst>
          <pc:docMk/>
          <pc:sldMk cId="921819595" sldId="952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2004194361" sldId="953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1650415521" sldId="955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3529010539" sldId="956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95291220" sldId="957"/>
        </pc:sldMkLst>
      </pc:sldChg>
      <pc:sldChg chg="ord">
        <pc:chgData name="Loto admin studio" userId="a8e4de7fefc2f42b" providerId="LiveId" clId="{87F32D8D-930E-4B9C-A1D8-503CBB178C3E}" dt="2023-06-11T04:02:10.035" v="289"/>
        <pc:sldMkLst>
          <pc:docMk/>
          <pc:sldMk cId="1950030066" sldId="962"/>
        </pc:sldMkLst>
      </pc:sldChg>
      <pc:sldChg chg="addSp delSp modSp mod ord">
        <pc:chgData name="Loto admin studio" userId="a8e4de7fefc2f42b" providerId="LiveId" clId="{87F32D8D-930E-4B9C-A1D8-503CBB178C3E}" dt="2023-06-11T03:23:11.169" v="232"/>
        <pc:sldMkLst>
          <pc:docMk/>
          <pc:sldMk cId="1108625636" sldId="964"/>
        </pc:sldMkLst>
        <pc:spChg chg="mod">
          <ac:chgData name="Loto admin studio" userId="a8e4de7fefc2f42b" providerId="LiveId" clId="{87F32D8D-930E-4B9C-A1D8-503CBB178C3E}" dt="2023-06-11T03:21:18.926" v="223" actId="20577"/>
          <ac:spMkLst>
            <pc:docMk/>
            <pc:sldMk cId="1108625636" sldId="964"/>
            <ac:spMk id="2" creationId="{00000000-0000-0000-0000-000000000000}"/>
          </ac:spMkLst>
        </pc:spChg>
        <pc:spChg chg="add mod">
          <ac:chgData name="Loto admin studio" userId="a8e4de7fefc2f42b" providerId="LiveId" clId="{87F32D8D-930E-4B9C-A1D8-503CBB178C3E}" dt="2023-06-11T03:22:27.081" v="229" actId="1076"/>
          <ac:spMkLst>
            <pc:docMk/>
            <pc:sldMk cId="1108625636" sldId="964"/>
            <ac:spMk id="5" creationId="{404951AA-F267-6AE2-961B-78EC13165018}"/>
          </ac:spMkLst>
        </pc:spChg>
        <pc:spChg chg="del">
          <ac:chgData name="Loto admin studio" userId="a8e4de7fefc2f42b" providerId="LiveId" clId="{87F32D8D-930E-4B9C-A1D8-503CBB178C3E}" dt="2023-06-11T03:20:56.150" v="193" actId="478"/>
          <ac:spMkLst>
            <pc:docMk/>
            <pc:sldMk cId="1108625636" sldId="964"/>
            <ac:spMk id="22" creationId="{75878B57-5637-8036-000D-FB4734CBE61A}"/>
          </ac:spMkLst>
        </pc:spChg>
        <pc:spChg chg="del">
          <ac:chgData name="Loto admin studio" userId="a8e4de7fefc2f42b" providerId="LiveId" clId="{87F32D8D-930E-4B9C-A1D8-503CBB178C3E}" dt="2023-06-11T03:20:51.673" v="192" actId="478"/>
          <ac:spMkLst>
            <pc:docMk/>
            <pc:sldMk cId="1108625636" sldId="964"/>
            <ac:spMk id="31" creationId="{BBB8538F-863D-BF04-7521-DA36F70DC57E}"/>
          </ac:spMkLst>
        </pc:spChg>
        <pc:graphicFrameChg chg="del">
          <ac:chgData name="Loto admin studio" userId="a8e4de7fefc2f42b" providerId="LiveId" clId="{87F32D8D-930E-4B9C-A1D8-503CBB178C3E}" dt="2023-06-11T03:20:48.310" v="191" actId="478"/>
          <ac:graphicFrameMkLst>
            <pc:docMk/>
            <pc:sldMk cId="1108625636" sldId="964"/>
            <ac:graphicFrameMk id="27" creationId="{CA3A3CF9-44B2-27FA-271D-841E4656AB07}"/>
          </ac:graphicFrameMkLst>
        </pc:graphicFrameChg>
        <pc:picChg chg="add mod">
          <ac:chgData name="Loto admin studio" userId="a8e4de7fefc2f42b" providerId="LiveId" clId="{87F32D8D-930E-4B9C-A1D8-503CBB178C3E}" dt="2023-06-11T03:22:27.081" v="229" actId="1076"/>
          <ac:picMkLst>
            <pc:docMk/>
            <pc:sldMk cId="1108625636" sldId="964"/>
            <ac:picMk id="4" creationId="{ABF426C7-E258-B5C5-F1CF-EF36B3CC850A}"/>
          </ac:picMkLst>
        </pc:picChg>
      </pc:sldChg>
      <pc:sldChg chg="del">
        <pc:chgData name="Loto admin studio" userId="a8e4de7fefc2f42b" providerId="LiveId" clId="{87F32D8D-930E-4B9C-A1D8-503CBB178C3E}" dt="2023-06-11T03:19:44.523" v="188" actId="47"/>
        <pc:sldMkLst>
          <pc:docMk/>
          <pc:sldMk cId="3728857223" sldId="971"/>
        </pc:sldMkLst>
      </pc:sldChg>
      <pc:sldChg chg="del">
        <pc:chgData name="Loto admin studio" userId="a8e4de7fefc2f42b" providerId="LiveId" clId="{87F32D8D-930E-4B9C-A1D8-503CBB178C3E}" dt="2023-06-11T04:01:54.718" v="286" actId="47"/>
        <pc:sldMkLst>
          <pc:docMk/>
          <pc:sldMk cId="1057402187" sldId="983"/>
        </pc:sldMkLst>
      </pc:sldChg>
      <pc:sldChg chg="addSp delSp modSp new mod">
        <pc:chgData name="Loto admin studio" userId="a8e4de7fefc2f42b" providerId="LiveId" clId="{87F32D8D-930E-4B9C-A1D8-503CBB178C3E}" dt="2023-06-11T04:24:39.062" v="454" actId="1076"/>
        <pc:sldMkLst>
          <pc:docMk/>
          <pc:sldMk cId="586556213" sldId="984"/>
        </pc:sldMkLst>
        <pc:spChg chg="mod">
          <ac:chgData name="Loto admin studio" userId="a8e4de7fefc2f42b" providerId="LiveId" clId="{87F32D8D-930E-4B9C-A1D8-503CBB178C3E}" dt="2023-06-11T03:18:38.402" v="185" actId="20577"/>
          <ac:spMkLst>
            <pc:docMk/>
            <pc:sldMk cId="586556213" sldId="984"/>
            <ac:spMk id="2" creationId="{A5325042-A5EE-0928-3BA5-60387F9746A9}"/>
          </ac:spMkLst>
        </pc:spChg>
        <pc:spChg chg="mod">
          <ac:chgData name="Loto admin studio" userId="a8e4de7fefc2f42b" providerId="LiveId" clId="{87F32D8D-930E-4B9C-A1D8-503CBB178C3E}" dt="2023-06-11T03:12:28.816" v="41" actId="20577"/>
          <ac:spMkLst>
            <pc:docMk/>
            <pc:sldMk cId="586556213" sldId="984"/>
            <ac:spMk id="3" creationId="{4C9DCFB9-DD80-4F49-6B97-45CBD4C271FF}"/>
          </ac:spMkLst>
        </pc:spChg>
        <pc:spChg chg="add del">
          <ac:chgData name="Loto admin studio" userId="a8e4de7fefc2f42b" providerId="LiveId" clId="{87F32D8D-930E-4B9C-A1D8-503CBB178C3E}" dt="2023-06-11T03:10:12.198" v="2" actId="12084"/>
          <ac:spMkLst>
            <pc:docMk/>
            <pc:sldMk cId="586556213" sldId="984"/>
            <ac:spMk id="4" creationId="{742051A0-707F-3256-AF9E-7E0C6403EF45}"/>
          </ac:spMkLst>
        </pc:spChg>
        <pc:spChg chg="add mod">
          <ac:chgData name="Loto admin studio" userId="a8e4de7fefc2f42b" providerId="LiveId" clId="{87F32D8D-930E-4B9C-A1D8-503CBB178C3E}" dt="2023-06-11T04:24:27.035" v="452" actId="1076"/>
          <ac:spMkLst>
            <pc:docMk/>
            <pc:sldMk cId="586556213" sldId="984"/>
            <ac:spMk id="8" creationId="{AE8E9831-76C9-2C3A-71D3-0D67F67F7469}"/>
          </ac:spMkLst>
        </pc:spChg>
        <pc:graphicFrameChg chg="add mod">
          <ac:chgData name="Loto admin studio" userId="a8e4de7fefc2f42b" providerId="LiveId" clId="{87F32D8D-930E-4B9C-A1D8-503CBB178C3E}" dt="2023-06-11T04:24:18.183" v="450" actId="1076"/>
          <ac:graphicFrameMkLst>
            <pc:docMk/>
            <pc:sldMk cId="586556213" sldId="984"/>
            <ac:graphicFrameMk id="5" creationId="{BDA83935-0763-C5CD-AF03-04CDF030FC71}"/>
          </ac:graphicFrameMkLst>
        </pc:graphicFrameChg>
        <pc:graphicFrameChg chg="add mod">
          <ac:chgData name="Loto admin studio" userId="a8e4de7fefc2f42b" providerId="LiveId" clId="{87F32D8D-930E-4B9C-A1D8-503CBB178C3E}" dt="2023-06-11T04:24:39.062" v="454" actId="1076"/>
          <ac:graphicFrameMkLst>
            <pc:docMk/>
            <pc:sldMk cId="586556213" sldId="984"/>
            <ac:graphicFrameMk id="6" creationId="{4C4802E9-DADD-777D-6035-79AFBCA288B7}"/>
          </ac:graphicFrameMkLst>
        </pc:graphicFrameChg>
        <pc:graphicFrameChg chg="add mod">
          <ac:chgData name="Loto admin studio" userId="a8e4de7fefc2f42b" providerId="LiveId" clId="{87F32D8D-930E-4B9C-A1D8-503CBB178C3E}" dt="2023-06-11T04:24:33.369" v="453" actId="1076"/>
          <ac:graphicFrameMkLst>
            <pc:docMk/>
            <pc:sldMk cId="586556213" sldId="984"/>
            <ac:graphicFrameMk id="7" creationId="{0F846154-8FFC-CFA7-3003-644610A1AFF7}"/>
          </ac:graphicFrameMkLst>
        </pc:graphicFrameChg>
      </pc:sldChg>
      <pc:sldChg chg="addSp delSp modSp new del mod">
        <pc:chgData name="Loto admin studio" userId="a8e4de7fefc2f42b" providerId="LiveId" clId="{87F32D8D-930E-4B9C-A1D8-503CBB178C3E}" dt="2023-06-11T04:08:53.340" v="328" actId="47"/>
        <pc:sldMkLst>
          <pc:docMk/>
          <pc:sldMk cId="1693728103" sldId="985"/>
        </pc:sldMkLst>
        <pc:spChg chg="del">
          <ac:chgData name="Loto admin studio" userId="a8e4de7fefc2f42b" providerId="LiveId" clId="{87F32D8D-930E-4B9C-A1D8-503CBB178C3E}" dt="2023-06-11T04:02:45.486" v="295" actId="478"/>
          <ac:spMkLst>
            <pc:docMk/>
            <pc:sldMk cId="1693728103" sldId="985"/>
            <ac:spMk id="2" creationId="{1071AEAC-435B-371F-2625-ACB5B3E14AE3}"/>
          </ac:spMkLst>
        </pc:spChg>
        <pc:spChg chg="del mod">
          <ac:chgData name="Loto admin studio" userId="a8e4de7fefc2f42b" providerId="LiveId" clId="{87F32D8D-930E-4B9C-A1D8-503CBB178C3E}" dt="2023-06-11T04:02:57.465" v="298" actId="478"/>
          <ac:spMkLst>
            <pc:docMk/>
            <pc:sldMk cId="1693728103" sldId="985"/>
            <ac:spMk id="3" creationId="{FD43D22C-ACB7-454F-EA85-05C41AF8F540}"/>
          </ac:spMkLst>
        </pc:spChg>
        <pc:spChg chg="add del mod">
          <ac:chgData name="Loto admin studio" userId="a8e4de7fefc2f42b" providerId="LiveId" clId="{87F32D8D-930E-4B9C-A1D8-503CBB178C3E}" dt="2023-06-11T04:03:00.176" v="299" actId="478"/>
          <ac:spMkLst>
            <pc:docMk/>
            <pc:sldMk cId="1693728103" sldId="985"/>
            <ac:spMk id="5" creationId="{360721CE-D6A7-BE45-64FB-84331EBF3CC2}"/>
          </ac:spMkLst>
        </pc:spChg>
        <pc:picChg chg="add del mod">
          <ac:chgData name="Loto admin studio" userId="a8e4de7fefc2f42b" providerId="LiveId" clId="{87F32D8D-930E-4B9C-A1D8-503CBB178C3E}" dt="2023-06-11T04:08:17.814" v="321" actId="478"/>
          <ac:picMkLst>
            <pc:docMk/>
            <pc:sldMk cId="1693728103" sldId="985"/>
            <ac:picMk id="1026" creationId="{F1473D86-4C1C-04AD-1D92-B8BCC1C934A8}"/>
          </ac:picMkLst>
        </pc:picChg>
        <pc:picChg chg="add del mod">
          <ac:chgData name="Loto admin studio" userId="a8e4de7fefc2f42b" providerId="LiveId" clId="{87F32D8D-930E-4B9C-A1D8-503CBB178C3E}" dt="2023-06-11T04:08:41.217" v="326" actId="478"/>
          <ac:picMkLst>
            <pc:docMk/>
            <pc:sldMk cId="1693728103" sldId="985"/>
            <ac:picMk id="1028" creationId="{CE8B0A3A-5A91-7B32-D0B5-DF3CDFEA4F1B}"/>
          </ac:picMkLst>
        </pc:picChg>
      </pc:sldChg>
      <pc:sldChg chg="add">
        <pc:chgData name="Loto admin studio" userId="a8e4de7fefc2f42b" providerId="LiveId" clId="{87F32D8D-930E-4B9C-A1D8-503CBB178C3E}" dt="2023-06-11T03:20:43.371" v="190" actId="2890"/>
        <pc:sldMkLst>
          <pc:docMk/>
          <pc:sldMk cId="2013008304" sldId="986"/>
        </pc:sldMkLst>
      </pc:sldChg>
      <pc:sldChg chg="addSp delSp modSp new mod">
        <pc:chgData name="Loto admin studio" userId="a8e4de7fefc2f42b" providerId="LiveId" clId="{87F32D8D-930E-4B9C-A1D8-503CBB178C3E}" dt="2023-06-11T03:36:44.756" v="285" actId="1076"/>
        <pc:sldMkLst>
          <pc:docMk/>
          <pc:sldMk cId="3161459210" sldId="987"/>
        </pc:sldMkLst>
        <pc:spChg chg="mod">
          <ac:chgData name="Loto admin studio" userId="a8e4de7fefc2f42b" providerId="LiveId" clId="{87F32D8D-930E-4B9C-A1D8-503CBB178C3E}" dt="2023-06-11T03:36:44.756" v="285" actId="1076"/>
          <ac:spMkLst>
            <pc:docMk/>
            <pc:sldMk cId="3161459210" sldId="987"/>
            <ac:spMk id="2" creationId="{CADA458B-5037-793D-0A59-0E65CE8AB1E2}"/>
          </ac:spMkLst>
        </pc:spChg>
        <pc:spChg chg="mod">
          <ac:chgData name="Loto admin studio" userId="a8e4de7fefc2f42b" providerId="LiveId" clId="{87F32D8D-930E-4B9C-A1D8-503CBB178C3E}" dt="2023-06-11T03:36:38.144" v="284" actId="14100"/>
          <ac:spMkLst>
            <pc:docMk/>
            <pc:sldMk cId="3161459210" sldId="987"/>
            <ac:spMk id="3" creationId="{D03ADAAE-9467-8A7C-B99F-980E6D35077E}"/>
          </ac:spMkLst>
        </pc:spChg>
        <pc:spChg chg="add mod">
          <ac:chgData name="Loto admin studio" userId="a8e4de7fefc2f42b" providerId="LiveId" clId="{87F32D8D-930E-4B9C-A1D8-503CBB178C3E}" dt="2023-06-11T03:35:51.854" v="277" actId="1076"/>
          <ac:spMkLst>
            <pc:docMk/>
            <pc:sldMk cId="3161459210" sldId="987"/>
            <ac:spMk id="5" creationId="{96C775E5-B7DD-8069-5788-942F48E442F2}"/>
          </ac:spMkLst>
        </pc:spChg>
        <pc:spChg chg="add del mod">
          <ac:chgData name="Loto admin studio" userId="a8e4de7fefc2f42b" providerId="LiveId" clId="{87F32D8D-930E-4B9C-A1D8-503CBB178C3E}" dt="2023-06-11T03:34:19.623" v="249" actId="478"/>
          <ac:spMkLst>
            <pc:docMk/>
            <pc:sldMk cId="3161459210" sldId="987"/>
            <ac:spMk id="8" creationId="{B0290AD6-7010-3CB4-872D-B44F6BD7B128}"/>
          </ac:spMkLst>
        </pc:spChg>
        <pc:spChg chg="add mod">
          <ac:chgData name="Loto admin studio" userId="a8e4de7fefc2f42b" providerId="LiveId" clId="{87F32D8D-930E-4B9C-A1D8-503CBB178C3E}" dt="2023-06-11T03:35:33.177" v="262" actId="1076"/>
          <ac:spMkLst>
            <pc:docMk/>
            <pc:sldMk cId="3161459210" sldId="987"/>
            <ac:spMk id="10" creationId="{90C8AC76-184D-37F0-A0FF-F51E83B8F2C0}"/>
          </ac:spMkLst>
        </pc:spChg>
        <pc:picChg chg="add del mod">
          <ac:chgData name="Loto admin studio" userId="a8e4de7fefc2f42b" providerId="LiveId" clId="{87F32D8D-930E-4B9C-A1D8-503CBB178C3E}" dt="2023-06-11T03:34:19.623" v="249" actId="478"/>
          <ac:picMkLst>
            <pc:docMk/>
            <pc:sldMk cId="3161459210" sldId="987"/>
            <ac:picMk id="7" creationId="{2CA31AA9-E047-E55B-6B2A-227A3814557A}"/>
          </ac:picMkLst>
        </pc:picChg>
      </pc:sldChg>
      <pc:sldChg chg="addSp delSp modSp add mod ord">
        <pc:chgData name="Loto admin studio" userId="a8e4de7fefc2f42b" providerId="LiveId" clId="{87F32D8D-930E-4B9C-A1D8-503CBB178C3E}" dt="2023-06-11T04:35:49.031" v="640"/>
        <pc:sldMkLst>
          <pc:docMk/>
          <pc:sldMk cId="2469327557" sldId="988"/>
        </pc:sldMkLst>
        <pc:spChg chg="del">
          <ac:chgData name="Loto admin studio" userId="a8e4de7fefc2f42b" providerId="LiveId" clId="{87F32D8D-930E-4B9C-A1D8-503CBB178C3E}" dt="2023-06-11T04:34:55.669" v="628" actId="478"/>
          <ac:spMkLst>
            <pc:docMk/>
            <pc:sldMk cId="2469327557" sldId="988"/>
            <ac:spMk id="2" creationId="{1071AEAC-435B-371F-2625-ACB5B3E14AE3}"/>
          </ac:spMkLst>
        </pc:spChg>
        <pc:spChg chg="del">
          <ac:chgData name="Loto admin studio" userId="a8e4de7fefc2f42b" providerId="LiveId" clId="{87F32D8D-930E-4B9C-A1D8-503CBB178C3E}" dt="2023-06-11T04:34:52.280" v="627" actId="478"/>
          <ac:spMkLst>
            <pc:docMk/>
            <pc:sldMk cId="2469327557" sldId="988"/>
            <ac:spMk id="3" creationId="{FD43D22C-ACB7-454F-EA85-05C41AF8F540}"/>
          </ac:spMkLst>
        </pc:spChg>
        <pc:picChg chg="add mod">
          <ac:chgData name="Loto admin studio" userId="a8e4de7fefc2f42b" providerId="LiveId" clId="{87F32D8D-930E-4B9C-A1D8-503CBB178C3E}" dt="2023-06-11T04:06:45.327" v="311" actId="1076"/>
          <ac:picMkLst>
            <pc:docMk/>
            <pc:sldMk cId="2469327557" sldId="988"/>
            <ac:picMk id="2050" creationId="{3AF58309-3E11-EA14-B6FA-EC425E22D7B8}"/>
          </ac:picMkLst>
        </pc:picChg>
        <pc:picChg chg="add del mod">
          <ac:chgData name="Loto admin studio" userId="a8e4de7fefc2f42b" providerId="LiveId" clId="{87F32D8D-930E-4B9C-A1D8-503CBB178C3E}" dt="2023-06-11T04:06:40.534" v="310" actId="21"/>
          <ac:picMkLst>
            <pc:docMk/>
            <pc:sldMk cId="2469327557" sldId="988"/>
            <ac:picMk id="2052" creationId="{4D6D41C7-CB34-A56D-2B51-09CDC2B48ECA}"/>
          </ac:picMkLst>
        </pc:picChg>
      </pc:sldChg>
      <pc:sldChg chg="addSp delSp modSp add mod ord">
        <pc:chgData name="Loto admin studio" userId="a8e4de7fefc2f42b" providerId="LiveId" clId="{87F32D8D-930E-4B9C-A1D8-503CBB178C3E}" dt="2023-06-11T04:35:49.031" v="640"/>
        <pc:sldMkLst>
          <pc:docMk/>
          <pc:sldMk cId="1139712608" sldId="989"/>
        </pc:sldMkLst>
        <pc:spChg chg="del">
          <ac:chgData name="Loto admin studio" userId="a8e4de7fefc2f42b" providerId="LiveId" clId="{87F32D8D-930E-4B9C-A1D8-503CBB178C3E}" dt="2023-06-11T04:07:06.814" v="317" actId="478"/>
          <ac:spMkLst>
            <pc:docMk/>
            <pc:sldMk cId="1139712608" sldId="989"/>
            <ac:spMk id="2" creationId="{1071AEAC-435B-371F-2625-ACB5B3E14AE3}"/>
          </ac:spMkLst>
        </pc:spChg>
        <pc:spChg chg="del">
          <ac:chgData name="Loto admin studio" userId="a8e4de7fefc2f42b" providerId="LiveId" clId="{87F32D8D-930E-4B9C-A1D8-503CBB178C3E}" dt="2023-06-11T04:07:11.949" v="318" actId="478"/>
          <ac:spMkLst>
            <pc:docMk/>
            <pc:sldMk cId="1139712608" sldId="989"/>
            <ac:spMk id="3" creationId="{FD43D22C-ACB7-454F-EA85-05C41AF8F540}"/>
          </ac:spMkLst>
        </pc:spChg>
        <pc:picChg chg="add mod">
          <ac:chgData name="Loto admin studio" userId="a8e4de7fefc2f42b" providerId="LiveId" clId="{87F32D8D-930E-4B9C-A1D8-503CBB178C3E}" dt="2023-06-11T04:07:17.750" v="319" actId="14100"/>
          <ac:picMkLst>
            <pc:docMk/>
            <pc:sldMk cId="1139712608" sldId="989"/>
            <ac:picMk id="4" creationId="{627830B2-72F0-D238-6E87-CD09DF046AB3}"/>
          </ac:picMkLst>
        </pc:picChg>
        <pc:picChg chg="del">
          <ac:chgData name="Loto admin studio" userId="a8e4de7fefc2f42b" providerId="LiveId" clId="{87F32D8D-930E-4B9C-A1D8-503CBB178C3E}" dt="2023-06-11T04:06:54.345" v="313" actId="478"/>
          <ac:picMkLst>
            <pc:docMk/>
            <pc:sldMk cId="1139712608" sldId="989"/>
            <ac:picMk id="2050" creationId="{3AF58309-3E11-EA14-B6FA-EC425E22D7B8}"/>
          </ac:picMkLst>
        </pc:picChg>
      </pc:sldChg>
      <pc:sldChg chg="add ord">
        <pc:chgData name="Loto admin studio" userId="a8e4de7fefc2f42b" providerId="LiveId" clId="{87F32D8D-930E-4B9C-A1D8-503CBB178C3E}" dt="2023-06-11T04:35:38.505" v="638"/>
        <pc:sldMkLst>
          <pc:docMk/>
          <pc:sldMk cId="1915440730" sldId="990"/>
        </pc:sldMkLst>
      </pc:sldChg>
      <pc:sldChg chg="add ord">
        <pc:chgData name="Loto admin studio" userId="a8e4de7fefc2f42b" providerId="LiveId" clId="{87F32D8D-930E-4B9C-A1D8-503CBB178C3E}" dt="2023-06-11T04:35:29.420" v="634"/>
        <pc:sldMkLst>
          <pc:docMk/>
          <pc:sldMk cId="2403380263" sldId="991"/>
        </pc:sldMkLst>
      </pc:sldChg>
      <pc:sldChg chg="addSp delSp modSp new mod">
        <pc:chgData name="Loto admin studio" userId="a8e4de7fefc2f42b" providerId="LiveId" clId="{87F32D8D-930E-4B9C-A1D8-503CBB178C3E}" dt="2023-06-11T04:15:58.805" v="426" actId="478"/>
        <pc:sldMkLst>
          <pc:docMk/>
          <pc:sldMk cId="2270979210" sldId="992"/>
        </pc:sldMkLst>
        <pc:spChg chg="mod">
          <ac:chgData name="Loto admin studio" userId="a8e4de7fefc2f42b" providerId="LiveId" clId="{87F32D8D-930E-4B9C-A1D8-503CBB178C3E}" dt="2023-06-11T04:09:20.921" v="374" actId="20577"/>
          <ac:spMkLst>
            <pc:docMk/>
            <pc:sldMk cId="2270979210" sldId="992"/>
            <ac:spMk id="2" creationId="{6AD9BBB9-862B-5470-B226-18F22F2D64CE}"/>
          </ac:spMkLst>
        </pc:spChg>
        <pc:spChg chg="mod">
          <ac:chgData name="Loto admin studio" userId="a8e4de7fefc2f42b" providerId="LiveId" clId="{87F32D8D-930E-4B9C-A1D8-503CBB178C3E}" dt="2023-06-11T04:09:13.812" v="362" actId="20577"/>
          <ac:spMkLst>
            <pc:docMk/>
            <pc:sldMk cId="2270979210" sldId="992"/>
            <ac:spMk id="3" creationId="{D72EB3D1-9519-C053-11D1-0972A45E6FF7}"/>
          </ac:spMkLst>
        </pc:spChg>
        <pc:spChg chg="add del mod">
          <ac:chgData name="Loto admin studio" userId="a8e4de7fefc2f42b" providerId="LiveId" clId="{87F32D8D-930E-4B9C-A1D8-503CBB178C3E}" dt="2023-06-11T04:11:48.370" v="384" actId="478"/>
          <ac:spMkLst>
            <pc:docMk/>
            <pc:sldMk cId="2270979210" sldId="992"/>
            <ac:spMk id="6" creationId="{32447E34-4F0B-566A-D0E9-4BC771AAEDD7}"/>
          </ac:spMkLst>
        </pc:spChg>
        <pc:spChg chg="add del mod">
          <ac:chgData name="Loto admin studio" userId="a8e4de7fefc2f42b" providerId="LiveId" clId="{87F32D8D-930E-4B9C-A1D8-503CBB178C3E}" dt="2023-06-11T04:12:55.216" v="398" actId="478"/>
          <ac:spMkLst>
            <pc:docMk/>
            <pc:sldMk cId="2270979210" sldId="992"/>
            <ac:spMk id="9" creationId="{4790EED7-E945-BE70-E9B9-DE7A81D45DD3}"/>
          </ac:spMkLst>
        </pc:spChg>
        <pc:spChg chg="add del mod">
          <ac:chgData name="Loto admin studio" userId="a8e4de7fefc2f42b" providerId="LiveId" clId="{87F32D8D-930E-4B9C-A1D8-503CBB178C3E}" dt="2023-06-11T04:12:50.569" v="397" actId="478"/>
          <ac:spMkLst>
            <pc:docMk/>
            <pc:sldMk cId="2270979210" sldId="992"/>
            <ac:spMk id="12" creationId="{DFD95905-FE59-4DB3-65AB-42A7BCBCE79F}"/>
          </ac:spMkLst>
        </pc:spChg>
        <pc:spChg chg="add del mod">
          <ac:chgData name="Loto admin studio" userId="a8e4de7fefc2f42b" providerId="LiveId" clId="{87F32D8D-930E-4B9C-A1D8-503CBB178C3E}" dt="2023-06-11T04:14:10.318" v="406" actId="478"/>
          <ac:spMkLst>
            <pc:docMk/>
            <pc:sldMk cId="2270979210" sldId="992"/>
            <ac:spMk id="15" creationId="{FDBBE5A4-9984-3DC2-1C10-6452020E7D0F}"/>
          </ac:spMkLst>
        </pc:spChg>
        <pc:spChg chg="add del mod">
          <ac:chgData name="Loto admin studio" userId="a8e4de7fefc2f42b" providerId="LiveId" clId="{87F32D8D-930E-4B9C-A1D8-503CBB178C3E}" dt="2023-06-11T04:15:55.706" v="425" actId="478"/>
          <ac:spMkLst>
            <pc:docMk/>
            <pc:sldMk cId="2270979210" sldId="992"/>
            <ac:spMk id="18" creationId="{0C32B3DD-AE93-797D-BD5B-46D95A260F0E}"/>
          </ac:spMkLst>
        </pc:spChg>
        <pc:spChg chg="add del mod">
          <ac:chgData name="Loto admin studio" userId="a8e4de7fefc2f42b" providerId="LiveId" clId="{87F32D8D-930E-4B9C-A1D8-503CBB178C3E}" dt="2023-06-11T04:15:58.805" v="426" actId="478"/>
          <ac:spMkLst>
            <pc:docMk/>
            <pc:sldMk cId="2270979210" sldId="992"/>
            <ac:spMk id="21" creationId="{DE4582C9-C9AD-F26E-CD1E-14B01A505B4F}"/>
          </ac:spMkLst>
        </pc:spChg>
        <pc:spChg chg="add mod">
          <ac:chgData name="Loto admin studio" userId="a8e4de7fefc2f42b" providerId="LiveId" clId="{87F32D8D-930E-4B9C-A1D8-503CBB178C3E}" dt="2023-06-11T04:15:12.295" v="414" actId="14100"/>
          <ac:spMkLst>
            <pc:docMk/>
            <pc:sldMk cId="2270979210" sldId="992"/>
            <ac:spMk id="24" creationId="{F6825B41-89F4-C278-56AA-B8871D5D5346}"/>
          </ac:spMkLst>
        </pc:spChg>
        <pc:picChg chg="add mod">
          <ac:chgData name="Loto admin studio" userId="a8e4de7fefc2f42b" providerId="LiveId" clId="{87F32D8D-930E-4B9C-A1D8-503CBB178C3E}" dt="2023-06-11T04:12:43.202" v="395" actId="1076"/>
          <ac:picMkLst>
            <pc:docMk/>
            <pc:sldMk cId="2270979210" sldId="992"/>
            <ac:picMk id="5" creationId="{9FF09E70-B92A-5DD7-CACC-2A3CBC097B44}"/>
          </ac:picMkLst>
        </pc:picChg>
        <pc:picChg chg="add del mod">
          <ac:chgData name="Loto admin studio" userId="a8e4de7fefc2f42b" providerId="LiveId" clId="{87F32D8D-930E-4B9C-A1D8-503CBB178C3E}" dt="2023-06-11T04:14:02.866" v="404" actId="478"/>
          <ac:picMkLst>
            <pc:docMk/>
            <pc:sldMk cId="2270979210" sldId="992"/>
            <ac:picMk id="8" creationId="{4A154F9F-0775-4FFE-B7E9-CF1E4E9158E4}"/>
          </ac:picMkLst>
        </pc:picChg>
        <pc:picChg chg="add mod">
          <ac:chgData name="Loto admin studio" userId="a8e4de7fefc2f42b" providerId="LiveId" clId="{87F32D8D-930E-4B9C-A1D8-503CBB178C3E}" dt="2023-06-11T04:12:45.350" v="396" actId="1076"/>
          <ac:picMkLst>
            <pc:docMk/>
            <pc:sldMk cId="2270979210" sldId="992"/>
            <ac:picMk id="11" creationId="{0E43A84A-C1F8-5610-6565-E37930F4A7F6}"/>
          </ac:picMkLst>
        </pc:picChg>
        <pc:picChg chg="add mod">
          <ac:chgData name="Loto admin studio" userId="a8e4de7fefc2f42b" providerId="LiveId" clId="{87F32D8D-930E-4B9C-A1D8-503CBB178C3E}" dt="2023-06-11T04:15:50.509" v="424" actId="1076"/>
          <ac:picMkLst>
            <pc:docMk/>
            <pc:sldMk cId="2270979210" sldId="992"/>
            <ac:picMk id="14" creationId="{D207CEAF-5B55-892A-C2CD-822D6B25BBBE}"/>
          </ac:picMkLst>
        </pc:picChg>
        <pc:picChg chg="add mod">
          <ac:chgData name="Loto admin studio" userId="a8e4de7fefc2f42b" providerId="LiveId" clId="{87F32D8D-930E-4B9C-A1D8-503CBB178C3E}" dt="2023-06-11T04:15:40.878" v="422" actId="1076"/>
          <ac:picMkLst>
            <pc:docMk/>
            <pc:sldMk cId="2270979210" sldId="992"/>
            <ac:picMk id="17" creationId="{5AEA0213-D285-4990-147E-F99E863B835F}"/>
          </ac:picMkLst>
        </pc:picChg>
        <pc:picChg chg="add mod">
          <ac:chgData name="Loto admin studio" userId="a8e4de7fefc2f42b" providerId="LiveId" clId="{87F32D8D-930E-4B9C-A1D8-503CBB178C3E}" dt="2023-06-11T04:15:27.977" v="418" actId="1076"/>
          <ac:picMkLst>
            <pc:docMk/>
            <pc:sldMk cId="2270979210" sldId="992"/>
            <ac:picMk id="20" creationId="{3DC09D3D-4BBF-37E8-7B31-9B39074CF51F}"/>
          </ac:picMkLst>
        </pc:picChg>
        <pc:picChg chg="add mod">
          <ac:chgData name="Loto admin studio" userId="a8e4de7fefc2f42b" providerId="LiveId" clId="{87F32D8D-930E-4B9C-A1D8-503CBB178C3E}" dt="2023-06-11T04:15:24.283" v="417" actId="1076"/>
          <ac:picMkLst>
            <pc:docMk/>
            <pc:sldMk cId="2270979210" sldId="992"/>
            <ac:picMk id="23" creationId="{2CC585B6-33A6-C242-99CF-973DDFC587AF}"/>
          </ac:picMkLst>
        </pc:picChg>
      </pc:sldChg>
      <pc:sldChg chg="addSp delSp modSp new mod ord">
        <pc:chgData name="Loto admin studio" userId="a8e4de7fefc2f42b" providerId="LiveId" clId="{87F32D8D-930E-4B9C-A1D8-503CBB178C3E}" dt="2023-06-11T04:30:39.071" v="602"/>
        <pc:sldMkLst>
          <pc:docMk/>
          <pc:sldMk cId="1377286072" sldId="993"/>
        </pc:sldMkLst>
        <pc:spChg chg="mod">
          <ac:chgData name="Loto admin studio" userId="a8e4de7fefc2f42b" providerId="LiveId" clId="{87F32D8D-930E-4B9C-A1D8-503CBB178C3E}" dt="2023-06-11T04:27:06.802" v="516" actId="20577"/>
          <ac:spMkLst>
            <pc:docMk/>
            <pc:sldMk cId="1377286072" sldId="993"/>
            <ac:spMk id="2" creationId="{1C7ADF90-7D94-C094-1925-E2C9B9D83E86}"/>
          </ac:spMkLst>
        </pc:spChg>
        <pc:spChg chg="mod">
          <ac:chgData name="Loto admin studio" userId="a8e4de7fefc2f42b" providerId="LiveId" clId="{87F32D8D-930E-4B9C-A1D8-503CBB178C3E}" dt="2023-06-11T04:26:50.705" v="482" actId="20577"/>
          <ac:spMkLst>
            <pc:docMk/>
            <pc:sldMk cId="1377286072" sldId="993"/>
            <ac:spMk id="3" creationId="{EC90B79C-208D-D4A5-E93E-58116FEFD377}"/>
          </ac:spMkLst>
        </pc:spChg>
        <pc:spChg chg="add del mod">
          <ac:chgData name="Loto admin studio" userId="a8e4de7fefc2f42b" providerId="LiveId" clId="{87F32D8D-930E-4B9C-A1D8-503CBB178C3E}" dt="2023-06-11T04:26:33.718" v="460" actId="478"/>
          <ac:spMkLst>
            <pc:docMk/>
            <pc:sldMk cId="1377286072" sldId="993"/>
            <ac:spMk id="6" creationId="{746645C1-E4B0-F418-A240-401F8828BDA6}"/>
          </ac:spMkLst>
        </pc:spChg>
        <pc:picChg chg="add mod">
          <ac:chgData name="Loto admin studio" userId="a8e4de7fefc2f42b" providerId="LiveId" clId="{87F32D8D-930E-4B9C-A1D8-503CBB178C3E}" dt="2023-06-11T04:26:43.937" v="461" actId="14100"/>
          <ac:picMkLst>
            <pc:docMk/>
            <pc:sldMk cId="1377286072" sldId="993"/>
            <ac:picMk id="5" creationId="{6805133B-26DB-A900-CF7A-F34DA08EA653}"/>
          </ac:picMkLst>
        </pc:picChg>
      </pc:sldChg>
      <pc:sldChg chg="addSp delSp modSp new mod ord">
        <pc:chgData name="Loto admin studio" userId="a8e4de7fefc2f42b" providerId="LiveId" clId="{87F32D8D-930E-4B9C-A1D8-503CBB178C3E}" dt="2023-06-11T04:30:42.359" v="604"/>
        <pc:sldMkLst>
          <pc:docMk/>
          <pc:sldMk cId="4033420734" sldId="994"/>
        </pc:sldMkLst>
        <pc:spChg chg="mod">
          <ac:chgData name="Loto admin studio" userId="a8e4de7fefc2f42b" providerId="LiveId" clId="{87F32D8D-930E-4B9C-A1D8-503CBB178C3E}" dt="2023-06-11T04:30:23.351" v="600" actId="20577"/>
          <ac:spMkLst>
            <pc:docMk/>
            <pc:sldMk cId="4033420734" sldId="994"/>
            <ac:spMk id="2" creationId="{91A9E642-5E20-9A3F-DC77-EE97F957C1E5}"/>
          </ac:spMkLst>
        </pc:spChg>
        <pc:spChg chg="mod">
          <ac:chgData name="Loto admin studio" userId="a8e4de7fefc2f42b" providerId="LiveId" clId="{87F32D8D-930E-4B9C-A1D8-503CBB178C3E}" dt="2023-06-11T04:30:15.563" v="585" actId="313"/>
          <ac:spMkLst>
            <pc:docMk/>
            <pc:sldMk cId="4033420734" sldId="994"/>
            <ac:spMk id="3" creationId="{FB85BF47-6250-6EB8-4227-D689C0833D38}"/>
          </ac:spMkLst>
        </pc:spChg>
        <pc:spChg chg="add del mod">
          <ac:chgData name="Loto admin studio" userId="a8e4de7fefc2f42b" providerId="LiveId" clId="{87F32D8D-930E-4B9C-A1D8-503CBB178C3E}" dt="2023-06-11T04:29:42.283" v="523" actId="478"/>
          <ac:spMkLst>
            <pc:docMk/>
            <pc:sldMk cId="4033420734" sldId="994"/>
            <ac:spMk id="6" creationId="{3BBED890-3CD8-5FD6-4221-ECDA54F15C94}"/>
          </ac:spMkLst>
        </pc:spChg>
        <pc:picChg chg="add mod">
          <ac:chgData name="Loto admin studio" userId="a8e4de7fefc2f42b" providerId="LiveId" clId="{87F32D8D-930E-4B9C-A1D8-503CBB178C3E}" dt="2023-06-11T04:29:48.494" v="524" actId="14100"/>
          <ac:picMkLst>
            <pc:docMk/>
            <pc:sldMk cId="4033420734" sldId="994"/>
            <ac:picMk id="5" creationId="{797E8EE5-3629-DF07-DA84-13A86D2A83FA}"/>
          </ac:picMkLst>
        </pc:picChg>
      </pc:sldChg>
      <pc:sldChg chg="addSp delSp modSp new del mod">
        <pc:chgData name="Loto admin studio" userId="a8e4de7fefc2f42b" providerId="LiveId" clId="{87F32D8D-930E-4B9C-A1D8-503CBB178C3E}" dt="2023-06-11T04:34:39.165" v="626" actId="47"/>
        <pc:sldMkLst>
          <pc:docMk/>
          <pc:sldMk cId="371074102" sldId="995"/>
        </pc:sldMkLst>
        <pc:spChg chg="add del mod">
          <ac:chgData name="Loto admin studio" userId="a8e4de7fefc2f42b" providerId="LiveId" clId="{87F32D8D-930E-4B9C-A1D8-503CBB178C3E}" dt="2023-06-11T04:32:01.970" v="610" actId="931"/>
          <ac:spMkLst>
            <pc:docMk/>
            <pc:sldMk cId="371074102" sldId="995"/>
            <ac:spMk id="6" creationId="{FE95416B-4CCF-C831-163D-C31FD748CF12}"/>
          </ac:spMkLst>
        </pc:spChg>
        <pc:spChg chg="add del mod">
          <ac:chgData name="Loto admin studio" userId="a8e4de7fefc2f42b" providerId="LiveId" clId="{87F32D8D-930E-4B9C-A1D8-503CBB178C3E}" dt="2023-06-11T04:32:42.980" v="615" actId="478"/>
          <ac:spMkLst>
            <pc:docMk/>
            <pc:sldMk cId="371074102" sldId="995"/>
            <ac:spMk id="9" creationId="{A9303C2E-E7C5-DB4E-6945-60DD398CD28F}"/>
          </ac:spMkLst>
        </pc:spChg>
        <pc:spChg chg="add del mod">
          <ac:chgData name="Loto admin studio" userId="a8e4de7fefc2f42b" providerId="LiveId" clId="{87F32D8D-930E-4B9C-A1D8-503CBB178C3E}" dt="2023-06-11T04:34:36.311" v="625" actId="478"/>
          <ac:spMkLst>
            <pc:docMk/>
            <pc:sldMk cId="371074102" sldId="995"/>
            <ac:spMk id="12" creationId="{3E79A8F4-E05A-03FB-386F-7C013F0650FF}"/>
          </ac:spMkLst>
        </pc:spChg>
        <pc:picChg chg="add del mod">
          <ac:chgData name="Loto admin studio" userId="a8e4de7fefc2f42b" providerId="LiveId" clId="{87F32D8D-930E-4B9C-A1D8-503CBB178C3E}" dt="2023-06-11T04:32:01.970" v="610" actId="931"/>
          <ac:picMkLst>
            <pc:docMk/>
            <pc:sldMk cId="371074102" sldId="995"/>
            <ac:picMk id="5" creationId="{3610C85E-2FC7-8C3F-252F-8F01D25C20F2}"/>
          </ac:picMkLst>
        </pc:picChg>
        <pc:picChg chg="add del mod">
          <ac:chgData name="Loto admin studio" userId="a8e4de7fefc2f42b" providerId="LiveId" clId="{87F32D8D-930E-4B9C-A1D8-503CBB178C3E}" dt="2023-06-11T04:33:09.223" v="619" actId="21"/>
          <ac:picMkLst>
            <pc:docMk/>
            <pc:sldMk cId="371074102" sldId="995"/>
            <ac:picMk id="8" creationId="{8269A23B-8F9C-8078-DBF2-0F98D40D744D}"/>
          </ac:picMkLst>
        </pc:picChg>
        <pc:picChg chg="add del mod">
          <ac:chgData name="Loto admin studio" userId="a8e4de7fefc2f42b" providerId="LiveId" clId="{87F32D8D-930E-4B9C-A1D8-503CBB178C3E}" dt="2023-06-11T04:34:36.311" v="625" actId="478"/>
          <ac:picMkLst>
            <pc:docMk/>
            <pc:sldMk cId="371074102" sldId="995"/>
            <ac:picMk id="11" creationId="{F156AABA-39BB-042C-60C2-1D04FBF0910D}"/>
          </ac:picMkLst>
        </pc:picChg>
      </pc:sldChg>
      <pc:sldChg chg="addSp delSp modSp add mod">
        <pc:chgData name="Loto admin studio" userId="a8e4de7fefc2f42b" providerId="LiveId" clId="{87F32D8D-930E-4B9C-A1D8-503CBB178C3E}" dt="2023-06-11T04:33:13.173" v="621"/>
        <pc:sldMkLst>
          <pc:docMk/>
          <pc:sldMk cId="2749590129" sldId="996"/>
        </pc:sldMkLst>
        <pc:picChg chg="add mod">
          <ac:chgData name="Loto admin studio" userId="a8e4de7fefc2f42b" providerId="LiveId" clId="{87F32D8D-930E-4B9C-A1D8-503CBB178C3E}" dt="2023-06-11T04:33:13.173" v="621"/>
          <ac:picMkLst>
            <pc:docMk/>
            <pc:sldMk cId="2749590129" sldId="996"/>
            <ac:picMk id="4" creationId="{3164B82D-2A4D-2980-A2A9-4981CB5B9AB5}"/>
          </ac:picMkLst>
        </pc:picChg>
        <pc:picChg chg="del">
          <ac:chgData name="Loto admin studio" userId="a8e4de7fefc2f42b" providerId="LiveId" clId="{87F32D8D-930E-4B9C-A1D8-503CBB178C3E}" dt="2023-06-11T04:33:12.695" v="620" actId="478"/>
          <ac:picMkLst>
            <pc:docMk/>
            <pc:sldMk cId="2749590129" sldId="996"/>
            <ac:picMk id="5" creationId="{797E8EE5-3629-DF07-DA84-13A86D2A83FA}"/>
          </ac:picMkLst>
        </pc:picChg>
      </pc:sldChg>
      <pc:sldChg chg="addSp delSp modSp new mod ord">
        <pc:chgData name="Loto admin studio" userId="a8e4de7fefc2f42b" providerId="LiveId" clId="{87F32D8D-930E-4B9C-A1D8-503CBB178C3E}" dt="2023-06-11T04:51:57.928" v="702" actId="20577"/>
        <pc:sldMkLst>
          <pc:docMk/>
          <pc:sldMk cId="1137868771" sldId="997"/>
        </pc:sldMkLst>
        <pc:spChg chg="mod">
          <ac:chgData name="Loto admin studio" userId="a8e4de7fefc2f42b" providerId="LiveId" clId="{87F32D8D-930E-4B9C-A1D8-503CBB178C3E}" dt="2023-06-11T04:38:43.785" v="688" actId="20577"/>
          <ac:spMkLst>
            <pc:docMk/>
            <pc:sldMk cId="1137868771" sldId="997"/>
            <ac:spMk id="2" creationId="{03AC7777-9500-3180-3F71-AE711010EB14}"/>
          </ac:spMkLst>
        </pc:spChg>
        <pc:spChg chg="mod">
          <ac:chgData name="Loto admin studio" userId="a8e4de7fefc2f42b" providerId="LiveId" clId="{87F32D8D-930E-4B9C-A1D8-503CBB178C3E}" dt="2023-06-11T04:38:34.382" v="667" actId="20577"/>
          <ac:spMkLst>
            <pc:docMk/>
            <pc:sldMk cId="1137868771" sldId="997"/>
            <ac:spMk id="3" creationId="{D2117EDC-4578-0CAB-D891-4C659F265F29}"/>
          </ac:spMkLst>
        </pc:spChg>
        <pc:spChg chg="add del mod">
          <ac:chgData name="Loto admin studio" userId="a8e4de7fefc2f42b" providerId="LiveId" clId="{87F32D8D-930E-4B9C-A1D8-503CBB178C3E}" dt="2023-06-11T04:39:58.236" v="697" actId="478"/>
          <ac:spMkLst>
            <pc:docMk/>
            <pc:sldMk cId="1137868771" sldId="997"/>
            <ac:spMk id="6" creationId="{EFD63060-BDE4-6DF7-998F-29716B98E29F}"/>
          </ac:spMkLst>
        </pc:spChg>
        <pc:spChg chg="add mod">
          <ac:chgData name="Loto admin studio" userId="a8e4de7fefc2f42b" providerId="LiveId" clId="{87F32D8D-930E-4B9C-A1D8-503CBB178C3E}" dt="2023-06-11T04:51:57.928" v="702" actId="20577"/>
          <ac:spMkLst>
            <pc:docMk/>
            <pc:sldMk cId="1137868771" sldId="997"/>
            <ac:spMk id="8" creationId="{2B50AC11-CE75-6712-67F2-6B78268C6909}"/>
          </ac:spMkLst>
        </pc:spChg>
        <pc:picChg chg="add mod">
          <ac:chgData name="Loto admin studio" userId="a8e4de7fefc2f42b" providerId="LiveId" clId="{87F32D8D-930E-4B9C-A1D8-503CBB178C3E}" dt="2023-06-11T04:51:49.213" v="699" actId="14100"/>
          <ac:picMkLst>
            <pc:docMk/>
            <pc:sldMk cId="1137868771" sldId="997"/>
            <ac:picMk id="5" creationId="{60212F02-6C22-9BB0-FD5D-45EC45C257F6}"/>
          </ac:picMkLst>
        </pc:picChg>
      </pc:sldChg>
      <pc:sldChg chg="delSp modSp add mod">
        <pc:chgData name="Loto admin studio" userId="a8e4de7fefc2f42b" providerId="LiveId" clId="{87F32D8D-930E-4B9C-A1D8-503CBB178C3E}" dt="2023-06-25T01:14:58.165" v="737" actId="14100"/>
        <pc:sldMkLst>
          <pc:docMk/>
          <pc:sldMk cId="3582133703" sldId="998"/>
        </pc:sldMkLst>
        <pc:spChg chg="mod">
          <ac:chgData name="Loto admin studio" userId="a8e4de7fefc2f42b" providerId="LiveId" clId="{87F32D8D-930E-4B9C-A1D8-503CBB178C3E}" dt="2023-06-25T01:14:29.304" v="732" actId="1076"/>
          <ac:spMkLst>
            <pc:docMk/>
            <pc:sldMk cId="3582133703" sldId="998"/>
            <ac:spMk id="8" creationId="{AE8E9831-76C9-2C3A-71D3-0D67F67F7469}"/>
          </ac:spMkLst>
        </pc:spChg>
        <pc:graphicFrameChg chg="mod">
          <ac:chgData name="Loto admin studio" userId="a8e4de7fefc2f42b" providerId="LiveId" clId="{87F32D8D-930E-4B9C-A1D8-503CBB178C3E}" dt="2023-06-25T01:14:58.165" v="737" actId="14100"/>
          <ac:graphicFrameMkLst>
            <pc:docMk/>
            <pc:sldMk cId="3582133703" sldId="998"/>
            <ac:graphicFrameMk id="5" creationId="{BDA83935-0763-C5CD-AF03-04CDF030FC71}"/>
          </ac:graphicFrameMkLst>
        </pc:graphicFrameChg>
        <pc:graphicFrameChg chg="del mod">
          <ac:chgData name="Loto admin studio" userId="a8e4de7fefc2f42b" providerId="LiveId" clId="{87F32D8D-930E-4B9C-A1D8-503CBB178C3E}" dt="2023-06-25T01:14:06.949" v="729" actId="478"/>
          <ac:graphicFrameMkLst>
            <pc:docMk/>
            <pc:sldMk cId="3582133703" sldId="998"/>
            <ac:graphicFrameMk id="6" creationId="{4C4802E9-DADD-777D-6035-79AFBCA288B7}"/>
          </ac:graphicFrameMkLst>
        </pc:graphicFrameChg>
        <pc:graphicFrameChg chg="mod">
          <ac:chgData name="Loto admin studio" userId="a8e4de7fefc2f42b" providerId="LiveId" clId="{87F32D8D-930E-4B9C-A1D8-503CBB178C3E}" dt="2023-06-25T01:14:22.797" v="731" actId="1076"/>
          <ac:graphicFrameMkLst>
            <pc:docMk/>
            <pc:sldMk cId="3582133703" sldId="998"/>
            <ac:graphicFrameMk id="7" creationId="{0F846154-8FFC-CFA7-3003-644610A1AFF7}"/>
          </ac:graphicFrameMkLst>
        </pc:graphicFrameChg>
      </pc:sldChg>
    </pc:docChg>
  </pc:docChgLst>
  <pc:docChgLst>
    <pc:chgData name="Eduard Eugenio Duarte Sepulveda" userId="d6757e78-5d77-4033-bc1e-7634d9cd1525" providerId="ADAL" clId="{A90A929C-CB73-4C9E-A963-2989ED4F3370}"/>
    <pc:docChg chg="undo custSel addSld delSld modSld sldOrd delMainMaster">
      <pc:chgData name="Eduard Eugenio Duarte Sepulveda" userId="d6757e78-5d77-4033-bc1e-7634d9cd1525" providerId="ADAL" clId="{A90A929C-CB73-4C9E-A963-2989ED4F3370}" dt="2023-06-07T23:10:36.497" v="318" actId="732"/>
      <pc:docMkLst>
        <pc:docMk/>
      </pc:docMkLst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396896027" sldId="26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09718150" sldId="26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648265720" sldId="26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3768448" sldId="30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280859528" sldId="32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10944551" sldId="32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66382387" sldId="33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17636796" sldId="34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5436777" sldId="34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92558552" sldId="3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426247789" sldId="36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788449467" sldId="371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069699740" sldId="37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97807698" sldId="37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A90A929C-CB73-4C9E-A963-2989ED4F3370}" dt="2023-06-07T22:07:59.898" v="4" actId="47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36976259" sldId="47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989278067" sldId="487"/>
        </pc:sldMkLst>
      </pc:sldChg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514492137" sldId="73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654497473" sldId="73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532268468" sldId="73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184460070" sldId="94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972480161" sldId="948"/>
        </pc:sldMkLst>
      </pc:sldChg>
      <pc:sldChg chg="del">
        <pc:chgData name="Eduard Eugenio Duarte Sepulveda" userId="d6757e78-5d77-4033-bc1e-7634d9cd1525" providerId="ADAL" clId="{A90A929C-CB73-4C9E-A963-2989ED4F3370}" dt="2023-06-07T22:07:27.511" v="2" actId="47"/>
        <pc:sldMkLst>
          <pc:docMk/>
          <pc:sldMk cId="753985394" sldId="949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744811218" sldId="95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319641009" sldId="951"/>
        </pc:sldMkLst>
      </pc:sldChg>
      <pc:sldChg chg="addSp delSp modSp mod">
        <pc:chgData name="Eduard Eugenio Duarte Sepulveda" userId="d6757e78-5d77-4033-bc1e-7634d9cd1525" providerId="ADAL" clId="{A90A929C-CB73-4C9E-A963-2989ED4F3370}" dt="2023-06-07T22:15:04.608" v="54" actId="1076"/>
        <pc:sldMkLst>
          <pc:docMk/>
          <pc:sldMk cId="921819595" sldId="952"/>
        </pc:sldMkLst>
        <pc:spChg chg="mod">
          <ac:chgData name="Eduard Eugenio Duarte Sepulveda" userId="d6757e78-5d77-4033-bc1e-7634d9cd1525" providerId="ADAL" clId="{A90A929C-CB73-4C9E-A963-2989ED4F3370}" dt="2023-06-07T22:13:04.984" v="41" actId="20577"/>
          <ac:spMkLst>
            <pc:docMk/>
            <pc:sldMk cId="921819595" sldId="952"/>
            <ac:spMk id="2" creationId="{00000000-0000-0000-0000-000000000000}"/>
          </ac:spMkLst>
        </pc:spChg>
        <pc:spChg chg="add mod">
          <ac:chgData name="Eduard Eugenio Duarte Sepulveda" userId="d6757e78-5d77-4033-bc1e-7634d9cd1525" providerId="ADAL" clId="{A90A929C-CB73-4C9E-A963-2989ED4F3370}" dt="2023-06-07T22:15:04.608" v="54" actId="1076"/>
          <ac:spMkLst>
            <pc:docMk/>
            <pc:sldMk cId="921819595" sldId="952"/>
            <ac:spMk id="3" creationId="{32646018-3BE5-F4D0-D9C1-59BAA4DAB305}"/>
          </ac:spMkLst>
        </pc:spChg>
        <pc:graphicFrameChg chg="del">
          <ac:chgData name="Eduard Eugenio Duarte Sepulveda" userId="d6757e78-5d77-4033-bc1e-7634d9cd1525" providerId="ADAL" clId="{A90A929C-CB73-4C9E-A963-2989ED4F3370}" dt="2023-06-07T22:12:46.057" v="31" actId="478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del">
          <ac:chgData name="Eduard Eugenio Duarte Sepulveda" userId="d6757e78-5d77-4033-bc1e-7634d9cd1525" providerId="ADAL" clId="{A90A929C-CB73-4C9E-A963-2989ED4F3370}" dt="2023-06-07T22:12:40.357" v="30" actId="478"/>
          <ac:graphicFrameMkLst>
            <pc:docMk/>
            <pc:sldMk cId="921819595" sldId="952"/>
            <ac:graphicFrameMk id="11" creationId="{C5979CF0-959F-22DC-5392-4636E611706D}"/>
          </ac:graphicFrameMkLst>
        </pc:graphicFrameChg>
        <pc:picChg chg="add mod">
          <ac:chgData name="Eduard Eugenio Duarte Sepulveda" userId="d6757e78-5d77-4033-bc1e-7634d9cd1525" providerId="ADAL" clId="{A90A929C-CB73-4C9E-A963-2989ED4F3370}" dt="2023-06-07T22:13:49.801" v="43" actId="1076"/>
          <ac:picMkLst>
            <pc:docMk/>
            <pc:sldMk cId="921819595" sldId="952"/>
            <ac:picMk id="1026" creationId="{0C0763E5-57D8-CDB1-5072-81770C51C089}"/>
          </ac:picMkLst>
        </pc:picChg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04194361" sldId="95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134234717" sldId="95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650415521" sldId="95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29010539" sldId="95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95291220" sldId="9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3806675" sldId="95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993803231" sldId="959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27809583" sldId="96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2923769366" sldId="961"/>
        </pc:sldMkLst>
      </pc:sldChg>
      <pc:sldChg chg="del">
        <pc:chgData name="Eduard Eugenio Duarte Sepulveda" userId="d6757e78-5d77-4033-bc1e-7634d9cd1525" providerId="ADAL" clId="{A90A929C-CB73-4C9E-A963-2989ED4F3370}" dt="2023-06-07T23:09:18.536" v="297" actId="47"/>
        <pc:sldMkLst>
          <pc:docMk/>
          <pc:sldMk cId="1709197187" sldId="963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2:12:28.389" v="29" actId="1076"/>
        <pc:sldMkLst>
          <pc:docMk/>
          <pc:sldMk cId="1108625636" sldId="964"/>
        </pc:sldMkLst>
        <pc:spChg chg="mod">
          <ac:chgData name="Eduard Eugenio Duarte Sepulveda" userId="d6757e78-5d77-4033-bc1e-7634d9cd1525" providerId="ADAL" clId="{A90A929C-CB73-4C9E-A963-2989ED4F3370}" dt="2023-06-07T22:12:28.389" v="29" actId="1076"/>
          <ac:spMkLst>
            <pc:docMk/>
            <pc:sldMk cId="1108625636" sldId="964"/>
            <ac:spMk id="22" creationId="{75878B57-5637-8036-000D-FB4734CBE61A}"/>
          </ac:spMkLst>
        </pc:spChg>
        <pc:graphicFrameChg chg="mod">
          <ac:chgData name="Eduard Eugenio Duarte Sepulveda" userId="d6757e78-5d77-4033-bc1e-7634d9cd1525" providerId="ADAL" clId="{A90A929C-CB73-4C9E-A963-2989ED4F3370}" dt="2023-06-07T22:12:24.820" v="28" actId="1076"/>
          <ac:graphicFrameMkLst>
            <pc:docMk/>
            <pc:sldMk cId="1108625636" sldId="964"/>
            <ac:graphicFrameMk id="27" creationId="{CA3A3CF9-44B2-27FA-271D-841E4656AB07}"/>
          </ac:graphicFrameMkLst>
        </pc:graphicFrameChg>
        <pc:graphicFrameChg chg="add del">
          <ac:chgData name="Eduard Eugenio Duarte Sepulveda" userId="d6757e78-5d77-4033-bc1e-7634d9cd1525" providerId="ADAL" clId="{A90A929C-CB73-4C9E-A963-2989ED4F3370}" dt="2023-06-07T22:08:39.905" v="8" actId="478"/>
          <ac:graphicFrameMkLst>
            <pc:docMk/>
            <pc:sldMk cId="1108625636" sldId="964"/>
            <ac:graphicFrameMk id="28" creationId="{92C2B34F-D48B-F5D9-C7B6-252A636B766C}"/>
          </ac:graphicFrameMkLst>
        </pc:graphicFrameChg>
        <pc:graphicFrameChg chg="del mod">
          <ac:chgData name="Eduard Eugenio Duarte Sepulveda" userId="d6757e78-5d77-4033-bc1e-7634d9cd1525" providerId="ADAL" clId="{A90A929C-CB73-4C9E-A963-2989ED4F3370}" dt="2023-06-07T22:08:44.592" v="11" actId="478"/>
          <ac:graphicFrameMkLst>
            <pc:docMk/>
            <pc:sldMk cId="1108625636" sldId="964"/>
            <ac:graphicFrameMk id="30" creationId="{CEB5E74D-0F48-8F03-DE90-71211BA09FAF}"/>
          </ac:graphicFrameMkLst>
        </pc:graphicFrameChg>
      </pc:sldChg>
      <pc:sldChg chg="addSp delSp modSp add mod">
        <pc:chgData name="Eduard Eugenio Duarte Sepulveda" userId="d6757e78-5d77-4033-bc1e-7634d9cd1525" providerId="ADAL" clId="{A90A929C-CB73-4C9E-A963-2989ED4F3370}" dt="2023-06-07T22:18:42.144" v="77" actId="14100"/>
        <pc:sldMkLst>
          <pc:docMk/>
          <pc:sldMk cId="2613272520" sldId="965"/>
        </pc:sldMkLst>
        <pc:spChg chg="del mod">
          <ac:chgData name="Eduard Eugenio Duarte Sepulveda" userId="d6757e78-5d77-4033-bc1e-7634d9cd1525" providerId="ADAL" clId="{A90A929C-CB73-4C9E-A963-2989ED4F3370}" dt="2023-06-07T22:17:47.386" v="67" actId="478"/>
          <ac:spMkLst>
            <pc:docMk/>
            <pc:sldMk cId="2613272520" sldId="965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17:43.003" v="65" actId="478"/>
          <ac:picMkLst>
            <pc:docMk/>
            <pc:sldMk cId="2613272520" sldId="965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8:37.642" v="75" actId="1076"/>
          <ac:picMkLst>
            <pc:docMk/>
            <pc:sldMk cId="2613272520" sldId="965"/>
            <ac:picMk id="3074" creationId="{D4E9BED1-5586-3552-855D-F5213E737E5E}"/>
          </ac:picMkLst>
        </pc:picChg>
        <pc:picChg chg="add mod">
          <ac:chgData name="Eduard Eugenio Duarte Sepulveda" userId="d6757e78-5d77-4033-bc1e-7634d9cd1525" providerId="ADAL" clId="{A90A929C-CB73-4C9E-A963-2989ED4F3370}" dt="2023-06-07T22:18:42.144" v="77" actId="14100"/>
          <ac:picMkLst>
            <pc:docMk/>
            <pc:sldMk cId="2613272520" sldId="965"/>
            <ac:picMk id="3076" creationId="{B6FEC353-C437-BFAD-6578-95466B59A0AF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48:12.999" v="245" actId="20577"/>
        <pc:sldMkLst>
          <pc:docMk/>
          <pc:sldMk cId="500346747" sldId="966"/>
        </pc:sldMkLst>
        <pc:spChg chg="mod">
          <ac:chgData name="Eduard Eugenio Duarte Sepulveda" userId="d6757e78-5d77-4033-bc1e-7634d9cd1525" providerId="ADAL" clId="{A90A929C-CB73-4C9E-A963-2989ED4F3370}" dt="2023-06-07T22:48:12.999" v="245" actId="20577"/>
          <ac:spMkLst>
            <pc:docMk/>
            <pc:sldMk cId="500346747" sldId="966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16:14.368" v="57" actId="478"/>
          <ac:picMkLst>
            <pc:docMk/>
            <pc:sldMk cId="500346747" sldId="966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6:44.776" v="63" actId="1076"/>
          <ac:picMkLst>
            <pc:docMk/>
            <pc:sldMk cId="500346747" sldId="966"/>
            <ac:picMk id="2050" creationId="{0B5F81F9-1DE8-916A-E9D7-D8E272C7EC23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2:42.691" v="92" actId="1076"/>
        <pc:sldMkLst>
          <pc:docMk/>
          <pc:sldMk cId="152689550" sldId="967"/>
        </pc:sldMkLst>
        <pc:spChg chg="del">
          <ac:chgData name="Eduard Eugenio Duarte Sepulveda" userId="d6757e78-5d77-4033-bc1e-7634d9cd1525" providerId="ADAL" clId="{A90A929C-CB73-4C9E-A963-2989ED4F3370}" dt="2023-06-07T22:21:39.485" v="84" actId="478"/>
          <ac:spMkLst>
            <pc:docMk/>
            <pc:sldMk cId="152689550" sldId="967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21:41.756" v="85" actId="478"/>
          <ac:spMkLst>
            <pc:docMk/>
            <pc:sldMk cId="152689550" sldId="967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21:23.462" v="79" actId="478"/>
          <ac:picMkLst>
            <pc:docMk/>
            <pc:sldMk cId="152689550" sldId="967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1:49.371" v="87" actId="1076"/>
          <ac:picMkLst>
            <pc:docMk/>
            <pc:sldMk cId="152689550" sldId="967"/>
            <ac:picMk id="4098" creationId="{F8149640-3B40-E999-6243-88C0F39E505C}"/>
          </ac:picMkLst>
        </pc:picChg>
        <pc:picChg chg="add mod">
          <ac:chgData name="Eduard Eugenio Duarte Sepulveda" userId="d6757e78-5d77-4033-bc1e-7634d9cd1525" providerId="ADAL" clId="{A90A929C-CB73-4C9E-A963-2989ED4F3370}" dt="2023-06-07T22:22:42.691" v="92" actId="1076"/>
          <ac:picMkLst>
            <pc:docMk/>
            <pc:sldMk cId="152689550" sldId="967"/>
            <ac:picMk id="4100" creationId="{2B1E629D-7B10-A06A-54C3-1A983B6461B6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9:59.655" v="143" actId="14100"/>
        <pc:sldMkLst>
          <pc:docMk/>
          <pc:sldMk cId="1367412458" sldId="968"/>
        </pc:sldMkLst>
        <pc:spChg chg="mod">
          <ac:chgData name="Eduard Eugenio Duarte Sepulveda" userId="d6757e78-5d77-4033-bc1e-7634d9cd1525" providerId="ADAL" clId="{A90A929C-CB73-4C9E-A963-2989ED4F3370}" dt="2023-06-07T22:28:18.976" v="137" actId="20577"/>
          <ac:spMkLst>
            <pc:docMk/>
            <pc:sldMk cId="1367412458" sldId="968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28:13.753" v="130" actId="478"/>
          <ac:spMkLst>
            <pc:docMk/>
            <pc:sldMk cId="1367412458" sldId="968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28:09.386" v="129" actId="478"/>
          <ac:picMkLst>
            <pc:docMk/>
            <pc:sldMk cId="1367412458" sldId="968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9:59.655" v="143" actId="14100"/>
          <ac:picMkLst>
            <pc:docMk/>
            <pc:sldMk cId="1367412458" sldId="968"/>
            <ac:picMk id="6146" creationId="{7C3B9DC6-2373-32A7-EC9C-CD38C847E00B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23:44.394" v="100" actId="1036"/>
        <pc:sldMkLst>
          <pc:docMk/>
          <pc:sldMk cId="2051662502" sldId="969"/>
        </pc:sldMkLst>
        <pc:picChg chg="del">
          <ac:chgData name="Eduard Eugenio Duarte Sepulveda" userId="d6757e78-5d77-4033-bc1e-7634d9cd1525" providerId="ADAL" clId="{A90A929C-CB73-4C9E-A963-2989ED4F3370}" dt="2023-06-07T22:23:27.510" v="95" actId="478"/>
          <ac:picMkLst>
            <pc:docMk/>
            <pc:sldMk cId="2051662502" sldId="969"/>
            <ac:picMk id="4100" creationId="{2B1E629D-7B10-A06A-54C3-1A983B6461B6}"/>
          </ac:picMkLst>
        </pc:picChg>
        <pc:picChg chg="add mod">
          <ac:chgData name="Eduard Eugenio Duarte Sepulveda" userId="d6757e78-5d77-4033-bc1e-7634d9cd1525" providerId="ADAL" clId="{A90A929C-CB73-4C9E-A963-2989ED4F3370}" dt="2023-06-07T22:23:44.394" v="100" actId="1036"/>
          <ac:picMkLst>
            <pc:docMk/>
            <pc:sldMk cId="2051662502" sldId="969"/>
            <ac:picMk id="5122" creationId="{E1B76741-1DF1-A2C3-05EE-BC01944B26EC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5:49.497" v="126" actId="1038"/>
        <pc:sldMkLst>
          <pc:docMk/>
          <pc:sldMk cId="3231254194" sldId="970"/>
        </pc:sldMkLst>
        <pc:spChg chg="add del mod">
          <ac:chgData name="Eduard Eugenio Duarte Sepulveda" userId="d6757e78-5d77-4033-bc1e-7634d9cd1525" providerId="ADAL" clId="{A90A929C-CB73-4C9E-A963-2989ED4F3370}" dt="2023-06-07T22:25:32.709" v="107" actId="478"/>
          <ac:spMkLst>
            <pc:docMk/>
            <pc:sldMk cId="3231254194" sldId="970"/>
            <ac:spMk id="6" creationId="{6CFEBF55-8FE7-F5A3-A0DF-C9730418A907}"/>
          </ac:spMkLst>
        </pc:spChg>
        <pc:spChg chg="del">
          <ac:chgData name="Eduard Eugenio Duarte Sepulveda" userId="d6757e78-5d77-4033-bc1e-7634d9cd1525" providerId="ADAL" clId="{A90A929C-CB73-4C9E-A963-2989ED4F3370}" dt="2023-06-07T22:25:29.709" v="106" actId="478"/>
          <ac:spMkLst>
            <pc:docMk/>
            <pc:sldMk cId="3231254194" sldId="970"/>
            <ac:spMk id="19" creationId="{00000000-0000-0000-0000-000000000000}"/>
          </ac:spMkLst>
        </pc:spChg>
        <pc:picChg chg="add mod">
          <ac:chgData name="Eduard Eugenio Duarte Sepulveda" userId="d6757e78-5d77-4033-bc1e-7634d9cd1525" providerId="ADAL" clId="{A90A929C-CB73-4C9E-A963-2989ED4F3370}" dt="2023-06-07T22:25:37.715" v="108" actId="14100"/>
          <ac:picMkLst>
            <pc:docMk/>
            <pc:sldMk cId="3231254194" sldId="970"/>
            <ac:picMk id="4" creationId="{231EF1D0-4DC7-5BC0-452A-E8F5BCA16C2B}"/>
          </ac:picMkLst>
        </pc:picChg>
        <pc:picChg chg="mod">
          <ac:chgData name="Eduard Eugenio Duarte Sepulveda" userId="d6757e78-5d77-4033-bc1e-7634d9cd1525" providerId="ADAL" clId="{A90A929C-CB73-4C9E-A963-2989ED4F3370}" dt="2023-06-07T22:25:49.497" v="126" actId="1038"/>
          <ac:picMkLst>
            <pc:docMk/>
            <pc:sldMk cId="3231254194" sldId="970"/>
            <ac:picMk id="4098" creationId="{F8149640-3B40-E999-6243-88C0F39E505C}"/>
          </ac:picMkLst>
        </pc:picChg>
        <pc:picChg chg="del mod">
          <ac:chgData name="Eduard Eugenio Duarte Sepulveda" userId="d6757e78-5d77-4033-bc1e-7634d9cd1525" providerId="ADAL" clId="{A90A929C-CB73-4C9E-A963-2989ED4F3370}" dt="2023-06-07T22:24:29.968" v="102" actId="478"/>
          <ac:picMkLst>
            <pc:docMk/>
            <pc:sldMk cId="3231254194" sldId="970"/>
            <ac:picMk id="4100" creationId="{2B1E629D-7B10-A06A-54C3-1A983B6461B6}"/>
          </ac:picMkLst>
        </pc:picChg>
      </pc:sldChg>
      <pc:sldChg chg="add">
        <pc:chgData name="Eduard Eugenio Duarte Sepulveda" userId="d6757e78-5d77-4033-bc1e-7634d9cd1525" providerId="ADAL" clId="{A90A929C-CB73-4C9E-A963-2989ED4F3370}" dt="2023-06-07T22:28:03.242" v="127" actId="2890"/>
        <pc:sldMkLst>
          <pc:docMk/>
          <pc:sldMk cId="3728857223" sldId="971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3:00:11.806" v="296" actId="1076"/>
        <pc:sldMkLst>
          <pc:docMk/>
          <pc:sldMk cId="3033696917" sldId="972"/>
        </pc:sldMkLst>
        <pc:spChg chg="mod">
          <ac:chgData name="Eduard Eugenio Duarte Sepulveda" userId="d6757e78-5d77-4033-bc1e-7634d9cd1525" providerId="ADAL" clId="{A90A929C-CB73-4C9E-A963-2989ED4F3370}" dt="2023-06-07T22:52:10.468" v="288" actId="313"/>
          <ac:spMkLst>
            <pc:docMk/>
            <pc:sldMk cId="3033696917" sldId="972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52:34.268" v="289" actId="478"/>
          <ac:spMkLst>
            <pc:docMk/>
            <pc:sldMk cId="3033696917" sldId="972"/>
            <ac:spMk id="3" creationId="{32646018-3BE5-F4D0-D9C1-59BAA4DAB305}"/>
          </ac:spMkLst>
        </pc:spChg>
        <pc:spChg chg="add mod">
          <ac:chgData name="Eduard Eugenio Duarte Sepulveda" userId="d6757e78-5d77-4033-bc1e-7634d9cd1525" providerId="ADAL" clId="{A90A929C-CB73-4C9E-A963-2989ED4F3370}" dt="2023-06-07T23:00:07.697" v="295" actId="1076"/>
          <ac:spMkLst>
            <pc:docMk/>
            <pc:sldMk cId="3033696917" sldId="972"/>
            <ac:spMk id="5" creationId="{559A5946-C343-8F67-E5ED-DD3E7AF3EC3D}"/>
          </ac:spMkLst>
        </pc:spChg>
        <pc:picChg chg="add mod">
          <ac:chgData name="Eduard Eugenio Duarte Sepulveda" userId="d6757e78-5d77-4033-bc1e-7634d9cd1525" providerId="ADAL" clId="{A90A929C-CB73-4C9E-A963-2989ED4F3370}" dt="2023-06-07T23:00:11.806" v="296" actId="1076"/>
          <ac:picMkLst>
            <pc:docMk/>
            <pc:sldMk cId="3033696917" sldId="972"/>
            <ac:picMk id="7" creationId="{FCB1FDC8-A0E3-C96C-A45F-33C4326A45C5}"/>
          </ac:picMkLst>
        </pc:picChg>
        <pc:picChg chg="del">
          <ac:chgData name="Eduard Eugenio Duarte Sepulveda" userId="d6757e78-5d77-4033-bc1e-7634d9cd1525" providerId="ADAL" clId="{A90A929C-CB73-4C9E-A963-2989ED4F3370}" dt="2023-06-07T22:52:04.461" v="287" actId="478"/>
          <ac:picMkLst>
            <pc:docMk/>
            <pc:sldMk cId="3033696917" sldId="972"/>
            <ac:picMk id="1026" creationId="{0C0763E5-57D8-CDB1-5072-81770C51C08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9:04.983" v="173"/>
        <pc:sldMkLst>
          <pc:docMk/>
          <pc:sldMk cId="3931734496" sldId="973"/>
        </pc:sldMkLst>
        <pc:picChg chg="del">
          <ac:chgData name="Eduard Eugenio Duarte Sepulveda" userId="d6757e78-5d77-4033-bc1e-7634d9cd1525" providerId="ADAL" clId="{A90A929C-CB73-4C9E-A963-2989ED4F3370}" dt="2023-06-07T22:30:13.265" v="145" actId="478"/>
          <ac:picMkLst>
            <pc:docMk/>
            <pc:sldMk cId="3931734496" sldId="973"/>
            <ac:picMk id="6146" creationId="{7C3B9DC6-2373-32A7-EC9C-CD38C847E00B}"/>
          </ac:picMkLst>
        </pc:picChg>
        <pc:picChg chg="add mod">
          <ac:chgData name="Eduard Eugenio Duarte Sepulveda" userId="d6757e78-5d77-4033-bc1e-7634d9cd1525" providerId="ADAL" clId="{A90A929C-CB73-4C9E-A963-2989ED4F3370}" dt="2023-06-07T22:30:48.071" v="150" actId="1076"/>
          <ac:picMkLst>
            <pc:docMk/>
            <pc:sldMk cId="3931734496" sldId="973"/>
            <ac:picMk id="7170" creationId="{F7AF2BEE-0D9C-D97E-91A7-27B3794825B2}"/>
          </ac:picMkLst>
        </pc:picChg>
      </pc:sldChg>
      <pc:sldChg chg="addSp modSp add">
        <pc:chgData name="Eduard Eugenio Duarte Sepulveda" userId="d6757e78-5d77-4033-bc1e-7634d9cd1525" providerId="ADAL" clId="{A90A929C-CB73-4C9E-A963-2989ED4F3370}" dt="2023-06-07T22:42:47.119" v="196" actId="1076"/>
        <pc:sldMkLst>
          <pc:docMk/>
          <pc:sldMk cId="2876213795" sldId="974"/>
        </pc:sldMkLst>
        <pc:picChg chg="add mod">
          <ac:chgData name="Eduard Eugenio Duarte Sepulveda" userId="d6757e78-5d77-4033-bc1e-7634d9cd1525" providerId="ADAL" clId="{A90A929C-CB73-4C9E-A963-2989ED4F3370}" dt="2023-06-07T22:42:47.119" v="196" actId="1076"/>
          <ac:picMkLst>
            <pc:docMk/>
            <pc:sldMk cId="2876213795" sldId="974"/>
            <ac:picMk id="11266" creationId="{200C321A-A242-745D-3109-F6BB7F530236}"/>
          </ac:picMkLst>
        </pc:picChg>
      </pc:sldChg>
      <pc:sldChg chg="addSp add">
        <pc:chgData name="Eduard Eugenio Duarte Sepulveda" userId="d6757e78-5d77-4033-bc1e-7634d9cd1525" providerId="ADAL" clId="{A90A929C-CB73-4C9E-A963-2989ED4F3370}" dt="2023-06-07T22:38:55.873" v="169"/>
        <pc:sldMkLst>
          <pc:docMk/>
          <pc:sldMk cId="1562724591" sldId="975"/>
        </pc:sldMkLst>
        <pc:picChg chg="add">
          <ac:chgData name="Eduard Eugenio Duarte Sepulveda" userId="d6757e78-5d77-4033-bc1e-7634d9cd1525" providerId="ADAL" clId="{A90A929C-CB73-4C9E-A963-2989ED4F3370}" dt="2023-06-07T22:38:55.873" v="169"/>
          <ac:picMkLst>
            <pc:docMk/>
            <pc:sldMk cId="1562724591" sldId="975"/>
            <ac:picMk id="10242" creationId="{844BE424-AAD3-1590-94DC-6DD494DA742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8:59.204" v="171"/>
        <pc:sldMkLst>
          <pc:docMk/>
          <pc:sldMk cId="320529513" sldId="976"/>
        </pc:sldMkLst>
        <pc:spChg chg="add del">
          <ac:chgData name="Eduard Eugenio Duarte Sepulveda" userId="d6757e78-5d77-4033-bc1e-7634d9cd1525" providerId="ADAL" clId="{A90A929C-CB73-4C9E-A963-2989ED4F3370}" dt="2023-06-07T22:34:25.307" v="160" actId="478"/>
          <ac:spMkLst>
            <pc:docMk/>
            <pc:sldMk cId="320529513" sldId="976"/>
            <ac:spMk id="3" creationId="{FE045A5A-71EB-B410-B532-3324C850A831}"/>
          </ac:spMkLst>
        </pc:spChg>
        <pc:spChg chg="add del mod">
          <ac:chgData name="Eduard Eugenio Duarte Sepulveda" userId="d6757e78-5d77-4033-bc1e-7634d9cd1525" providerId="ADAL" clId="{A90A929C-CB73-4C9E-A963-2989ED4F3370}" dt="2023-06-07T22:35:14.248" v="163" actId="478"/>
          <ac:spMkLst>
            <pc:docMk/>
            <pc:sldMk cId="320529513" sldId="976"/>
            <ac:spMk id="4" creationId="{E47CE7D6-0D83-E0C5-371D-0DDC01089BEE}"/>
          </ac:spMkLst>
        </pc:spChg>
        <pc:picChg chg="add mod">
          <ac:chgData name="Eduard Eugenio Duarte Sepulveda" userId="d6757e78-5d77-4033-bc1e-7634d9cd1525" providerId="ADAL" clId="{A90A929C-CB73-4C9E-A963-2989ED4F3370}" dt="2023-06-07T22:38:10.957" v="168" actId="14100"/>
          <ac:picMkLst>
            <pc:docMk/>
            <pc:sldMk cId="320529513" sldId="976"/>
            <ac:picMk id="9222" creationId="{4DE99FB2-71A0-22E8-D44E-7EC0E8BBB4CA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33:04.954" v="157" actId="1076"/>
        <pc:sldMkLst>
          <pc:docMk/>
          <pc:sldMk cId="1538805589" sldId="977"/>
        </pc:sldMkLst>
        <pc:spChg chg="add del">
          <ac:chgData name="Eduard Eugenio Duarte Sepulveda" userId="d6757e78-5d77-4033-bc1e-7634d9cd1525" providerId="ADAL" clId="{A90A929C-CB73-4C9E-A963-2989ED4F3370}" dt="2023-06-07T22:31:43.577" v="153" actId="478"/>
          <ac:spMkLst>
            <pc:docMk/>
            <pc:sldMk cId="1538805589" sldId="977"/>
            <ac:spMk id="3" creationId="{66550AB5-9E97-487A-2AAE-2634A408D83A}"/>
          </ac:spMkLst>
        </pc:spChg>
        <pc:picChg chg="add mod">
          <ac:chgData name="Eduard Eugenio Duarte Sepulveda" userId="d6757e78-5d77-4033-bc1e-7634d9cd1525" providerId="ADAL" clId="{A90A929C-CB73-4C9E-A963-2989ED4F3370}" dt="2023-06-07T22:33:04.954" v="157" actId="1076"/>
          <ac:picMkLst>
            <pc:docMk/>
            <pc:sldMk cId="1538805589" sldId="977"/>
            <ac:picMk id="8196" creationId="{8EE643F5-68C1-3E14-147C-5D2A0D8A5A98}"/>
          </ac:picMkLst>
        </pc:picChg>
      </pc:sldChg>
      <pc:sldChg chg="addSp delSp modSp add mod ord">
        <pc:chgData name="Eduard Eugenio Duarte Sepulveda" userId="d6757e78-5d77-4033-bc1e-7634d9cd1525" providerId="ADAL" clId="{A90A929C-CB73-4C9E-A963-2989ED4F3370}" dt="2023-06-07T22:40:17.531" v="184"/>
        <pc:sldMkLst>
          <pc:docMk/>
          <pc:sldMk cId="3245026639" sldId="978"/>
        </pc:sldMkLst>
        <pc:picChg chg="add del">
          <ac:chgData name="Eduard Eugenio Duarte Sepulveda" userId="d6757e78-5d77-4033-bc1e-7634d9cd1525" providerId="ADAL" clId="{A90A929C-CB73-4C9E-A963-2989ED4F3370}" dt="2023-06-07T22:39:52.529" v="175" actId="478"/>
          <ac:picMkLst>
            <pc:docMk/>
            <pc:sldMk cId="3245026639" sldId="978"/>
            <ac:picMk id="4" creationId="{768E5AAE-BD86-C3B8-4714-309ACFF22E37}"/>
          </ac:picMkLst>
        </pc:picChg>
        <pc:picChg chg="add mod">
          <ac:chgData name="Eduard Eugenio Duarte Sepulveda" userId="d6757e78-5d77-4033-bc1e-7634d9cd1525" providerId="ADAL" clId="{A90A929C-CB73-4C9E-A963-2989ED4F3370}" dt="2023-06-07T22:40:06.766" v="180" actId="14100"/>
          <ac:picMkLst>
            <pc:docMk/>
            <pc:sldMk cId="3245026639" sldId="978"/>
            <ac:picMk id="6" creationId="{81E9C11C-03FF-1CC9-0370-D19CDDDD4198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51:15.735" v="253" actId="47"/>
        <pc:sldMkLst>
          <pc:docMk/>
          <pc:sldMk cId="3523054835" sldId="979"/>
        </pc:sldMkLst>
      </pc:sldChg>
      <pc:sldChg chg="add del">
        <pc:chgData name="Eduard Eugenio Duarte Sepulveda" userId="d6757e78-5d77-4033-bc1e-7634d9cd1525" providerId="ADAL" clId="{A90A929C-CB73-4C9E-A963-2989ED4F3370}" dt="2023-06-07T22:51:11.166" v="252" actId="47"/>
        <pc:sldMkLst>
          <pc:docMk/>
          <pc:sldMk cId="4259590621" sldId="980"/>
        </pc:sldMkLst>
      </pc:sldChg>
      <pc:sldChg chg="addSp modSp add">
        <pc:chgData name="Eduard Eugenio Duarte Sepulveda" userId="d6757e78-5d77-4033-bc1e-7634d9cd1525" providerId="ADAL" clId="{A90A929C-CB73-4C9E-A963-2989ED4F3370}" dt="2023-06-07T22:46:12.341" v="208" actId="1076"/>
        <pc:sldMkLst>
          <pc:docMk/>
          <pc:sldMk cId="2909538772" sldId="981"/>
        </pc:sldMkLst>
        <pc:grpChg chg="add mod">
          <ac:chgData name="Eduard Eugenio Duarte Sepulveda" userId="d6757e78-5d77-4033-bc1e-7634d9cd1525" providerId="ADAL" clId="{A90A929C-CB73-4C9E-A963-2989ED4F3370}" dt="2023-06-07T22:46:12.341" v="208" actId="1076"/>
          <ac:grpSpMkLst>
            <pc:docMk/>
            <pc:sldMk cId="2909538772" sldId="981"/>
            <ac:grpSpMk id="4" creationId="{8D098EFD-52E0-BDE3-91C3-3E588428ACB6}"/>
          </ac:grpSpMkLst>
        </pc:grp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3" creationId="{F221037D-8967-F74C-6852-15A6C4771C08}"/>
          </ac:picMkLst>
        </pc:pic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12290" creationId="{DC3CA722-C623-372A-A7D8-F10FA86C3FB1}"/>
          </ac:picMkLst>
        </pc:picChg>
      </pc:sldChg>
      <pc:sldChg chg="new del">
        <pc:chgData name="Eduard Eugenio Duarte Sepulveda" userId="d6757e78-5d77-4033-bc1e-7634d9cd1525" providerId="ADAL" clId="{A90A929C-CB73-4C9E-A963-2989ED4F3370}" dt="2023-06-07T22:47:45.440" v="210" actId="680"/>
        <pc:sldMkLst>
          <pc:docMk/>
          <pc:sldMk cId="595231395" sldId="982"/>
        </pc:sldMkLst>
      </pc:sldChg>
      <pc:sldChg chg="addSp delSp modSp add">
        <pc:chgData name="Eduard Eugenio Duarte Sepulveda" userId="d6757e78-5d77-4033-bc1e-7634d9cd1525" providerId="ADAL" clId="{A90A929C-CB73-4C9E-A963-2989ED4F3370}" dt="2023-06-07T22:48:35.323" v="251" actId="1076"/>
        <pc:sldMkLst>
          <pc:docMk/>
          <pc:sldMk cId="1793948329" sldId="982"/>
        </pc:sldMkLst>
        <pc:picChg chg="del">
          <ac:chgData name="Eduard Eugenio Duarte Sepulveda" userId="d6757e78-5d77-4033-bc1e-7634d9cd1525" providerId="ADAL" clId="{A90A929C-CB73-4C9E-A963-2989ED4F3370}" dt="2023-06-07T22:48:21.399" v="247" actId="478"/>
          <ac:picMkLst>
            <pc:docMk/>
            <pc:sldMk cId="1793948329" sldId="982"/>
            <ac:picMk id="2050" creationId="{0B5F81F9-1DE8-916A-E9D7-D8E272C7EC23}"/>
          </ac:picMkLst>
        </pc:picChg>
        <pc:picChg chg="add mod">
          <ac:chgData name="Eduard Eugenio Duarte Sepulveda" userId="d6757e78-5d77-4033-bc1e-7634d9cd1525" providerId="ADAL" clId="{A90A929C-CB73-4C9E-A963-2989ED4F3370}" dt="2023-06-07T22:48:35.323" v="251" actId="1076"/>
          <ac:picMkLst>
            <pc:docMk/>
            <pc:sldMk cId="1793948329" sldId="982"/>
            <ac:picMk id="13314" creationId="{4C8E0B8A-DE94-B8F3-CF64-773C558A56AF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47:52.997" v="212" actId="47"/>
        <pc:sldMkLst>
          <pc:docMk/>
          <pc:sldMk cId="2117391077" sldId="982"/>
        </pc:sldMkLst>
      </pc:sldChg>
      <pc:sldChg chg="addSp modSp new mod">
        <pc:chgData name="Eduard Eugenio Duarte Sepulveda" userId="d6757e78-5d77-4033-bc1e-7634d9cd1525" providerId="ADAL" clId="{A90A929C-CB73-4C9E-A963-2989ED4F3370}" dt="2023-06-07T23:10:36.497" v="318" actId="732"/>
        <pc:sldMkLst>
          <pc:docMk/>
          <pc:sldMk cId="1057402187" sldId="983"/>
        </pc:sldMkLst>
        <pc:spChg chg="mod">
          <ac:chgData name="Eduard Eugenio Duarte Sepulveda" userId="d6757e78-5d77-4033-bc1e-7634d9cd1525" providerId="ADAL" clId="{A90A929C-CB73-4C9E-A963-2989ED4F3370}" dt="2023-06-07T23:09:35.673" v="311" actId="20577"/>
          <ac:spMkLst>
            <pc:docMk/>
            <pc:sldMk cId="1057402187" sldId="983"/>
            <ac:spMk id="3" creationId="{D7765D82-6590-1F70-C611-C0D25C6C7470}"/>
          </ac:spMkLst>
        </pc:spChg>
        <pc:spChg chg="add mod">
          <ac:chgData name="Eduard Eugenio Duarte Sepulveda" userId="d6757e78-5d77-4033-bc1e-7634d9cd1525" providerId="ADAL" clId="{A90A929C-CB73-4C9E-A963-2989ED4F3370}" dt="2023-06-07T23:09:44.693" v="313" actId="1076"/>
          <ac:spMkLst>
            <pc:docMk/>
            <pc:sldMk cId="1057402187" sldId="983"/>
            <ac:spMk id="5" creationId="{4EB5B900-3ED7-D89C-A238-BE4549D516F0}"/>
          </ac:spMkLst>
        </pc:spChg>
        <pc:picChg chg="add mod">
          <ac:chgData name="Eduard Eugenio Duarte Sepulveda" userId="d6757e78-5d77-4033-bc1e-7634d9cd1525" providerId="ADAL" clId="{A90A929C-CB73-4C9E-A963-2989ED4F3370}" dt="2023-06-07T23:10:36.497" v="318" actId="732"/>
          <ac:picMkLst>
            <pc:docMk/>
            <pc:sldMk cId="1057402187" sldId="983"/>
            <ac:picMk id="14338" creationId="{5E1EBE8F-50F9-7B93-4A95-5D54CC82F915}"/>
          </ac:picMkLst>
        </pc:picChg>
      </pc:sldChg>
      <pc:sldMasterChg chg="del delSldLayout">
        <pc:chgData name="Eduard Eugenio Duarte Sepulveda" userId="d6757e78-5d77-4033-bc1e-7634d9cd1525" providerId="ADAL" clId="{A90A929C-CB73-4C9E-A963-2989ED4F3370}" dt="2023-06-07T22:07:55.700" v="3" actId="47"/>
        <pc:sldMasterMkLst>
          <pc:docMk/>
          <pc:sldMasterMk cId="3061622423" sldId="2147483877"/>
        </pc:sldMasterMkLst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578087818" sldId="214748387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255842375" sldId="2147483879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26166810" sldId="2147483880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814617008" sldId="2147483881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4008733" sldId="2147483882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17760480" sldId="2147483883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366008407" sldId="2147483884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001457317" sldId="2147483885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76114781" sldId="2147483886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08060901" sldId="2147483887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31141976" sldId="214748388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851724063" sldId="2147483889"/>
          </pc:sldLayoutMkLst>
        </pc:sldLayoutChg>
      </pc:sldMasterChg>
    </pc:docChg>
  </pc:docChgLst>
  <pc:docChgLst>
    <pc:chgData name="Eduard Eugenio Duarte Sepulveda" userId="d6757e78-5d77-4033-bc1e-7634d9cd1525" providerId="ADAL" clId="{5DF622DD-7543-4CD8-88CC-75EE5A4EC4CB}"/>
    <pc:docChg chg="undo redo custSel addSld delSld modSld sldOrd">
      <pc:chgData name="Eduard Eugenio Duarte Sepulveda" userId="d6757e78-5d77-4033-bc1e-7634d9cd1525" providerId="ADAL" clId="{5DF622DD-7543-4CD8-88CC-75EE5A4EC4CB}" dt="2023-06-04T05:48:43.331" v="6474" actId="20577"/>
      <pc:docMkLst>
        <pc:docMk/>
      </pc:docMkLst>
      <pc:sldChg chg="delSp modSp mod delDesignElem">
        <pc:chgData name="Eduard Eugenio Duarte Sepulveda" userId="d6757e78-5d77-4033-bc1e-7634d9cd1525" providerId="ADAL" clId="{5DF622DD-7543-4CD8-88CC-75EE5A4EC4CB}" dt="2023-06-03T05:16:45.770" v="104"/>
        <pc:sldMkLst>
          <pc:docMk/>
          <pc:sldMk cId="2745828918" sldId="256"/>
        </pc:sldMkLst>
        <pc:spChg chg="mod">
          <ac:chgData name="Eduard Eugenio Duarte Sepulveda" userId="d6757e78-5d77-4033-bc1e-7634d9cd1525" providerId="ADAL" clId="{5DF622DD-7543-4CD8-88CC-75EE5A4EC4CB}" dt="2023-06-03T04:38:24.780" v="10" actId="20577"/>
          <ac:spMkLst>
            <pc:docMk/>
            <pc:sldMk cId="2745828918" sldId="256"/>
            <ac:spMk id="2" creationId="{7D6CA50C-1A88-4B3F-A34F-FE199F4205A2}"/>
          </ac:spMkLst>
        </pc:spChg>
        <pc:spChg chg="mod">
          <ac:chgData name="Eduard Eugenio Duarte Sepulveda" userId="d6757e78-5d77-4033-bc1e-7634d9cd1525" providerId="ADAL" clId="{5DF622DD-7543-4CD8-88CC-75EE5A4EC4CB}" dt="2023-06-03T04:39:27.042" v="81" actId="20577"/>
          <ac:spMkLst>
            <pc:docMk/>
            <pc:sldMk cId="2745828918" sldId="256"/>
            <ac:spMk id="3" creationId="{C9CC2D51-705E-403A-AC0E-9157DC5513A8}"/>
          </ac:spMkLst>
        </pc:spChg>
        <pc:spChg chg="mod">
          <ac:chgData name="Eduard Eugenio Duarte Sepulveda" userId="d6757e78-5d77-4033-bc1e-7634d9cd1525" providerId="ADAL" clId="{5DF622DD-7543-4CD8-88CC-75EE5A4EC4CB}" dt="2023-06-03T04:39:38.473" v="82" actId="1076"/>
          <ac:spMkLst>
            <pc:docMk/>
            <pc:sldMk cId="2745828918" sldId="256"/>
            <ac:spMk id="6" creationId="{5B43162C-F4D5-98DA-3B95-C3EF7B5B4E2D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3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4" creationId="{57587975-CDAC-4067-A9DD-FF1F73F8494E}"/>
          </ac:spMkLst>
        </pc:spChg>
      </pc:sldChg>
      <pc:sldChg chg="delSp modSp mod ord delDesignElem">
        <pc:chgData name="Eduard Eugenio Duarte Sepulveda" userId="d6757e78-5d77-4033-bc1e-7634d9cd1525" providerId="ADAL" clId="{5DF622DD-7543-4CD8-88CC-75EE5A4EC4CB}" dt="2023-06-04T05:25:36.710" v="5634"/>
        <pc:sldMkLst>
          <pc:docMk/>
          <pc:sldMk cId="1396896027" sldId="260"/>
        </pc:sldMkLst>
        <pc:spChg chg="mod">
          <ac:chgData name="Eduard Eugenio Duarte Sepulveda" userId="d6757e78-5d77-4033-bc1e-7634d9cd1525" providerId="ADAL" clId="{5DF622DD-7543-4CD8-88CC-75EE5A4EC4CB}" dt="2023-06-03T20:44:02.158" v="1620" actId="27636"/>
          <ac:spMkLst>
            <pc:docMk/>
            <pc:sldMk cId="1396896027" sldId="260"/>
            <ac:spMk id="2" creationId="{DFE1F858-2A30-4F73-962A-B70A9326A7C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96896027" sldId="260"/>
            <ac:spMk id="13" creationId="{72AC46CB-E41C-431E-B498-6295C0C5E3F1}"/>
          </ac:spMkLst>
        </pc:spChg>
        <pc:graphicFrameChg chg="mod">
          <ac:chgData name="Eduard Eugenio Duarte Sepulveda" userId="d6757e78-5d77-4033-bc1e-7634d9cd1525" providerId="ADAL" clId="{5DF622DD-7543-4CD8-88CC-75EE5A4EC4CB}" dt="2023-06-03T22:02:28.680" v="2119" actId="313"/>
          <ac:graphicFrameMkLst>
            <pc:docMk/>
            <pc:sldMk cId="1396896027" sldId="260"/>
            <ac:graphicFrameMk id="9" creationId="{CA1A36E6-5091-4A63-BCD5-7F73D30D6CC7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50:12.332" v="2425" actId="47"/>
        <pc:sldMkLst>
          <pc:docMk/>
          <pc:sldMk cId="295816944" sldId="26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0" creationId="{474A7FC5-56F0-4FE3-8383-04EE92963F2A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2" creationId="{DE6BEBC3-6A99-4A53-9835-9875E08415A6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4" creationId="{D1006911-EDB8-4CDF-AEAA-A3FA060851F3}"/>
          </ac:spMkLst>
        </pc:spChg>
      </pc:sldChg>
      <pc:sldChg chg="modSp del">
        <pc:chgData name="Eduard Eugenio Duarte Sepulveda" userId="d6757e78-5d77-4033-bc1e-7634d9cd1525" providerId="ADAL" clId="{5DF622DD-7543-4CD8-88CC-75EE5A4EC4CB}" dt="2023-06-04T05:47:16.844" v="6457" actId="47"/>
        <pc:sldMkLst>
          <pc:docMk/>
          <pc:sldMk cId="1115916446" sldId="262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1115916446" sldId="262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1115916446" sldId="262"/>
            <ac:graphicFrameMk id="4" creationId="{F5DF3745-CCEE-4BD3-9E49-A25F9124ACF6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3T20:11:48.663" v="1459" actId="47"/>
        <pc:sldMkLst>
          <pc:docMk/>
          <pc:sldMk cId="649079808" sldId="26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7" creationId="{87ACB9FA-C8E8-43F1-868B-D328ECFC31EC}"/>
          </ac:spMkLst>
        </pc:spChg>
      </pc:sldChg>
      <pc:sldChg chg="delSp modSp add mod ord">
        <pc:chgData name="Eduard Eugenio Duarte Sepulveda" userId="d6757e78-5d77-4033-bc1e-7634d9cd1525" providerId="ADAL" clId="{5DF622DD-7543-4CD8-88CC-75EE5A4EC4CB}" dt="2023-06-04T02:59:23.356" v="2609" actId="20577"/>
        <pc:sldMkLst>
          <pc:docMk/>
          <pc:sldMk cId="3409718150" sldId="264"/>
        </pc:sldMkLst>
        <pc:spChg chg="mod">
          <ac:chgData name="Eduard Eugenio Duarte Sepulveda" userId="d6757e78-5d77-4033-bc1e-7634d9cd1525" providerId="ADAL" clId="{5DF622DD-7543-4CD8-88CC-75EE5A4EC4CB}" dt="2023-06-04T02:59:23.356" v="2609" actId="20577"/>
          <ac:spMkLst>
            <pc:docMk/>
            <pc:sldMk cId="3409718150" sldId="264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2:58:59.671" v="2564" actId="478"/>
          <ac:spMkLst>
            <pc:docMk/>
            <pc:sldMk cId="3409718150" sldId="264"/>
            <ac:spMk id="14" creationId="{EFD284BD-679A-E9C4-3966-19355453FBA9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3T20:12:36.826" v="1466" actId="20577"/>
        <pc:sldMkLst>
          <pc:docMk/>
          <pc:sldMk cId="2648265720" sldId="265"/>
        </pc:sldMkLst>
        <pc:spChg chg="mod">
          <ac:chgData name="Eduard Eugenio Duarte Sepulveda" userId="d6757e78-5d77-4033-bc1e-7634d9cd1525" providerId="ADAL" clId="{5DF622DD-7543-4CD8-88CC-75EE5A4EC4CB}" dt="2023-06-03T20:12:36.826" v="1466" actId="20577"/>
          <ac:spMkLst>
            <pc:docMk/>
            <pc:sldMk cId="2648265720" sldId="26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7" creationId="{87ACB9FA-C8E8-43F1-868B-D328ECFC31EC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2:05.108" v="2198" actId="6549"/>
        <pc:sldMkLst>
          <pc:docMk/>
          <pc:sldMk cId="223768448" sldId="305"/>
        </pc:sldMkLst>
        <pc:spChg chg="mod">
          <ac:chgData name="Eduard Eugenio Duarte Sepulveda" userId="d6757e78-5d77-4033-bc1e-7634d9cd1525" providerId="ADAL" clId="{5DF622DD-7543-4CD8-88CC-75EE5A4EC4CB}" dt="2023-06-04T00:42:05.108" v="2198" actId="6549"/>
          <ac:spMkLst>
            <pc:docMk/>
            <pc:sldMk cId="223768448" sldId="305"/>
            <ac:spMk id="2" creationId="{F993299F-3E8A-4BF7-9C3D-B9F22CF94C4E}"/>
          </ac:spMkLst>
        </pc:spChg>
      </pc:sldChg>
      <pc:sldChg chg="addSp delSp modSp mod">
        <pc:chgData name="Eduard Eugenio Duarte Sepulveda" userId="d6757e78-5d77-4033-bc1e-7634d9cd1525" providerId="ADAL" clId="{5DF622DD-7543-4CD8-88CC-75EE5A4EC4CB}" dt="2023-06-04T00:40:54.999" v="2189" actId="478"/>
        <pc:sldMkLst>
          <pc:docMk/>
          <pc:sldMk cId="1280859528" sldId="324"/>
        </pc:sldMkLst>
        <pc:spChg chg="mod">
          <ac:chgData name="Eduard Eugenio Duarte Sepulveda" userId="d6757e78-5d77-4033-bc1e-7634d9cd1525" providerId="ADAL" clId="{5DF622DD-7543-4CD8-88CC-75EE5A4EC4CB}" dt="2023-06-04T00:39:05.807" v="2178" actId="1076"/>
          <ac:spMkLst>
            <pc:docMk/>
            <pc:sldMk cId="1280859528" sldId="324"/>
            <ac:spMk id="2" creationId="{3C5E6FE3-624F-01F0-F9A9-4E7BE95E6182}"/>
          </ac:spMkLst>
        </pc:spChg>
        <pc:spChg chg="del mod">
          <ac:chgData name="Eduard Eugenio Duarte Sepulveda" userId="d6757e78-5d77-4033-bc1e-7634d9cd1525" providerId="ADAL" clId="{5DF622DD-7543-4CD8-88CC-75EE5A4EC4CB}" dt="2023-06-04T00:38:03.666" v="2171" actId="478"/>
          <ac:spMkLst>
            <pc:docMk/>
            <pc:sldMk cId="1280859528" sldId="324"/>
            <ac:spMk id="3" creationId="{D0A136D9-8436-6257-359D-EB432B00A1DD}"/>
          </ac:spMkLst>
        </pc:spChg>
        <pc:spChg chg="del">
          <ac:chgData name="Eduard Eugenio Duarte Sepulveda" userId="d6757e78-5d77-4033-bc1e-7634d9cd1525" providerId="ADAL" clId="{5DF622DD-7543-4CD8-88CC-75EE5A4EC4CB}" dt="2023-06-04T00:39:21.909" v="2180" actId="478"/>
          <ac:spMkLst>
            <pc:docMk/>
            <pc:sldMk cId="1280859528" sldId="324"/>
            <ac:spMk id="10" creationId="{F2A6810D-A558-3EA6-1770-A2F97D3C5BB1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1" creationId="{AC63CD07-3452-C7A5-67C5-8F126384F329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3" creationId="{E8045EBE-E4B0-CA49-19A5-07AC160016D7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5" creationId="{B96B82D1-46CA-4140-38C3-0545B2175086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7" creationId="{FE87149C-7B37-4B5A-456A-1C9B877459C0}"/>
          </ac:spMkLst>
        </pc:spChg>
        <pc:spChg chg="del">
          <ac:chgData name="Eduard Eugenio Duarte Sepulveda" userId="d6757e78-5d77-4033-bc1e-7634d9cd1525" providerId="ADAL" clId="{5DF622DD-7543-4CD8-88CC-75EE5A4EC4CB}" dt="2023-06-04T00:39:14.533" v="2179" actId="478"/>
          <ac:spMkLst>
            <pc:docMk/>
            <pc:sldMk cId="1280859528" sldId="324"/>
            <ac:spMk id="24" creationId="{8ED806E6-E9D5-EF34-844B-0AC454EDCADA}"/>
          </ac:spMkLst>
        </pc:spChg>
        <pc:spChg chg="del">
          <ac:chgData name="Eduard Eugenio Duarte Sepulveda" userId="d6757e78-5d77-4033-bc1e-7634d9cd1525" providerId="ADAL" clId="{5DF622DD-7543-4CD8-88CC-75EE5A4EC4CB}" dt="2023-06-04T00:39:25.261" v="2181" actId="478"/>
          <ac:spMkLst>
            <pc:docMk/>
            <pc:sldMk cId="1280859528" sldId="324"/>
            <ac:spMk id="29" creationId="{DD39695D-CED5-B341-5D5F-68A7135D9E6A}"/>
          </ac:spMkLst>
        </pc:spChg>
        <pc:spChg chg="mod">
          <ac:chgData name="Eduard Eugenio Duarte Sepulveda" userId="d6757e78-5d77-4033-bc1e-7634d9cd1525" providerId="ADAL" clId="{5DF622DD-7543-4CD8-88CC-75EE5A4EC4CB}" dt="2023-06-04T00:38:33.089" v="2174" actId="1076"/>
          <ac:spMkLst>
            <pc:docMk/>
            <pc:sldMk cId="1280859528" sldId="324"/>
            <ac:spMk id="2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0:37:46.708" v="2166" actId="6549"/>
          <ac:spMkLst>
            <pc:docMk/>
            <pc:sldMk cId="1280859528" sldId="324"/>
            <ac:spMk id="271" creationId="{00000000-0000-0000-0000-000000000000}"/>
          </ac:spMkLst>
        </pc:sp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7" creationId="{A29FA298-73D1-38FD-42C2-03B5033029EC}"/>
          </ac:picMkLst>
        </pc:pic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12" creationId="{30E352A6-5FC3-3920-19D8-8CAE3A154534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4" creationId="{83A124AB-4024-9AFA-7611-2A455163686B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6" creationId="{2D078050-C48D-1EBD-143C-C442CE45906A}"/>
          </ac:picMkLst>
        </pc:picChg>
        <pc:picChg chg="add del mod">
          <ac:chgData name="Eduard Eugenio Duarte Sepulveda" userId="d6757e78-5d77-4033-bc1e-7634d9cd1525" providerId="ADAL" clId="{5DF622DD-7543-4CD8-88CC-75EE5A4EC4CB}" dt="2023-06-04T00:40:54.999" v="2189" actId="478"/>
          <ac:picMkLst>
            <pc:docMk/>
            <pc:sldMk cId="1280859528" sldId="324"/>
            <ac:picMk id="1026" creationId="{59A6BB29-9CDA-EC9D-B44E-288EBB2CB161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4T00:41:49.284" v="2197" actId="1076"/>
        <pc:sldMkLst>
          <pc:docMk/>
          <pc:sldMk cId="2810944551" sldId="328"/>
        </pc:sldMkLst>
        <pc:spChg chg="mod">
          <ac:chgData name="Eduard Eugenio Duarte Sepulveda" userId="d6757e78-5d77-4033-bc1e-7634d9cd1525" providerId="ADAL" clId="{5DF622DD-7543-4CD8-88CC-75EE5A4EC4CB}" dt="2023-06-04T00:41:49.284" v="2197" actId="1076"/>
          <ac:spMkLst>
            <pc:docMk/>
            <pc:sldMk cId="2810944551" sldId="328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3" creationId="{57587975-CDAC-4067-A9DD-FF1F73F8494E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5:48:05.065" v="6458" actId="20577"/>
        <pc:sldMkLst>
          <pc:docMk/>
          <pc:sldMk cId="766382387" sldId="336"/>
        </pc:sldMkLst>
        <pc:spChg chg="mod">
          <ac:chgData name="Eduard Eugenio Duarte Sepulveda" userId="d6757e78-5d77-4033-bc1e-7634d9cd1525" providerId="ADAL" clId="{5DF622DD-7543-4CD8-88CC-75EE5A4EC4CB}" dt="2023-06-04T05:48:05.065" v="6458" actId="20577"/>
          <ac:spMkLst>
            <pc:docMk/>
            <pc:sldMk cId="766382387" sldId="336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6:18.696" v="1592" actId="20577"/>
          <ac:spMkLst>
            <pc:docMk/>
            <pc:sldMk cId="766382387" sldId="336"/>
            <ac:spMk id="28" creationId="{8D18A08F-ABF0-5180-E2AD-C995E8FC1F3D}"/>
          </ac:spMkLst>
        </pc:spChg>
      </pc:sldChg>
      <pc:sldChg chg="delSp del mod">
        <pc:chgData name="Eduard Eugenio Duarte Sepulveda" userId="d6757e78-5d77-4033-bc1e-7634d9cd1525" providerId="ADAL" clId="{5DF622DD-7543-4CD8-88CC-75EE5A4EC4CB}" dt="2023-06-04T00:41:16.772" v="2190" actId="47"/>
        <pc:sldMkLst>
          <pc:docMk/>
          <pc:sldMk cId="2321842164" sldId="340"/>
        </pc:sldMkLst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46" creationId="{C0B21760-1217-F747-F097-A6A4047F3737}"/>
          </ac:spMkLst>
        </pc:spChg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50" creationId="{EBE81B9E-6CBD-942A-01CA-D38A399E71E0}"/>
          </ac:spMkLst>
        </pc:sp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5" creationId="{C9E85D23-706D-257D-48DA-FA03442B22B4}"/>
          </ac:picMkLst>
        </pc:pic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9" creationId="{15D82F8D-A747-74DF-A162-8BD119197EAC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3T20:11:02.311" v="1458" actId="120"/>
        <pc:sldMkLst>
          <pc:docMk/>
          <pc:sldMk cId="2217636796" sldId="344"/>
        </pc:sldMkLst>
        <pc:spChg chg="mod">
          <ac:chgData name="Eduard Eugenio Duarte Sepulveda" userId="d6757e78-5d77-4033-bc1e-7634d9cd1525" providerId="ADAL" clId="{5DF622DD-7543-4CD8-88CC-75EE5A4EC4CB}" dt="2023-06-03T20:09:25.909" v="1453" actId="255"/>
          <ac:spMkLst>
            <pc:docMk/>
            <pc:sldMk cId="2217636796" sldId="344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3" creationId="{0F9DE327-AEAE-44B2-8483-660A265AE3D5}"/>
          </ac:spMkLst>
        </pc:spChg>
        <pc:spChg chg="mod">
          <ac:chgData name="Eduard Eugenio Duarte Sepulveda" userId="d6757e78-5d77-4033-bc1e-7634d9cd1525" providerId="ADAL" clId="{5DF622DD-7543-4CD8-88CC-75EE5A4EC4CB}" dt="2023-06-03T20:10:54.700" v="1456" actId="120"/>
          <ac:spMkLst>
            <pc:docMk/>
            <pc:sldMk cId="2217636796" sldId="344"/>
            <ac:spMk id="14" creationId="{7E4DA7E3-9020-B010-FE8C-EF82CFF313D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0:58.560" v="1457" actId="120"/>
          <ac:spMkLst>
            <pc:docMk/>
            <pc:sldMk cId="2217636796" sldId="344"/>
            <ac:spMk id="20" creationId="{506DDE55-EA75-4413-0328-7FB1C5F6597E}"/>
          </ac:spMkLst>
        </pc:spChg>
        <pc:spChg chg="mod">
          <ac:chgData name="Eduard Eugenio Duarte Sepulveda" userId="d6757e78-5d77-4033-bc1e-7634d9cd1525" providerId="ADAL" clId="{5DF622DD-7543-4CD8-88CC-75EE5A4EC4CB}" dt="2023-06-03T20:11:02.311" v="1458" actId="120"/>
          <ac:spMkLst>
            <pc:docMk/>
            <pc:sldMk cId="2217636796" sldId="344"/>
            <ac:spMk id="24" creationId="{263D9762-07C0-329B-CE9E-A2248742A313}"/>
          </ac:spMkLst>
        </pc:spChg>
        <pc:spChg chg="mod">
          <ac:chgData name="Eduard Eugenio Duarte Sepulveda" userId="d6757e78-5d77-4033-bc1e-7634d9cd1525" providerId="ADAL" clId="{5DF622DD-7543-4CD8-88CC-75EE5A4EC4CB}" dt="2023-06-03T20:10:49.884" v="1455" actId="120"/>
          <ac:spMkLst>
            <pc:docMk/>
            <pc:sldMk cId="2217636796" sldId="344"/>
            <ac:spMk id="26" creationId="{76AC018A-4FE5-70D0-B2AF-F0C4EE5D087A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0:45:41.229" v="2395" actId="20577"/>
        <pc:sldMkLst>
          <pc:docMk/>
          <pc:sldMk cId="3515436777" sldId="345"/>
        </pc:sldMkLst>
        <pc:spChg chg="mod">
          <ac:chgData name="Eduard Eugenio Duarte Sepulveda" userId="d6757e78-5d77-4033-bc1e-7634d9cd1525" providerId="ADAL" clId="{5DF622DD-7543-4CD8-88CC-75EE5A4EC4CB}" dt="2023-06-04T00:42:19.876" v="2199" actId="20577"/>
          <ac:spMkLst>
            <pc:docMk/>
            <pc:sldMk cId="3515436777" sldId="34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4T00:45:41.229" v="2395" actId="20577"/>
          <ac:spMkLst>
            <pc:docMk/>
            <pc:sldMk cId="3515436777" sldId="345"/>
            <ac:spMk id="20" creationId="{2AEE42AB-FDD9-4156-43EF-70228DA0496A}"/>
          </ac:spMkLst>
        </pc:spChg>
        <pc:graphicFrameChg chg="mod">
          <ac:chgData name="Eduard Eugenio Duarte Sepulveda" userId="d6757e78-5d77-4033-bc1e-7634d9cd1525" providerId="ADAL" clId="{5DF622DD-7543-4CD8-88CC-75EE5A4EC4CB}" dt="2023-06-04T00:43:32.734" v="2291" actId="20577"/>
          <ac:graphicFrameMkLst>
            <pc:docMk/>
            <pc:sldMk cId="3515436777" sldId="345"/>
            <ac:graphicFrameMk id="19" creationId="{0ED5E709-9ECA-FEE4-39DF-099B974FDD40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332651704" sldId="34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01305916" sldId="348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160392184" sldId="349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47004196" sldId="35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3958833172" sldId="353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289556671" sldId="35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2566650081" sldId="355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891181972" sldId="35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7" creationId="{87ACB9FA-C8E8-43F1-868B-D328ECFC31EC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2:20:41.813" v="2558" actId="20577"/>
        <pc:sldMkLst>
          <pc:docMk/>
          <pc:sldMk cId="792558552" sldId="357"/>
        </pc:sldMkLst>
        <pc:spChg chg="mod">
          <ac:chgData name="Eduard Eugenio Duarte Sepulveda" userId="d6757e78-5d77-4033-bc1e-7634d9cd1525" providerId="ADAL" clId="{5DF622DD-7543-4CD8-88CC-75EE5A4EC4CB}" dt="2023-06-04T02:20:41.813" v="2558" actId="20577"/>
          <ac:spMkLst>
            <pc:docMk/>
            <pc:sldMk cId="792558552" sldId="357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3" creationId="{57587975-CDAC-4067-A9DD-FF1F73F8494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4015063117" sldId="362"/>
        </pc:sldMkLst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3227892148" sldId="365"/>
        </pc:sldMkLst>
      </pc:sldChg>
      <pc:sldChg chg="modSp mod">
        <pc:chgData name="Eduard Eugenio Duarte Sepulveda" userId="d6757e78-5d77-4033-bc1e-7634d9cd1525" providerId="ADAL" clId="{5DF622DD-7543-4CD8-88CC-75EE5A4EC4CB}" dt="2023-06-04T00:47:17.818" v="2414" actId="1076"/>
        <pc:sldMkLst>
          <pc:docMk/>
          <pc:sldMk cId="1426247789" sldId="367"/>
        </pc:sldMkLst>
        <pc:spChg chg="mod">
          <ac:chgData name="Eduard Eugenio Duarte Sepulveda" userId="d6757e78-5d77-4033-bc1e-7634d9cd1525" providerId="ADAL" clId="{5DF622DD-7543-4CD8-88CC-75EE5A4EC4CB}" dt="2023-06-04T00:47:17.818" v="2414" actId="1076"/>
          <ac:spMkLst>
            <pc:docMk/>
            <pc:sldMk cId="1426247789" sldId="367"/>
            <ac:spMk id="3" creationId="{B277B05D-4F43-7052-5FA4-E3115466D98A}"/>
          </ac:spMkLst>
        </pc:spChg>
        <pc:spChg chg="mod">
          <ac:chgData name="Eduard Eugenio Duarte Sepulveda" userId="d6757e78-5d77-4033-bc1e-7634d9cd1525" providerId="ADAL" clId="{5DF622DD-7543-4CD8-88CC-75EE5A4EC4CB}" dt="2023-06-04T00:47:10.253" v="2413" actId="20577"/>
          <ac:spMkLst>
            <pc:docMk/>
            <pc:sldMk cId="1426247789" sldId="367"/>
            <ac:spMk id="43" creationId="{00000000-0000-0000-0000-000000000000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8:34.804" v="2416" actId="47"/>
        <pc:sldMkLst>
          <pc:docMk/>
          <pc:sldMk cId="19216225" sldId="368"/>
        </pc:sldMkLst>
      </pc:sldChg>
      <pc:sldChg chg="del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349104398" sldId="369"/>
        </pc:sldMkLst>
      </pc:sldChg>
      <pc:sldChg chg="modSp mod">
        <pc:chgData name="Eduard Eugenio Duarte Sepulveda" userId="d6757e78-5d77-4033-bc1e-7634d9cd1525" providerId="ADAL" clId="{5DF622DD-7543-4CD8-88CC-75EE5A4EC4CB}" dt="2023-06-03T05:17:35.450" v="118" actId="27636"/>
        <pc:sldMkLst>
          <pc:docMk/>
          <pc:sldMk cId="1788449467" sldId="371"/>
        </pc:sldMkLst>
        <pc:spChg chg="mod">
          <ac:chgData name="Eduard Eugenio Duarte Sepulveda" userId="d6757e78-5d77-4033-bc1e-7634d9cd1525" providerId="ADAL" clId="{5DF622DD-7543-4CD8-88CC-75EE5A4EC4CB}" dt="2023-06-03T05:17:35.450" v="118" actId="27636"/>
          <ac:spMkLst>
            <pc:docMk/>
            <pc:sldMk cId="1788449467" sldId="371"/>
            <ac:spMk id="5" creationId="{8A4F15F2-B14D-F383-81E3-C70098D9D39E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2528555462" sldId="372"/>
        </pc:sldMkLst>
        <pc:spChg chg="mod">
          <ac:chgData name="Eduard Eugenio Duarte Sepulveda" userId="d6757e78-5d77-4033-bc1e-7634d9cd1525" providerId="ADAL" clId="{5DF622DD-7543-4CD8-88CC-75EE5A4EC4CB}" dt="2023-06-03T05:17:35.450" v="117" actId="27636"/>
          <ac:spMkLst>
            <pc:docMk/>
            <pc:sldMk cId="2528555462" sldId="372"/>
            <ac:spMk id="5" creationId="{8A4F15F2-B14D-F383-81E3-C70098D9D39E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8:56.392" v="2417" actId="20577"/>
        <pc:sldMkLst>
          <pc:docMk/>
          <pc:sldMk cId="4069699740" sldId="373"/>
        </pc:sldMkLst>
        <pc:spChg chg="mod">
          <ac:chgData name="Eduard Eugenio Duarte Sepulveda" userId="d6757e78-5d77-4033-bc1e-7634d9cd1525" providerId="ADAL" clId="{5DF622DD-7543-4CD8-88CC-75EE5A4EC4CB}" dt="2023-06-03T05:17:35.478" v="119" actId="27636"/>
          <ac:spMkLst>
            <pc:docMk/>
            <pc:sldMk cId="4069699740" sldId="373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0:48:56.392" v="2417" actId="20577"/>
          <ac:spMkLst>
            <pc:docMk/>
            <pc:sldMk cId="4069699740" sldId="373"/>
            <ac:spMk id="43" creationId="{00000000-0000-0000-0000-000000000000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2:06:32.798" v="2449" actId="20577"/>
        <pc:sldMkLst>
          <pc:docMk/>
          <pc:sldMk cId="2897807698" sldId="374"/>
        </pc:sldMkLst>
        <pc:spChg chg="mod">
          <ac:chgData name="Eduard Eugenio Duarte Sepulveda" userId="d6757e78-5d77-4033-bc1e-7634d9cd1525" providerId="ADAL" clId="{5DF622DD-7543-4CD8-88CC-75EE5A4EC4CB}" dt="2023-06-03T05:17:35.494" v="120" actId="27636"/>
          <ac:spMkLst>
            <pc:docMk/>
            <pc:sldMk cId="2897807698" sldId="374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2:06:32.798" v="2449" actId="20577"/>
          <ac:spMkLst>
            <pc:docMk/>
            <pc:sldMk cId="2897807698" sldId="374"/>
            <ac:spMk id="43" creationId="{00000000-0000-0000-0000-000000000000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9:06.065" v="2418" actId="47"/>
        <pc:sldMkLst>
          <pc:docMk/>
          <pc:sldMk cId="4107775723" sldId="375"/>
        </pc:sldMkLst>
        <pc:spChg chg="mod">
          <ac:chgData name="Eduard Eugenio Duarte Sepulveda" userId="d6757e78-5d77-4033-bc1e-7634d9cd1525" providerId="ADAL" clId="{5DF622DD-7543-4CD8-88CC-75EE5A4EC4CB}" dt="2023-06-03T05:17:35.509" v="121" actId="27636"/>
          <ac:spMkLst>
            <pc:docMk/>
            <pc:sldMk cId="4107775723" sldId="375"/>
            <ac:spMk id="5" creationId="{8A4F15F2-B14D-F383-81E3-C70098D9D39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88675769" sldId="376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91095860" sldId="377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29314956" sldId="379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76995560" sldId="380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057974174" sldId="381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27039250" sldId="382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102078299" sldId="383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473135782" sldId="384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85069287" sldId="385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054654455" sldId="38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599394733" sldId="387"/>
        </pc:sldMkLst>
      </pc:sldChg>
      <pc:sldChg chg="addSp modSp new del mod">
        <pc:chgData name="Eduard Eugenio Duarte Sepulveda" userId="d6757e78-5d77-4033-bc1e-7634d9cd1525" providerId="ADAL" clId="{5DF622DD-7543-4CD8-88CC-75EE5A4EC4CB}" dt="2023-06-04T05:28:18.115" v="5688" actId="47"/>
        <pc:sldMkLst>
          <pc:docMk/>
          <pc:sldMk cId="2506315140" sldId="388"/>
        </pc:sldMkLst>
        <pc:spChg chg="mod">
          <ac:chgData name="Eduard Eugenio Duarte Sepulveda" userId="d6757e78-5d77-4033-bc1e-7634d9cd1525" providerId="ADAL" clId="{5DF622DD-7543-4CD8-88CC-75EE5A4EC4CB}" dt="2023-06-04T03:36:18.424" v="2707" actId="313"/>
          <ac:spMkLst>
            <pc:docMk/>
            <pc:sldMk cId="2506315140" sldId="388"/>
            <ac:spMk id="2" creationId="{7A1ADE96-79DF-7077-A849-8FA98F494870}"/>
          </ac:spMkLst>
        </pc:spChg>
        <pc:spChg chg="add mod">
          <ac:chgData name="Eduard Eugenio Duarte Sepulveda" userId="d6757e78-5d77-4033-bc1e-7634d9cd1525" providerId="ADAL" clId="{5DF622DD-7543-4CD8-88CC-75EE5A4EC4CB}" dt="2023-06-04T04:05:32.341" v="4247" actId="20577"/>
          <ac:spMkLst>
            <pc:docMk/>
            <pc:sldMk cId="2506315140" sldId="388"/>
            <ac:spMk id="3" creationId="{A84A8C78-3EA9-E603-8911-926DE91FB6B3}"/>
          </ac:spMkLst>
        </pc:spChg>
      </pc:sldChg>
      <pc:sldChg chg="modSp add del">
        <pc:chgData name="Eduard Eugenio Duarte Sepulveda" userId="d6757e78-5d77-4033-bc1e-7634d9cd1525" providerId="ADAL" clId="{5DF622DD-7543-4CD8-88CC-75EE5A4EC4CB}" dt="2023-06-04T05:28:28.946" v="5689" actId="47"/>
        <pc:sldMkLst>
          <pc:docMk/>
          <pc:sldMk cId="4274798624" sldId="389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4274798624" sldId="389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4274798624" sldId="389"/>
            <ac:graphicFrameMk id="4" creationId="{F5DF3745-CCEE-4BD3-9E49-A25F9124ACF6}"/>
          </ac:graphicFrameMkLst>
        </pc:graphicFrameChg>
      </pc:sldChg>
      <pc:sldChg chg="addSp delSp modSp add del mod">
        <pc:chgData name="Eduard Eugenio Duarte Sepulveda" userId="d6757e78-5d77-4033-bc1e-7634d9cd1525" providerId="ADAL" clId="{5DF622DD-7543-4CD8-88CC-75EE5A4EC4CB}" dt="2023-06-04T05:09:23.660" v="5443" actId="47"/>
        <pc:sldMkLst>
          <pc:docMk/>
          <pc:sldMk cId="3028011611" sldId="474"/>
        </pc:sldMkLst>
        <pc:spChg chg="del mod">
          <ac:chgData name="Eduard Eugenio Duarte Sepulveda" userId="d6757e78-5d77-4033-bc1e-7634d9cd1525" providerId="ADAL" clId="{5DF622DD-7543-4CD8-88CC-75EE5A4EC4CB}" dt="2023-06-04T05:08:21.405" v="5434" actId="478"/>
          <ac:spMkLst>
            <pc:docMk/>
            <pc:sldMk cId="3028011611" sldId="474"/>
            <ac:spMk id="6" creationId="{775D1907-A04B-0052-2A8A-D0A847D2A841}"/>
          </ac:spMkLst>
        </pc:spChg>
        <pc:spChg chg="del">
          <ac:chgData name="Eduard Eugenio Duarte Sepulveda" userId="d6757e78-5d77-4033-bc1e-7634d9cd1525" providerId="ADAL" clId="{5DF622DD-7543-4CD8-88CC-75EE5A4EC4CB}" dt="2023-06-04T05:08:30.335" v="5435" actId="478"/>
          <ac:spMkLst>
            <pc:docMk/>
            <pc:sldMk cId="3028011611" sldId="474"/>
            <ac:spMk id="7" creationId="{E9FBD3A9-10CD-CF3F-6504-092487D7B426}"/>
          </ac:spMkLst>
        </pc:spChg>
        <pc:spChg chg="del">
          <ac:chgData name="Eduard Eugenio Duarte Sepulveda" userId="d6757e78-5d77-4033-bc1e-7634d9cd1525" providerId="ADAL" clId="{5DF622DD-7543-4CD8-88CC-75EE5A4EC4CB}" dt="2023-06-04T05:08:14.749" v="5432" actId="478"/>
          <ac:spMkLst>
            <pc:docMk/>
            <pc:sldMk cId="3028011611" sldId="474"/>
            <ac:spMk id="9" creationId="{D83D12C2-9A7D-4AD0-A020-CA1825D018E9}"/>
          </ac:spMkLst>
        </pc:spChg>
        <pc:spChg chg="del mod">
          <ac:chgData name="Eduard Eugenio Duarte Sepulveda" userId="d6757e78-5d77-4033-bc1e-7634d9cd1525" providerId="ADAL" clId="{5DF622DD-7543-4CD8-88CC-75EE5A4EC4CB}" dt="2023-06-04T05:08:12.587" v="5431" actId="478"/>
          <ac:spMkLst>
            <pc:docMk/>
            <pc:sldMk cId="3028011611" sldId="474"/>
            <ac:spMk id="10" creationId="{A1CBED61-1F00-4158-889B-46BB1DA843A4}"/>
          </ac:spMkLst>
        </pc:spChg>
        <pc:spChg chg="del">
          <ac:chgData name="Eduard Eugenio Duarte Sepulveda" userId="d6757e78-5d77-4033-bc1e-7634d9cd1525" providerId="ADAL" clId="{5DF622DD-7543-4CD8-88CC-75EE5A4EC4CB}" dt="2023-06-04T05:08:06.461" v="5428" actId="478"/>
          <ac:spMkLst>
            <pc:docMk/>
            <pc:sldMk cId="3028011611" sldId="474"/>
            <ac:spMk id="11" creationId="{3CC45542-B4DF-4442-BEB6-6704978415C4}"/>
          </ac:spMkLst>
        </pc:spChg>
        <pc:spChg chg="del">
          <ac:chgData name="Eduard Eugenio Duarte Sepulveda" userId="d6757e78-5d77-4033-bc1e-7634d9cd1525" providerId="ADAL" clId="{5DF622DD-7543-4CD8-88CC-75EE5A4EC4CB}" dt="2023-06-04T05:07:57.844" v="5426" actId="478"/>
          <ac:spMkLst>
            <pc:docMk/>
            <pc:sldMk cId="3028011611" sldId="474"/>
            <ac:spMk id="13" creationId="{4C73AE3E-E8CD-4514-919F-7197984C6FFA}"/>
          </ac:spMkLst>
        </pc:spChg>
        <pc:spChg chg="del">
          <ac:chgData name="Eduard Eugenio Duarte Sepulveda" userId="d6757e78-5d77-4033-bc1e-7634d9cd1525" providerId="ADAL" clId="{5DF622DD-7543-4CD8-88CC-75EE5A4EC4CB}" dt="2023-06-04T05:08:02.803" v="5427" actId="478"/>
          <ac:spMkLst>
            <pc:docMk/>
            <pc:sldMk cId="3028011611" sldId="474"/>
            <ac:spMk id="14" creationId="{F84904E1-752A-4D11-980E-09E90491608C}"/>
          </ac:spMkLst>
        </pc:spChg>
        <pc:spChg chg="del mod">
          <ac:chgData name="Eduard Eugenio Duarte Sepulveda" userId="d6757e78-5d77-4033-bc1e-7634d9cd1525" providerId="ADAL" clId="{5DF622DD-7543-4CD8-88CC-75EE5A4EC4CB}" dt="2023-06-04T05:07:53.330" v="5425" actId="478"/>
          <ac:spMkLst>
            <pc:docMk/>
            <pc:sldMk cId="3028011611" sldId="474"/>
            <ac:spMk id="15" creationId="{E6B2F4CF-1AE9-4E37-A1B0-88873D0EB455}"/>
          </ac:spMkLst>
        </pc:spChg>
        <pc:picChg chg="add del mod ord">
          <ac:chgData name="Eduard Eugenio Duarte Sepulveda" userId="d6757e78-5d77-4033-bc1e-7634d9cd1525" providerId="ADAL" clId="{5DF622DD-7543-4CD8-88CC-75EE5A4EC4CB}" dt="2023-06-04T05:09:01.481" v="5438" actId="21"/>
          <ac:picMkLst>
            <pc:docMk/>
            <pc:sldMk cId="3028011611" sldId="474"/>
            <ac:picMk id="3" creationId="{00000000-0000-0000-0000-000000000000}"/>
          </ac:picMkLst>
        </pc:picChg>
      </pc:sldChg>
      <pc:sldChg chg="add ord">
        <pc:chgData name="Eduard Eugenio Duarte Sepulveda" userId="d6757e78-5d77-4033-bc1e-7634d9cd1525" providerId="ADAL" clId="{5DF622DD-7543-4CD8-88CC-75EE5A4EC4CB}" dt="2023-06-04T05:24:55.912" v="5631"/>
        <pc:sldMkLst>
          <pc:docMk/>
          <pc:sldMk cId="2036976259" sldId="476"/>
        </pc:sldMkLst>
      </pc:sldChg>
      <pc:sldChg chg="modSp add mod">
        <pc:chgData name="Eduard Eugenio Duarte Sepulveda" userId="d6757e78-5d77-4033-bc1e-7634d9cd1525" providerId="ADAL" clId="{5DF622DD-7543-4CD8-88CC-75EE5A4EC4CB}" dt="2023-06-04T02:19:29.879" v="2485" actId="20577"/>
        <pc:sldMkLst>
          <pc:docMk/>
          <pc:sldMk cId="2989278067" sldId="487"/>
        </pc:sldMkLst>
        <pc:spChg chg="mod">
          <ac:chgData name="Eduard Eugenio Duarte Sepulveda" userId="d6757e78-5d77-4033-bc1e-7634d9cd1525" providerId="ADAL" clId="{5DF622DD-7543-4CD8-88CC-75EE5A4EC4CB}" dt="2023-06-04T02:19:29.879" v="2485" actId="20577"/>
          <ac:spMkLst>
            <pc:docMk/>
            <pc:sldMk cId="2989278067" sldId="487"/>
            <ac:spMk id="8" creationId="{A150D9E1-56E2-BE83-3757-22A784925755}"/>
          </ac:spMkLst>
        </pc:spChg>
      </pc:sldChg>
      <pc:sldChg chg="addSp delSp modSp add mod">
        <pc:chgData name="Eduard Eugenio Duarte Sepulveda" userId="d6757e78-5d77-4033-bc1e-7634d9cd1525" providerId="ADAL" clId="{5DF622DD-7543-4CD8-88CC-75EE5A4EC4CB}" dt="2023-06-04T05:48:43.331" v="6474" actId="20577"/>
        <pc:sldMkLst>
          <pc:docMk/>
          <pc:sldMk cId="2384151974" sldId="728"/>
        </pc:sldMkLst>
        <pc:spChg chg="mod">
          <ac:chgData name="Eduard Eugenio Duarte Sepulveda" userId="d6757e78-5d77-4033-bc1e-7634d9cd1525" providerId="ADAL" clId="{5DF622DD-7543-4CD8-88CC-75EE5A4EC4CB}" dt="2023-06-04T05:27:02.599" v="5640"/>
          <ac:spMkLst>
            <pc:docMk/>
            <pc:sldMk cId="2384151974" sldId="728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3T05:30:49.117" v="325" actId="478"/>
          <ac:spMkLst>
            <pc:docMk/>
            <pc:sldMk cId="2384151974" sldId="728"/>
            <ac:spMk id="8" creationId="{728FA49A-8990-AAD3-3C64-0545D424E209}"/>
          </ac:spMkLst>
        </pc:spChg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2384151974" sldId="728"/>
            <ac:spMk id="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48:43.331" v="6474" actId="20577"/>
          <ac:spMkLst>
            <pc:docMk/>
            <pc:sldMk cId="2384151974" sldId="728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27:17.425" v="5681" actId="20577"/>
          <ac:spMkLst>
            <pc:docMk/>
            <pc:sldMk cId="2384151974" sldId="728"/>
            <ac:spMk id="1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59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13.818" v="200" actId="20577"/>
          <ac:spMkLst>
            <pc:docMk/>
            <pc:sldMk cId="2384151974" sldId="728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27.529" v="211" actId="20577"/>
          <ac:spMkLst>
            <pc:docMk/>
            <pc:sldMk cId="2384151974" sldId="728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5:27.372" v="226" actId="20577"/>
          <ac:spMkLst>
            <pc:docMk/>
            <pc:sldMk cId="2384151974" sldId="728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08.715" v="236" actId="20577"/>
          <ac:spMkLst>
            <pc:docMk/>
            <pc:sldMk cId="2384151974" sldId="728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24.475" v="245" actId="20577"/>
          <ac:spMkLst>
            <pc:docMk/>
            <pc:sldMk cId="2384151974" sldId="728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52.955" v="3052" actId="20577"/>
          <ac:spMkLst>
            <pc:docMk/>
            <pc:sldMk cId="2384151974" sldId="728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27.674" v="3131" actId="120"/>
          <ac:spMkLst>
            <pc:docMk/>
            <pc:sldMk cId="2384151974" sldId="728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34.175" v="3473" actId="1076"/>
          <ac:spMkLst>
            <pc:docMk/>
            <pc:sldMk cId="2384151974" sldId="728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9:37.030" v="3360" actId="120"/>
          <ac:spMkLst>
            <pc:docMk/>
            <pc:sldMk cId="2384151974" sldId="728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1:15.929" v="3394" actId="20577"/>
          <ac:spMkLst>
            <pc:docMk/>
            <pc:sldMk cId="2384151974" sldId="728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38.320" v="3028" actId="20577"/>
          <ac:spMkLst>
            <pc:docMk/>
            <pc:sldMk cId="2384151974" sldId="728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44.848" v="3146" actId="20577"/>
          <ac:spMkLst>
            <pc:docMk/>
            <pc:sldMk cId="2384151974" sldId="728"/>
            <ac:spMk id="14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8:47.850" v="3253" actId="20577"/>
          <ac:spMkLst>
            <pc:docMk/>
            <pc:sldMk cId="2384151974" sldId="728"/>
            <ac:spMk id="14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29.153" v="3472" actId="313"/>
          <ac:spMkLst>
            <pc:docMk/>
            <pc:sldMk cId="2384151974" sldId="728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15.829" v="3470" actId="120"/>
          <ac:spMkLst>
            <pc:docMk/>
            <pc:sldMk cId="2384151974" sldId="728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39:30.804" v="2759" actId="20577"/>
          <ac:spMkLst>
            <pc:docMk/>
            <pc:sldMk cId="2384151974" sldId="728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1:35.503" v="2872" actId="20577"/>
          <ac:spMkLst>
            <pc:docMk/>
            <pc:sldMk cId="2384151974" sldId="728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5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6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9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50" creationId="{00000000-0000-0000-0000-000000000000}"/>
          </ac:grpSpMkLst>
        </pc:grpChg>
        <pc:grpChg chg="del mod">
          <ac:chgData name="Eduard Eugenio Duarte Sepulveda" userId="d6757e78-5d77-4033-bc1e-7634d9cd1525" providerId="ADAL" clId="{5DF622DD-7543-4CD8-88CC-75EE5A4EC4CB}" dt="2023-06-04T05:26:49.314" v="5638" actId="478"/>
          <ac:grpSpMkLst>
            <pc:docMk/>
            <pc:sldMk cId="2384151974" sldId="728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3:35:49.068" v="2684" actId="478"/>
          <ac:picMkLst>
            <pc:docMk/>
            <pc:sldMk cId="2384151974" sldId="728"/>
            <ac:picMk id="3" creationId="{A0A03753-1599-1C9A-6E20-83C8E19E97B5}"/>
          </ac:picMkLst>
        </pc:picChg>
      </pc:sldChg>
      <pc:sldChg chg="addSp modSp new del">
        <pc:chgData name="Eduard Eugenio Duarte Sepulveda" userId="d6757e78-5d77-4033-bc1e-7634d9cd1525" providerId="ADAL" clId="{5DF622DD-7543-4CD8-88CC-75EE5A4EC4CB}" dt="2023-06-04T04:14:51.327" v="4386" actId="47"/>
        <pc:sldMkLst>
          <pc:docMk/>
          <pc:sldMk cId="3527849884" sldId="729"/>
        </pc:sldMkLst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4" creationId="{5D1379B7-E05D-D0AA-F154-CAF0F9C6327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5" creationId="{F760C59C-732C-871D-6DB5-B3608EB0541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6" creationId="{226D6E46-D636-1A5C-0A0F-8B861A375594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7" creationId="{6FE8E85F-E8EB-F127-0D42-66781570F4B5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8" creationId="{D147CC11-F113-64BD-08AB-6EA029E59159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9" creationId="{6E46C2D1-3B16-CE76-F52A-D998DB56C39E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3" creationId="{D6895061-D347-F695-8328-CCB1B51CF9AF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4" creationId="{ED865201-F189-5B2C-C999-DB0D7938A109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8" creationId="{12771B9E-165F-647A-F7DD-BEFB974261A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9" creationId="{F8024D21-A4E3-4B9B-4F30-78E800757022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3" creationId="{5586897E-5DBC-B145-9828-0341B9E1291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4" creationId="{E1F9248F-E63F-744D-49EF-C136E71CF7AC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8" creationId="{04DB28BD-95B6-8EF4-DB7C-B40A96C19277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9" creationId="{853BE134-1E6B-1FD2-8E75-CDAA469CA2B5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3" creationId="{FE55E952-54C3-CAC4-8E59-6F9EB20D8FA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4" creationId="{9A5E7AD7-A52A-8578-8304-1C0561FC3214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8" creationId="{6800B9D2-1AE8-8C0C-A5F0-E5AA9A15A10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9" creationId="{25D55714-C4B3-01B3-F477-3451910949AD}"/>
          </ac:spMkLst>
        </pc:s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0" creationId="{E1674BC7-6059-93D0-C6A8-377B2033CDBF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2" creationId="{47164EB5-37D0-7EC1-A161-5E9F9B1EA903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5" creationId="{003A95C9-A7CC-AE14-0DFB-3BA03320FB1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7" creationId="{A31877E9-91BC-7641-0AD1-FC80ECABD7D8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0" creationId="{233F2FAF-E1FA-390E-9B0A-A81C6CD85E9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2" creationId="{D390B74E-EEB6-0C07-3A36-120F9402BFDA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5" creationId="{CA0C2E9D-CFB8-CB1E-2792-1C4748D917F5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7" creationId="{DFFECC2F-3549-EE36-2E22-2BD179971352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0" creationId="{7A79D923-2C32-92CE-66F6-21047555182C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2" creationId="{468D4F7A-27E5-C876-2366-C59468BFCBDD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5" creationId="{8FABA057-438A-9237-B624-A00425E081E4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7" creationId="{95D8C9AB-8FF9-B8C0-7463-5BB239425CE3}"/>
          </ac:grpSpMkLst>
        </pc:grp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1" creationId="{7AE3B0CA-9EBA-5ABF-55E6-5C567E3269CB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6" creationId="{18366BB4-E820-933B-4E24-4457AC618AA6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1" creationId="{4C15E9FD-0A63-8F44-F388-B9CAD41476F7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6" creationId="{8533DA72-A0B0-F293-987C-75F0CD8A5DB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1" creationId="{DBFAFF24-75DF-CD03-4C6A-85DB0ECA240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14:21.856" v="4384" actId="1076"/>
        <pc:sldMkLst>
          <pc:docMk/>
          <pc:sldMk cId="1514492137" sldId="730"/>
        </pc:sldMkLst>
        <pc:spChg chg="mod">
          <ac:chgData name="Eduard Eugenio Duarte Sepulveda" userId="d6757e78-5d77-4033-bc1e-7634d9cd1525" providerId="ADAL" clId="{5DF622DD-7543-4CD8-88CC-75EE5A4EC4CB}" dt="2023-06-03T05:29:01.284" v="321" actId="20577"/>
          <ac:spMkLst>
            <pc:docMk/>
            <pc:sldMk cId="1514492137" sldId="730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10:03.922" v="4327" actId="478"/>
          <ac:spMkLst>
            <pc:docMk/>
            <pc:sldMk cId="1514492137" sldId="730"/>
            <ac:spMk id="6" creationId="{0443E8E3-439E-35C5-56D0-4A3315752F99}"/>
          </ac:spMkLst>
        </pc:spChg>
        <pc:spChg chg="add mod">
          <ac:chgData name="Eduard Eugenio Duarte Sepulveda" userId="d6757e78-5d77-4033-bc1e-7634d9cd1525" providerId="ADAL" clId="{5DF622DD-7543-4CD8-88CC-75EE5A4EC4CB}" dt="2023-06-04T04:13:47.747" v="4380" actId="1076"/>
          <ac:spMkLst>
            <pc:docMk/>
            <pc:sldMk cId="1514492137" sldId="730"/>
            <ac:spMk id="8" creationId="{AEFFAF2B-86B8-567B-EFEF-2C538F9757DA}"/>
          </ac:spMkLst>
        </pc:spChg>
        <pc:spChg chg="add mod">
          <ac:chgData name="Eduard Eugenio Duarte Sepulveda" userId="d6757e78-5d77-4033-bc1e-7634d9cd1525" providerId="ADAL" clId="{5DF622DD-7543-4CD8-88CC-75EE5A4EC4CB}" dt="2023-06-04T04:14:00.383" v="4383" actId="1076"/>
          <ac:spMkLst>
            <pc:docMk/>
            <pc:sldMk cId="1514492137" sldId="730"/>
            <ac:spMk id="11" creationId="{5DED6FE7-03E7-6AE2-2ED7-C252DB3CDD37}"/>
          </ac:spMkLst>
        </pc:spChg>
        <pc:spChg chg="mod">
          <ac:chgData name="Eduard Eugenio Duarte Sepulveda" userId="d6757e78-5d77-4033-bc1e-7634d9cd1525" providerId="ADAL" clId="{5DF622DD-7543-4CD8-88CC-75EE5A4EC4CB}" dt="2023-06-04T04:13:52.970" v="4381" actId="1076"/>
          <ac:spMkLst>
            <pc:docMk/>
            <pc:sldMk cId="1514492137" sldId="73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55.381" v="4382" actId="1076"/>
          <ac:spMkLst>
            <pc:docMk/>
            <pc:sldMk cId="1514492137" sldId="73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09.962" v="4355" actId="1076"/>
          <ac:spMkLst>
            <pc:docMk/>
            <pc:sldMk cId="1514492137" sldId="73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24.714" v="4357" actId="1076"/>
          <ac:spMkLst>
            <pc:docMk/>
            <pc:sldMk cId="1514492137" sldId="730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4:21.856" v="4384" actId="1076"/>
          <ac:spMkLst>
            <pc:docMk/>
            <pc:sldMk cId="1514492137" sldId="73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45.221" v="4379" actId="1076"/>
          <ac:spMkLst>
            <pc:docMk/>
            <pc:sldMk cId="1514492137" sldId="730"/>
            <ac:spMk id="113" creationId="{00000000-0000-0000-0000-000000000000}"/>
          </ac:spMkLst>
        </pc:spChg>
        <pc:spChg chg="del mod topLvl">
          <ac:chgData name="Eduard Eugenio Duarte Sepulveda" userId="d6757e78-5d77-4033-bc1e-7634d9cd1525" providerId="ADAL" clId="{5DF622DD-7543-4CD8-88CC-75EE5A4EC4CB}" dt="2023-06-04T04:07:09.215" v="4254" actId="478"/>
          <ac:spMkLst>
            <pc:docMk/>
            <pc:sldMk cId="1514492137" sldId="730"/>
            <ac:spMk id="13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14.844" v="4255" actId="478"/>
          <ac:spMkLst>
            <pc:docMk/>
            <pc:sldMk cId="1514492137" sldId="730"/>
            <ac:spMk id="140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1.260" v="4260" actId="478"/>
          <ac:spMkLst>
            <pc:docMk/>
            <pc:sldMk cId="1514492137" sldId="730"/>
            <ac:spMk id="142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5.205" v="4261" actId="478"/>
          <ac:spMkLst>
            <pc:docMk/>
            <pc:sldMk cId="1514492137" sldId="730"/>
            <ac:spMk id="143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0.827" v="4256" actId="478"/>
          <ac:spMkLst>
            <pc:docMk/>
            <pc:sldMk cId="1514492137" sldId="730"/>
            <ac:spMk id="148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4.832" v="4257" actId="478"/>
          <ac:spMkLst>
            <pc:docMk/>
            <pc:sldMk cId="1514492137" sldId="730"/>
            <ac:spMk id="14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0.442" v="4258" actId="478"/>
          <ac:spMkLst>
            <pc:docMk/>
            <pc:sldMk cId="1514492137" sldId="730"/>
            <ac:spMk id="151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4.360" v="4259" actId="478"/>
          <ac:spMkLst>
            <pc:docMk/>
            <pc:sldMk cId="1514492137" sldId="730"/>
            <ac:spMk id="152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4:07:09.215" v="4254" actId="478"/>
          <ac:grpSpMkLst>
            <pc:docMk/>
            <pc:sldMk cId="1514492137" sldId="73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41.260" v="4260" actId="478"/>
          <ac:grpSpMkLst>
            <pc:docMk/>
            <pc:sldMk cId="1514492137" sldId="730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04.651" v="4252" actId="478"/>
          <ac:grpSpMkLst>
            <pc:docMk/>
            <pc:sldMk cId="1514492137" sldId="73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20.827" v="4256" actId="478"/>
          <ac:grpSpMkLst>
            <pc:docMk/>
            <pc:sldMk cId="1514492137" sldId="73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30.442" v="4258" actId="478"/>
          <ac:grpSpMkLst>
            <pc:docMk/>
            <pc:sldMk cId="1514492137" sldId="730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6:56.816" v="4250" actId="478"/>
          <ac:grpSpMkLst>
            <pc:docMk/>
            <pc:sldMk cId="1514492137" sldId="730"/>
            <ac:grpSpMk id="153" creationId="{00000000-0000-0000-0000-000000000000}"/>
          </ac:grpSpMkLst>
        </pc:grp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5" creationId="{08321F20-F7AE-81DD-9CCD-34C06C0CE000}"/>
          </ac:cxnSpMkLst>
        </pc:cxnChg>
        <pc:cxnChg chg="del">
          <ac:chgData name="Eduard Eugenio Duarte Sepulveda" userId="d6757e78-5d77-4033-bc1e-7634d9cd1525" providerId="ADAL" clId="{5DF622DD-7543-4CD8-88CC-75EE5A4EC4CB}" dt="2023-06-04T04:06:59.034" v="4251" actId="478"/>
          <ac:cxnSpMkLst>
            <pc:docMk/>
            <pc:sldMk cId="1514492137" sldId="730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4T04:06:50.464" v="4249" actId="478"/>
          <ac:cxnSpMkLst>
            <pc:docMk/>
            <pc:sldMk cId="1514492137" sldId="730"/>
            <ac:cxnSpMk id="12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3:47.747" v="4380" actId="1076"/>
          <ac:cxnSpMkLst>
            <pc:docMk/>
            <pc:sldMk cId="1514492137" sldId="730"/>
            <ac:cxnSpMk id="13" creationId="{4EEEF4CC-5FD3-A9BF-57E9-F2C612728CEB}"/>
          </ac:cxnSpMkLst>
        </pc:cxnChg>
        <pc:cxnChg chg="mod">
          <ac:chgData name="Eduard Eugenio Duarte Sepulveda" userId="d6757e78-5d77-4033-bc1e-7634d9cd1525" providerId="ADAL" clId="{5DF622DD-7543-4CD8-88CC-75EE5A4EC4CB}" dt="2023-06-04T04:13:55.381" v="4382" actId="1076"/>
          <ac:cxnSpMkLst>
            <pc:docMk/>
            <pc:sldMk cId="1514492137" sldId="730"/>
            <ac:cxnSpMk id="14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15" creationId="{CDBCC54A-A36C-BCAD-8DD9-DA1D437216BA}"/>
          </ac:cxnSpMkLst>
        </pc:cxnChg>
        <pc:cxnChg chg="del">
          <ac:chgData name="Eduard Eugenio Duarte Sepulveda" userId="d6757e78-5d77-4033-bc1e-7634d9cd1525" providerId="ADAL" clId="{5DF622DD-7543-4CD8-88CC-75EE5A4EC4CB}" dt="2023-06-04T04:07:49.499" v="4262" actId="478"/>
          <ac:cxnSpMkLst>
            <pc:docMk/>
            <pc:sldMk cId="1514492137" sldId="730"/>
            <ac:cxnSpMk id="16" creationId="{00000000-0000-0000-0000-000000000000}"/>
          </ac:cxnSpMkLst>
        </pc:cxnChg>
        <pc:cxnChg chg="mod">
          <ac:chgData name="Eduard Eugenio Duarte Sepulveda" userId="d6757e78-5d77-4033-bc1e-7634d9cd1525" providerId="ADAL" clId="{5DF622DD-7543-4CD8-88CC-75EE5A4EC4CB}" dt="2023-06-04T04:13:45.221" v="4379" actId="1076"/>
          <ac:cxnSpMkLst>
            <pc:docMk/>
            <pc:sldMk cId="1514492137" sldId="730"/>
            <ac:cxnSpMk id="18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7" creationId="{E7693AFC-6CD7-A8FE-16F9-303003EA2EE9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8" creationId="{F4E6003B-A741-1A52-A14F-C9AE52A6741C}"/>
          </ac:cxnSpMkLst>
        </pc:cxnChg>
        <pc:cxnChg chg="add mod">
          <ac:chgData name="Eduard Eugenio Duarte Sepulveda" userId="d6757e78-5d77-4033-bc1e-7634d9cd1525" providerId="ADAL" clId="{5DF622DD-7543-4CD8-88CC-75EE5A4EC4CB}" dt="2023-06-04T04:13:52.970" v="4381" actId="1076"/>
          <ac:cxnSpMkLst>
            <pc:docMk/>
            <pc:sldMk cId="1514492137" sldId="730"/>
            <ac:cxnSpMk id="35" creationId="{037CF534-62AB-3410-4C26-1C9B833F7FDA}"/>
          </ac:cxnSpMkLst>
        </pc:cxnChg>
      </pc:sldChg>
      <pc:sldChg chg="addSp delSp modSp add del mod">
        <pc:chgData name="Eduard Eugenio Duarte Sepulveda" userId="d6757e78-5d77-4033-bc1e-7634d9cd1525" providerId="ADAL" clId="{5DF622DD-7543-4CD8-88CC-75EE5A4EC4CB}" dt="2023-06-04T04:14:48.209" v="4385" actId="47"/>
        <pc:sldMkLst>
          <pc:docMk/>
          <pc:sldMk cId="3995397088" sldId="731"/>
        </pc:sldMkLst>
        <pc:spChg chg="del">
          <ac:chgData name="Eduard Eugenio Duarte Sepulveda" userId="d6757e78-5d77-4033-bc1e-7634d9cd1525" providerId="ADAL" clId="{5DF622DD-7543-4CD8-88CC-75EE5A4EC4CB}" dt="2023-06-03T05:32:33.657" v="339" actId="478"/>
          <ac:spMkLst>
            <pc:docMk/>
            <pc:sldMk cId="3995397088" sldId="731"/>
            <ac:spMk id="2" creationId="{7DE6D9A4-F3D3-B66F-BCB7-2385E61BED9B}"/>
          </ac:spMkLst>
        </pc:spChg>
        <pc:spChg chg="del">
          <ac:chgData name="Eduard Eugenio Duarte Sepulveda" userId="d6757e78-5d77-4033-bc1e-7634d9cd1525" providerId="ADAL" clId="{5DF622DD-7543-4CD8-88CC-75EE5A4EC4CB}" dt="2023-06-03T05:32:38.135" v="340" actId="478"/>
          <ac:spMkLst>
            <pc:docMk/>
            <pc:sldMk cId="3995397088" sldId="731"/>
            <ac:spMk id="3" creationId="{B8C96ED2-633B-A2AB-2228-705DABA6A137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4" creationId="{5D1379B7-E05D-D0AA-F154-CAF0F9C6327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5" creationId="{F760C59C-732C-871D-6DB5-B3608EB0541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6" creationId="{226D6E46-D636-1A5C-0A0F-8B861A375594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7" creationId="{6FE8E85F-E8EB-F127-0D42-66781570F4B5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8" creationId="{D147CC11-F113-64BD-08AB-6EA029E59159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9" creationId="{6E46C2D1-3B16-CE76-F52A-D998DB56C39E}"/>
          </ac:spMkLst>
        </pc:spChg>
        <pc:spChg chg="del topLvl">
          <ac:chgData name="Eduard Eugenio Duarte Sepulveda" userId="d6757e78-5d77-4033-bc1e-7634d9cd1525" providerId="ADAL" clId="{5DF622DD-7543-4CD8-88CC-75EE5A4EC4CB}" dt="2023-06-03T05:31:49.692" v="330" actId="478"/>
          <ac:spMkLst>
            <pc:docMk/>
            <pc:sldMk cId="3995397088" sldId="731"/>
            <ac:spMk id="38" creationId="{6800B9D2-1AE8-8C0C-A5F0-E5AA9A15A101}"/>
          </ac:spMkLst>
        </pc:spChg>
        <pc:spChg chg="del mod">
          <ac:chgData name="Eduard Eugenio Duarte Sepulveda" userId="d6757e78-5d77-4033-bc1e-7634d9cd1525" providerId="ADAL" clId="{5DF622DD-7543-4CD8-88CC-75EE5A4EC4CB}" dt="2023-06-03T05:31:45.359" v="329" actId="478"/>
          <ac:spMkLst>
            <pc:docMk/>
            <pc:sldMk cId="3995397088" sldId="731"/>
            <ac:spMk id="39" creationId="{25D55714-C4B3-01B3-F477-3451910949AD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0" creationId="{BB9BA35B-0191-2285-8D9A-AAB20328C039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1" creationId="{0D5985AE-CEF7-243A-8273-92BB184CB908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2" creationId="{A615D9A5-435F-2B5E-81F1-480AF8FA5340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3" creationId="{C7B5A083-3E4F-44C1-6FC6-26C87D50B1BB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4" creationId="{8C05F643-2172-E306-78C9-74B5E39BCF2E}"/>
          </ac:spMkLst>
        </pc:spChg>
        <pc:grpChg chg="del">
          <ac:chgData name="Eduard Eugenio Duarte Sepulveda" userId="d6757e78-5d77-4033-bc1e-7634d9cd1525" providerId="ADAL" clId="{5DF622DD-7543-4CD8-88CC-75EE5A4EC4CB}" dt="2023-06-03T05:32:03.752" v="336" actId="478"/>
          <ac:grpSpMkLst>
            <pc:docMk/>
            <pc:sldMk cId="3995397088" sldId="731"/>
            <ac:grpSpMk id="10" creationId="{E1674BC7-6059-93D0-C6A8-377B2033CDBF}"/>
          </ac:grpSpMkLst>
        </pc:grpChg>
        <pc:grpChg chg="del">
          <ac:chgData name="Eduard Eugenio Duarte Sepulveda" userId="d6757e78-5d77-4033-bc1e-7634d9cd1525" providerId="ADAL" clId="{5DF622DD-7543-4CD8-88CC-75EE5A4EC4CB}" dt="2023-06-03T05:32:08.537" v="337" actId="478"/>
          <ac:grpSpMkLst>
            <pc:docMk/>
            <pc:sldMk cId="3995397088" sldId="731"/>
            <ac:grpSpMk id="15" creationId="{003A95C9-A7CC-AE14-0DFB-3BA03320FB11}"/>
          </ac:grpSpMkLst>
        </pc:grpChg>
        <pc:grpChg chg="del">
          <ac:chgData name="Eduard Eugenio Duarte Sepulveda" userId="d6757e78-5d77-4033-bc1e-7634d9cd1525" providerId="ADAL" clId="{5DF622DD-7543-4CD8-88CC-75EE5A4EC4CB}" dt="2023-06-03T05:32:11.148" v="338" actId="478"/>
          <ac:grpSpMkLst>
            <pc:docMk/>
            <pc:sldMk cId="3995397088" sldId="731"/>
            <ac:grpSpMk id="20" creationId="{233F2FAF-E1FA-390E-9B0A-A81C6CD85E91}"/>
          </ac:grpSpMkLst>
        </pc:grpChg>
        <pc:grpChg chg="del mod">
          <ac:chgData name="Eduard Eugenio Duarte Sepulveda" userId="d6757e78-5d77-4033-bc1e-7634d9cd1525" providerId="ADAL" clId="{5DF622DD-7543-4CD8-88CC-75EE5A4EC4CB}" dt="2023-06-03T05:32:01.214" v="335" actId="478"/>
          <ac:grpSpMkLst>
            <pc:docMk/>
            <pc:sldMk cId="3995397088" sldId="731"/>
            <ac:grpSpMk id="25" creationId="{CA0C2E9D-CFB8-CB1E-2792-1C4748D917F5}"/>
          </ac:grpSpMkLst>
        </pc:grpChg>
        <pc:grpChg chg="del mod">
          <ac:chgData name="Eduard Eugenio Duarte Sepulveda" userId="d6757e78-5d77-4033-bc1e-7634d9cd1525" providerId="ADAL" clId="{5DF622DD-7543-4CD8-88CC-75EE5A4EC4CB}" dt="2023-06-03T05:31:57.582" v="333" actId="478"/>
          <ac:grpSpMkLst>
            <pc:docMk/>
            <pc:sldMk cId="3995397088" sldId="731"/>
            <ac:grpSpMk id="30" creationId="{7A79D923-2C32-92CE-66F6-21047555182C}"/>
          </ac:grpSpMkLst>
        </pc:grpChg>
        <pc:grpChg chg="del">
          <ac:chgData name="Eduard Eugenio Duarte Sepulveda" userId="d6757e78-5d77-4033-bc1e-7634d9cd1525" providerId="ADAL" clId="{5DF622DD-7543-4CD8-88CC-75EE5A4EC4CB}" dt="2023-06-03T05:31:49.692" v="330" actId="478"/>
          <ac:grpSpMkLst>
            <pc:docMk/>
            <pc:sldMk cId="3995397088" sldId="731"/>
            <ac:grpSpMk id="35" creationId="{8FABA057-438A-9237-B624-A00425E081E4}"/>
          </ac:grpSpMkLst>
        </pc:grpChg>
        <pc:grpChg chg="del">
          <ac:chgData name="Eduard Eugenio Duarte Sepulveda" userId="d6757e78-5d77-4033-bc1e-7634d9cd1525" providerId="ADAL" clId="{5DF622DD-7543-4CD8-88CC-75EE5A4EC4CB}" dt="2023-06-03T05:31:45.359" v="329" actId="478"/>
          <ac:grpSpMkLst>
            <pc:docMk/>
            <pc:sldMk cId="3995397088" sldId="731"/>
            <ac:grpSpMk id="37" creationId="{95D8C9AB-8FF9-B8C0-7463-5BB239425CE3}"/>
          </ac:grpSpMkLst>
        </pc:grpChg>
        <pc:cxnChg chg="del topLvl">
          <ac:chgData name="Eduard Eugenio Duarte Sepulveda" userId="d6757e78-5d77-4033-bc1e-7634d9cd1525" providerId="ADAL" clId="{5DF622DD-7543-4CD8-88CC-75EE5A4EC4CB}" dt="2023-06-03T05:31:53.931" v="331" actId="478"/>
          <ac:cxnSpMkLst>
            <pc:docMk/>
            <pc:sldMk cId="3995397088" sldId="731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56:26.527" v="5274" actId="1076"/>
        <pc:sldMkLst>
          <pc:docMk/>
          <pc:sldMk cId="2901785778" sldId="732"/>
        </pc:sldMkLst>
        <pc:spChg chg="mod">
          <ac:chgData name="Eduard Eugenio Duarte Sepulveda" userId="d6757e78-5d77-4033-bc1e-7634d9cd1525" providerId="ADAL" clId="{5DF622DD-7543-4CD8-88CC-75EE5A4EC4CB}" dt="2023-06-04T04:21:11.272" v="4413" actId="20577"/>
          <ac:spMkLst>
            <pc:docMk/>
            <pc:sldMk cId="2901785778" sldId="73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3.436" v="4959" actId="478"/>
          <ac:spMkLst>
            <pc:docMk/>
            <pc:sldMk cId="2901785778" sldId="732"/>
            <ac:spMk id="3" creationId="{6E485174-D231-DDF4-E420-489CBA97B7D1}"/>
          </ac:spMkLst>
        </pc:spChg>
        <pc:spChg chg="add del mod">
          <ac:chgData name="Eduard Eugenio Duarte Sepulveda" userId="d6757e78-5d77-4033-bc1e-7634d9cd1525" providerId="ADAL" clId="{5DF622DD-7543-4CD8-88CC-75EE5A4EC4CB}" dt="2023-06-04T04:42:26.243" v="4960" actId="478"/>
          <ac:spMkLst>
            <pc:docMk/>
            <pc:sldMk cId="2901785778" sldId="732"/>
            <ac:spMk id="4" creationId="{23BA2C35-8F5D-A665-52F7-EB2F7C25E268}"/>
          </ac:spMkLst>
        </pc:spChg>
        <pc:spChg chg="add del mod">
          <ac:chgData name="Eduard Eugenio Duarte Sepulveda" userId="d6757e78-5d77-4033-bc1e-7634d9cd1525" providerId="ADAL" clId="{5DF622DD-7543-4CD8-88CC-75EE5A4EC4CB}" dt="2023-06-04T04:42:19.910" v="4958" actId="478"/>
          <ac:spMkLst>
            <pc:docMk/>
            <pc:sldMk cId="2901785778" sldId="732"/>
            <ac:spMk id="5" creationId="{B4DA0BC2-2ED4-2401-1814-E5BF337E951E}"/>
          </ac:spMkLst>
        </pc:spChg>
        <pc:spChg chg="add del mod">
          <ac:chgData name="Eduard Eugenio Duarte Sepulveda" userId="d6757e78-5d77-4033-bc1e-7634d9cd1525" providerId="ADAL" clId="{5DF622DD-7543-4CD8-88CC-75EE5A4EC4CB}" dt="2023-06-04T04:36:16.449" v="4750" actId="478"/>
          <ac:spMkLst>
            <pc:docMk/>
            <pc:sldMk cId="2901785778" sldId="732"/>
            <ac:spMk id="6" creationId="{D7BB98E8-447A-5855-8038-1D5EEACFDC30}"/>
          </ac:spMkLst>
        </pc:spChg>
        <pc:spChg chg="add del mod">
          <ac:chgData name="Eduard Eugenio Duarte Sepulveda" userId="d6757e78-5d77-4033-bc1e-7634d9cd1525" providerId="ADAL" clId="{5DF622DD-7543-4CD8-88CC-75EE5A4EC4CB}" dt="2023-06-04T04:23:33.426" v="4441" actId="478"/>
          <ac:spMkLst>
            <pc:docMk/>
            <pc:sldMk cId="2901785778" sldId="732"/>
            <ac:spMk id="7" creationId="{A5ACC371-44F2-27BD-11D2-970B78B7C7C5}"/>
          </ac:spMkLst>
        </pc:spChg>
        <pc:spChg chg="add del mod">
          <ac:chgData name="Eduard Eugenio Duarte Sepulveda" userId="d6757e78-5d77-4033-bc1e-7634d9cd1525" providerId="ADAL" clId="{5DF622DD-7543-4CD8-88CC-75EE5A4EC4CB}" dt="2023-06-04T04:25:18.520" v="4453" actId="478"/>
          <ac:spMkLst>
            <pc:docMk/>
            <pc:sldMk cId="2901785778" sldId="732"/>
            <ac:spMk id="8" creationId="{0A6B45B3-E022-0424-EE93-BD4B1D076A4E}"/>
          </ac:spMkLst>
        </pc:spChg>
        <pc:spChg chg="add del mod">
          <ac:chgData name="Eduard Eugenio Duarte Sepulveda" userId="d6757e78-5d77-4033-bc1e-7634d9cd1525" providerId="ADAL" clId="{5DF622DD-7543-4CD8-88CC-75EE5A4EC4CB}" dt="2023-06-04T04:42:30.631" v="4962" actId="478"/>
          <ac:spMkLst>
            <pc:docMk/>
            <pc:sldMk cId="2901785778" sldId="732"/>
            <ac:spMk id="11" creationId="{65925474-F7C8-ED71-A901-5C06B57D8F5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8.358" v="4961" actId="478"/>
          <ac:spMkLst>
            <pc:docMk/>
            <pc:sldMk cId="2901785778" sldId="732"/>
            <ac:spMk id="13" creationId="{48069D24-99C4-ADCB-E256-D6928D56A951}"/>
          </ac:spMkLst>
        </pc:spChg>
        <pc:spChg chg="add del mod">
          <ac:chgData name="Eduard Eugenio Duarte Sepulveda" userId="d6757e78-5d77-4033-bc1e-7634d9cd1525" providerId="ADAL" clId="{5DF622DD-7543-4CD8-88CC-75EE5A4EC4CB}" dt="2023-06-04T04:27:55.508" v="4586" actId="478"/>
          <ac:spMkLst>
            <pc:docMk/>
            <pc:sldMk cId="2901785778" sldId="732"/>
            <ac:spMk id="15" creationId="{7BAF8553-BF14-181C-C1B8-41B2442390D3}"/>
          </ac:spMkLst>
        </pc:spChg>
        <pc:spChg chg="add del mod">
          <ac:chgData name="Eduard Eugenio Duarte Sepulveda" userId="d6757e78-5d77-4033-bc1e-7634d9cd1525" providerId="ADAL" clId="{5DF622DD-7543-4CD8-88CC-75EE5A4EC4CB}" dt="2023-06-04T04:32:25.451" v="4662" actId="12084"/>
          <ac:spMkLst>
            <pc:docMk/>
            <pc:sldMk cId="2901785778" sldId="732"/>
            <ac:spMk id="17" creationId="{5B9739E9-BE18-89CD-AE97-F0EFD92445DE}"/>
          </ac:spMkLst>
        </pc:spChg>
        <pc:spChg chg="mod">
          <ac:chgData name="Eduard Eugenio Duarte Sepulveda" userId="d6757e78-5d77-4033-bc1e-7634d9cd1525" providerId="ADAL" clId="{5DF622DD-7543-4CD8-88CC-75EE5A4EC4CB}" dt="2023-06-04T04:21:51.242" v="4438" actId="790"/>
          <ac:spMkLst>
            <pc:docMk/>
            <pc:sldMk cId="2901785778" sldId="732"/>
            <ac:spMk id="19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37:46.164" v="4766" actId="12084"/>
          <ac:spMkLst>
            <pc:docMk/>
            <pc:sldMk cId="2901785778" sldId="732"/>
            <ac:spMk id="20" creationId="{988FCE77-FEB9-2422-E596-D3306E4B883E}"/>
          </ac:spMkLst>
        </pc:spChg>
        <pc:spChg chg="add del mod">
          <ac:chgData name="Eduard Eugenio Duarte Sepulveda" userId="d6757e78-5d77-4033-bc1e-7634d9cd1525" providerId="ADAL" clId="{5DF622DD-7543-4CD8-88CC-75EE5A4EC4CB}" dt="2023-06-04T04:40:40.878" v="4877" actId="12084"/>
          <ac:spMkLst>
            <pc:docMk/>
            <pc:sldMk cId="2901785778" sldId="732"/>
            <ac:spMk id="21" creationId="{3575C3F3-2562-4479-B9D9-258B9B176408}"/>
          </ac:spMkLst>
        </pc:spChg>
        <pc:spChg chg="add mod">
          <ac:chgData name="Eduard Eugenio Duarte Sepulveda" userId="d6757e78-5d77-4033-bc1e-7634d9cd1525" providerId="ADAL" clId="{5DF622DD-7543-4CD8-88CC-75EE5A4EC4CB}" dt="2023-06-04T04:43:00.279" v="4966" actId="1076"/>
          <ac:spMkLst>
            <pc:docMk/>
            <pc:sldMk cId="2901785778" sldId="732"/>
            <ac:spMk id="22" creationId="{75878B57-5637-8036-000D-FB4734CBE61A}"/>
          </ac:spMkLst>
        </pc:spChg>
        <pc:spChg chg="add del mod">
          <ac:chgData name="Eduard Eugenio Duarte Sepulveda" userId="d6757e78-5d77-4033-bc1e-7634d9cd1525" providerId="ADAL" clId="{5DF622DD-7543-4CD8-88CC-75EE5A4EC4CB}" dt="2023-06-04T04:42:07.083" v="4955" actId="478"/>
          <ac:spMkLst>
            <pc:docMk/>
            <pc:sldMk cId="2901785778" sldId="732"/>
            <ac:spMk id="23" creationId="{40642149-2323-E41C-4E9D-A33798B0739F}"/>
          </ac:spMkLst>
        </pc:spChg>
        <pc:spChg chg="add del mod">
          <ac:chgData name="Eduard Eugenio Duarte Sepulveda" userId="d6757e78-5d77-4033-bc1e-7634d9cd1525" providerId="ADAL" clId="{5DF622DD-7543-4CD8-88CC-75EE5A4EC4CB}" dt="2023-06-04T04:44:09.059" v="5040" actId="12084"/>
          <ac:spMkLst>
            <pc:docMk/>
            <pc:sldMk cId="2901785778" sldId="732"/>
            <ac:spMk id="29" creationId="{FF4851DD-6FB2-907A-4AA3-7B4E0FAFEFE5}"/>
          </ac:spMkLst>
        </pc:spChg>
        <pc:spChg chg="add mod">
          <ac:chgData name="Eduard Eugenio Duarte Sepulveda" userId="d6757e78-5d77-4033-bc1e-7634d9cd1525" providerId="ADAL" clId="{5DF622DD-7543-4CD8-88CC-75EE5A4EC4CB}" dt="2023-06-04T04:56:26.527" v="5274" actId="1076"/>
          <ac:spMkLst>
            <pc:docMk/>
            <pc:sldMk cId="2901785778" sldId="732"/>
            <ac:spMk id="31" creationId="{BBB8538F-863D-BF04-7521-DA36F70DC57E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0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1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3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7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113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3" creationId="{00000000-0000-0000-0000-000000000000}"/>
          </ac:grpSpMkLst>
        </pc:grpChg>
        <pc:graphicFrameChg chg="add del mod">
          <ac:chgData name="Eduard Eugenio Duarte Sepulveda" userId="d6757e78-5d77-4033-bc1e-7634d9cd1525" providerId="ADAL" clId="{5DF622DD-7543-4CD8-88CC-75EE5A4EC4CB}" dt="2023-06-04T04:32:02.847" v="4661" actId="12084"/>
          <ac:graphicFrameMkLst>
            <pc:docMk/>
            <pc:sldMk cId="2901785778" sldId="732"/>
            <ac:graphicFrameMk id="24" creationId="{EFD987AC-34DE-A923-1B43-C3D9E6D0C651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10.518" v="4763" actId="478"/>
          <ac:graphicFrameMkLst>
            <pc:docMk/>
            <pc:sldMk cId="2901785778" sldId="732"/>
            <ac:graphicFrameMk id="25" creationId="{23589E7A-E4A6-8C7A-4E8A-5F07F3EFE5EF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30.254" v="4765" actId="12084"/>
          <ac:graphicFrameMkLst>
            <pc:docMk/>
            <pc:sldMk cId="2901785778" sldId="732"/>
            <ac:graphicFrameMk id="26" creationId="{34091C04-F1B7-CD6C-FDAD-2CD09BF58F5E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2:57.046" v="4965" actId="1076"/>
          <ac:graphicFrameMkLst>
            <pc:docMk/>
            <pc:sldMk cId="2901785778" sldId="732"/>
            <ac:graphicFrameMk id="27" creationId="{CA3A3CF9-44B2-27FA-271D-841E4656AB07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3:35.042" v="5038" actId="313"/>
          <ac:graphicFrameMkLst>
            <pc:docMk/>
            <pc:sldMk cId="2901785778" sldId="732"/>
            <ac:graphicFrameMk id="28" creationId="{92C2B34F-D48B-F5D9-C7B6-252A636B766C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4:41.004" v="5066" actId="1076"/>
          <ac:graphicFrameMkLst>
            <pc:docMk/>
            <pc:sldMk cId="2901785778" sldId="732"/>
            <ac:graphicFrameMk id="30" creationId="{CEB5E74D-0F48-8F03-DE90-71211BA09FAF}"/>
          </ac:graphicFrameMkLst>
        </pc:graphicFrame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2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4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6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8" creationId="{00000000-0000-0000-0000-000000000000}"/>
          </ac:cxnSpMkLst>
        </pc:cxnChg>
      </pc:sldChg>
      <pc:sldChg chg="addSp modSp new mod">
        <pc:chgData name="Eduard Eugenio Duarte Sepulveda" userId="d6757e78-5d77-4033-bc1e-7634d9cd1525" providerId="ADAL" clId="{5DF622DD-7543-4CD8-88CC-75EE5A4EC4CB}" dt="2023-06-04T05:23:57.302" v="5626" actId="20577"/>
        <pc:sldMkLst>
          <pc:docMk/>
          <pc:sldMk cId="654497473" sldId="733"/>
        </pc:sldMkLst>
        <pc:spChg chg="mod">
          <ac:chgData name="Eduard Eugenio Duarte Sepulveda" userId="d6757e78-5d77-4033-bc1e-7634d9cd1525" providerId="ADAL" clId="{5DF622DD-7543-4CD8-88CC-75EE5A4EC4CB}" dt="2023-06-04T05:23:57.302" v="5626" actId="20577"/>
          <ac:spMkLst>
            <pc:docMk/>
            <pc:sldMk cId="654497473" sldId="733"/>
            <ac:spMk id="2" creationId="{8D201F73-E376-7887-7F4C-EDD793C07479}"/>
          </ac:spMkLst>
        </pc:spChg>
        <pc:spChg chg="mod">
          <ac:chgData name="Eduard Eugenio Duarte Sepulveda" userId="d6757e78-5d77-4033-bc1e-7634d9cd1525" providerId="ADAL" clId="{5DF622DD-7543-4CD8-88CC-75EE5A4EC4CB}" dt="2023-06-04T05:23:52.014" v="5609" actId="20577"/>
          <ac:spMkLst>
            <pc:docMk/>
            <pc:sldMk cId="654497473" sldId="733"/>
            <ac:spMk id="3" creationId="{352E1D53-B4F0-2525-8A18-1070D38F2E06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4" creationId="{8615D0B3-FCF2-4FBB-4AE7-9E9AF85B5E7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5" creationId="{D994E010-699F-3E8B-7066-537B3F0F42BF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6" creationId="{24391C38-5E6C-9F28-F6DD-E508356DC28A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7" creationId="{AFE2C09F-C7E5-3909-CE6B-0964A30881A0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8" creationId="{A133F3F1-A9B1-4BA8-4B22-C6C1946C23E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9" creationId="{848C1D85-602C-732D-64E7-F94C3939AE0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0" creationId="{59583C33-B65F-0801-5744-4458394B2CC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1" creationId="{F515BD64-021E-0E6A-37BA-ED27C8D0289C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2" creationId="{F065CD44-9BF5-1D67-0372-45314BBC6495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3" creationId="{AE272710-E212-310B-994D-141B894DF44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4" creationId="{2AB6CCCB-5FFF-919C-303F-846F0DE3B86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5" creationId="{F2F72D14-BA6B-227C-E02D-F460ADEDE5F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6" creationId="{DE3C0223-A3B1-704E-B365-186177A1E6E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7" creationId="{A6F3B243-C872-30C2-1CCA-84F73D10D9B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8" creationId="{F665BE43-5979-82C8-4F04-EF81466A056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9" creationId="{65ABE1C3-2C37-3177-BEB9-57C56F5C38B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2" creationId="{D33937A6-1700-D1B4-A818-F64B6F39C14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3" creationId="{D7CBEC5D-8F43-E99D-66B1-B20C25CB8354}"/>
          </ac:spMkLst>
        </pc:sp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0" creationId="{3BB5008D-26D6-B3CE-24F4-9BF7FAEB2DF6}"/>
          </ac:cxnSpMkLst>
        </pc:cxn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1" creationId="{C9487968-B467-CE18-0F45-8B48222B3286}"/>
          </ac:cxnSpMkLst>
        </pc:cxnChg>
      </pc:sldChg>
      <pc:sldChg chg="addSp delSp modSp new mod">
        <pc:chgData name="Eduard Eugenio Duarte Sepulveda" userId="d6757e78-5d77-4033-bc1e-7634d9cd1525" providerId="ADAL" clId="{5DF622DD-7543-4CD8-88CC-75EE5A4EC4CB}" dt="2023-06-04T05:24:23.535" v="5629"/>
        <pc:sldMkLst>
          <pc:docMk/>
          <pc:sldMk cId="532268468" sldId="734"/>
        </pc:sldMkLst>
        <pc:spChg chg="del">
          <ac:chgData name="Eduard Eugenio Duarte Sepulveda" userId="d6757e78-5d77-4033-bc1e-7634d9cd1525" providerId="ADAL" clId="{5DF622DD-7543-4CD8-88CC-75EE5A4EC4CB}" dt="2023-06-04T05:24:23.159" v="5628" actId="478"/>
          <ac:spMkLst>
            <pc:docMk/>
            <pc:sldMk cId="532268468" sldId="734"/>
            <ac:spMk id="2" creationId="{7710A039-634D-9AA4-ACD2-F1F99D43426F}"/>
          </ac:spMkLst>
        </pc:spChg>
        <pc:spChg chg="del">
          <ac:chgData name="Eduard Eugenio Duarte Sepulveda" userId="d6757e78-5d77-4033-bc1e-7634d9cd1525" providerId="ADAL" clId="{5DF622DD-7543-4CD8-88CC-75EE5A4EC4CB}" dt="2023-06-04T05:24:20.450" v="5627" actId="478"/>
          <ac:spMkLst>
            <pc:docMk/>
            <pc:sldMk cId="532268468" sldId="734"/>
            <ac:spMk id="3" creationId="{647B0780-6A5A-1ABB-5467-F6F3194C37EA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5" creationId="{E4017F7B-337A-4357-AD76-F9049B2480F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6" creationId="{D96C90ED-BFEB-4266-919D-84AE92489BBE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1" creationId="{00532322-9129-4AE1-A2C4-285E4E74738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2" creationId="{C8E8FD00-D414-4BDD-A0F6-A0C24F53F47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3" creationId="{6509078B-05C5-4B33-843C-2B7948A009F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4" creationId="{9181D868-00A2-4754-8593-EEDB186F88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5" creationId="{CED58B34-04B8-4DC3-BDFC-C99467E45E9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6" creationId="{0B677530-A725-48E9-8839-0C6DB4A46B3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7" creationId="{6262D58F-4694-43C1-AEBC-3E9F47F0AE3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8" creationId="{1D52415D-2403-4AC2-AFB8-17725CFC78B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9" creationId="{5CC1EB65-72A2-48DB-8B89-84B2B5FF417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0" creationId="{74E139D2-9E2A-4B5D-AAA5-2FA4DB1A588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1" creationId="{4B84983B-A52D-431D-B8F5-8768841C834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2" creationId="{50C6A7CC-D3EE-4852-873C-0A70C854DA4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3" creationId="{E6C65315-89DF-4DF1-809B-0085743F348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4" creationId="{1487F2F5-5EBE-47FC-8087-A58702BFB05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5" creationId="{E72B7BBD-236F-40D2-8506-FF27B9EBC7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6" creationId="{AE02AF41-A9A4-4279-AEAB-582445A5ABD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7" creationId="{46F4A286-A62B-4726-B497-87AE119319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8" creationId="{E6EF14F2-2CF3-411A-9CE4-5AF5F42A1D1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9" creationId="{2E8B4373-5B9B-4F45-9969-5EE2D2DBF1D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0" creationId="{7AC297AD-E6CC-4286-811A-72FDF1D24A3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1" creationId="{16625FEA-0355-4F35-8987-845F57220F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2" creationId="{135D82D0-194A-43F7-9CCB-E1623C2BAC2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3" creationId="{1DBE2E99-9501-4CEC-ABAD-5EBDD538686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4" creationId="{F995D8E6-CBE4-42BF-9EC4-19AB17DA2CA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5" creationId="{689728C1-3BEF-493D-9BA0-492089286D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6" creationId="{E2E79352-95E5-474E-B608-E8E01492C3A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7" creationId="{2A528983-D0C2-40C1-A163-6433DB8ECA8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8" creationId="{13367CA4-8C36-48C8-8820-C84C8129554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9" creationId="{23104867-F1E2-423B-BC85-6617DEF3ED3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0" creationId="{FF9617FC-4785-4DA5-8C93-902574CDAD2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1" creationId="{E6125E08-6F5D-49E0-AE48-B110B1D8C4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2" creationId="{E614F3E2-31CA-406E-AD80-AC36483E486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3" creationId="{66581414-289B-44E9-9E61-A93ED93A9EA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4" creationId="{48EA05D2-6BC4-432C-B895-735935079B3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5" creationId="{BC9B6E05-973C-47D9-AA79-AF55AF003F5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6" creationId="{2CB1677F-ECF0-4D1C-B730-A656AD5CFB6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7" creationId="{A6D00C46-E545-47D6-BC51-76CF57E8BE9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8" creationId="{38C0B869-195D-4EEB-9B4F-E0E988C54E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9" creationId="{B8953104-FFBB-48D6-9CAE-D0FB2165AABA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0" creationId="{59E8D3C6-BCB2-4DE2-83E5-FC766CC316C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1" creationId="{4308A407-0BEB-496A-9472-45505438E0B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2" creationId="{EC471657-35BB-46E7-B5EE-54CD64A90B49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3" creationId="{8C64AD49-5345-4643-A460-BC0E560906C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4" creationId="{09C707BE-3517-4E5A-B467-E4B78D2411C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5" creationId="{3DC6F85D-6F90-428F-9380-DAE4F650133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6" creationId="{2734091F-49D1-4A77-9929-550C9B75B8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7" creationId="{0FD89818-2DA6-4C0B-B63B-99AA6AB0E7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8" creationId="{29F8D792-5BDC-4503-8765-6794363BAE2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9" creationId="{6AC981B6-42AA-4C30-950C-DC5E8A3EE9C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0" creationId="{22C74A93-0AF5-430E-BE97-AC1D6FE95CD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1" creationId="{3EC4B2A3-099A-4238-BC5F-236B5D6CE070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2" creationId="{2FC828BA-6571-416B-8A73-80614CDF69F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3" creationId="{47E7B015-9D04-4361-951D-FCB779C36C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4" creationId="{685BB09D-9227-45B7-AD9F-ADCD7CA64F0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5" creationId="{7F1C3C90-8D88-4361-9FAA-59A0CBFC0BAF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6" creationId="{8D60F675-0C2C-FF75-4EFB-B98ADCF24139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7" creationId="{0E328581-2D25-13CD-CE96-61C719B735B7}"/>
          </ac:spMkLst>
        </pc:s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4" creationId="{A5AF0AD1-F077-4738-B3F8-67F023B86D8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7" creationId="{F748CC73-3E41-49C9-9339-79D56750B5B2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8" creationId="{79B5DA53-15F9-446E-885D-EC0602389C3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9" creationId="{13C1455A-FE50-4541-ACB1-7298E2CFD024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10" creationId="{3EE053A0-B784-4972-AC9E-C9509ACBCC70}"/>
          </ac:grpSpMkLst>
        </pc:grpChg>
      </pc:sldChg>
      <pc:sldChg chg="addSp modSp new del mod">
        <pc:chgData name="Eduard Eugenio Duarte Sepulveda" userId="d6757e78-5d77-4033-bc1e-7634d9cd1525" providerId="ADAL" clId="{5DF622DD-7543-4CD8-88CC-75EE5A4EC4CB}" dt="2023-06-04T05:25:10.068" v="5632" actId="47"/>
        <pc:sldMkLst>
          <pc:docMk/>
          <pc:sldMk cId="3144105895" sldId="735"/>
        </pc:sldMkLst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4" creationId="{7B234DD7-9003-173A-C780-736C9FAC6D8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5" creationId="{4FA9A21B-7B9C-15BD-1605-E5D6DB0E7265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6" creationId="{15239621-9412-1BBC-6F64-DF50166BE7F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7" creationId="{A5854046-AE17-A0A2-C19A-887FFBBA4AF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8" creationId="{E211AD6E-97B1-C6CD-63A6-9381707486B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9" creationId="{A659A104-4D88-40D7-EBBA-757CB4E57EC2}"/>
          </ac:spMkLst>
        </pc:spChg>
        <pc:picChg chg="add mod">
          <ac:chgData name="Eduard Eugenio Duarte Sepulveda" userId="d6757e78-5d77-4033-bc1e-7634d9cd1525" providerId="ADAL" clId="{5DF622DD-7543-4CD8-88CC-75EE5A4EC4CB}" dt="2023-06-03T20:06:50.606" v="1423" actId="1076"/>
          <ac:picMkLst>
            <pc:docMk/>
            <pc:sldMk cId="3144105895" sldId="735"/>
            <ac:picMk id="11" creationId="{09687399-368A-E34B-7E76-831A9D5B8A0F}"/>
          </ac:picMkLst>
        </pc:picChg>
      </pc:sldChg>
      <pc:sldChg chg="add ord modNotes">
        <pc:chgData name="Eduard Eugenio Duarte Sepulveda" userId="d6757e78-5d77-4033-bc1e-7634d9cd1525" providerId="ADAL" clId="{5DF622DD-7543-4CD8-88CC-75EE5A4EC4CB}" dt="2023-06-03T05:44:35.146" v="1033"/>
        <pc:sldMkLst>
          <pc:docMk/>
          <pc:sldMk cId="1184460070" sldId="946"/>
        </pc:sldMkLst>
      </pc:sldChg>
      <pc:sldChg chg="modSp new del mod">
        <pc:chgData name="Eduard Eugenio Duarte Sepulveda" userId="d6757e78-5d77-4033-bc1e-7634d9cd1525" providerId="ADAL" clId="{5DF622DD-7543-4CD8-88CC-75EE5A4EC4CB}" dt="2023-06-04T00:36:50.256" v="2164" actId="47"/>
        <pc:sldMkLst>
          <pc:docMk/>
          <pc:sldMk cId="2642486397" sldId="947"/>
        </pc:sldMkLst>
        <pc:spChg chg="mod">
          <ac:chgData name="Eduard Eugenio Duarte Sepulveda" userId="d6757e78-5d77-4033-bc1e-7634d9cd1525" providerId="ADAL" clId="{5DF622DD-7543-4CD8-88CC-75EE5A4EC4CB}" dt="2023-06-04T00:31:44.790" v="2126"/>
          <ac:spMkLst>
            <pc:docMk/>
            <pc:sldMk cId="2642486397" sldId="947"/>
            <ac:spMk id="2" creationId="{7E4C4019-346B-6122-7A1E-5A13DB4D72A6}"/>
          </ac:spMkLst>
        </pc:spChg>
      </pc:sldChg>
      <pc:sldChg chg="addSp modSp new mod ord">
        <pc:chgData name="Eduard Eugenio Duarte Sepulveda" userId="d6757e78-5d77-4033-bc1e-7634d9cd1525" providerId="ADAL" clId="{5DF622DD-7543-4CD8-88CC-75EE5A4EC4CB}" dt="2023-06-04T00:35:03.467" v="2163" actId="20577"/>
        <pc:sldMkLst>
          <pc:docMk/>
          <pc:sldMk cId="3972480161" sldId="948"/>
        </pc:sldMkLst>
        <pc:spChg chg="mod">
          <ac:chgData name="Eduard Eugenio Duarte Sepulveda" userId="d6757e78-5d77-4033-bc1e-7634d9cd1525" providerId="ADAL" clId="{5DF622DD-7543-4CD8-88CC-75EE5A4EC4CB}" dt="2023-06-04T00:33:08.803" v="2136"/>
          <ac:spMkLst>
            <pc:docMk/>
            <pc:sldMk cId="3972480161" sldId="948"/>
            <ac:spMk id="2" creationId="{47240889-B349-F5B3-F74E-A425BC443E76}"/>
          </ac:spMkLst>
        </pc:spChg>
        <pc:spChg chg="mod">
          <ac:chgData name="Eduard Eugenio Duarte Sepulveda" userId="d6757e78-5d77-4033-bc1e-7634d9cd1525" providerId="ADAL" clId="{5DF622DD-7543-4CD8-88CC-75EE5A4EC4CB}" dt="2023-06-04T00:35:03.467" v="2163" actId="20577"/>
          <ac:spMkLst>
            <pc:docMk/>
            <pc:sldMk cId="3972480161" sldId="948"/>
            <ac:spMk id="3" creationId="{3A2667CC-6B5C-23AE-1C56-E0D8E81BA26D}"/>
          </ac:spMkLst>
        </pc:spChg>
        <pc:picChg chg="add mod">
          <ac:chgData name="Eduard Eugenio Duarte Sepulveda" userId="d6757e78-5d77-4033-bc1e-7634d9cd1525" providerId="ADAL" clId="{5DF622DD-7543-4CD8-88CC-75EE5A4EC4CB}" dt="2023-06-04T00:34:13.062" v="2140" actId="1076"/>
          <ac:picMkLst>
            <pc:docMk/>
            <pc:sldMk cId="3972480161" sldId="948"/>
            <ac:picMk id="5" creationId="{50D2A7F6-F4A2-B125-D435-105FDE58C355}"/>
          </ac:picMkLst>
        </pc:picChg>
      </pc:sldChg>
      <pc:sldChg chg="addSp delSp modSp new mod setBg addAnim delAnim setClrOvrMap">
        <pc:chgData name="Eduard Eugenio Duarte Sepulveda" userId="d6757e78-5d77-4033-bc1e-7634d9cd1525" providerId="ADAL" clId="{5DF622DD-7543-4CD8-88CC-75EE5A4EC4CB}" dt="2023-06-04T03:35:09.103" v="2683" actId="26606"/>
        <pc:sldMkLst>
          <pc:docMk/>
          <pc:sldMk cId="753985394" sldId="949"/>
        </pc:sldMkLst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2" creationId="{23F15244-F8BE-58F0-F6B1-D67475D0C46E}"/>
          </ac:spMkLst>
        </pc:spChg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3" creationId="{E501F023-412A-525D-75D4-A9F66E42E649}"/>
          </ac:spMkLst>
        </pc:spChg>
        <pc:spChg chg="add del">
          <ac:chgData name="Eduard Eugenio Duarte Sepulveda" userId="d6757e78-5d77-4033-bc1e-7634d9cd1525" providerId="ADAL" clId="{5DF622DD-7543-4CD8-88CC-75EE5A4EC4CB}" dt="2023-06-04T03:29:52.661" v="2612" actId="22"/>
          <ac:spMkLst>
            <pc:docMk/>
            <pc:sldMk cId="753985394" sldId="949"/>
            <ac:spMk id="5" creationId="{09C9D6AD-5182-AAE9-97D5-42100167DA0E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2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8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6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7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29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0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2" creationId="{B8D726A5-7900-41B4-8D49-49B4A2010E7C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5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6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8" creationId="{42DD0C21-8FEE-4C18-8789-CC8ABE206FE6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9" creationId="{A4B51757-7607-4CEA-A0EE-3C5BDC2C1CFB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2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3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5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8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9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51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4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5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7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8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1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2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4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7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8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70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6" creationId="{CA73784B-AC76-4BAD-93AF-C72D0EDFD715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79" creationId="{3A8EC506-B1DA-46A1-B44D-774E68468E13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0" creationId="{BFF30785-305E-45D7-984F-5AA93D3CA561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2" creationId="{C411DB08-1669-426B-BBEB-FAD285EF80FE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3" creationId="{029E4219-121F-4CD1-AA58-24746CD2923C}"/>
          </ac:spMkLst>
        </pc:spChg>
        <pc:picChg chg="add mod modCrop">
          <ac:chgData name="Eduard Eugenio Duarte Sepulveda" userId="d6757e78-5d77-4033-bc1e-7634d9cd1525" providerId="ADAL" clId="{5DF622DD-7543-4CD8-88CC-75EE5A4EC4CB}" dt="2023-06-04T03:35:09.103" v="2683" actId="26606"/>
          <ac:picMkLst>
            <pc:docMk/>
            <pc:sldMk cId="753985394" sldId="949"/>
            <ac:picMk id="7" creationId="{FE86F372-9136-8DC6-669C-36C794F6CB73}"/>
          </ac:picMkLst>
        </pc:pic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1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20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2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1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3" creationId="{46E49661-E258-450C-8150-A91A6B30D1CD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37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40" creationId="{FEF39256-F095-41C8-8707-6C1A665E8F2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4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6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0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2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9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3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5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69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71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7" creationId="{811DCF04-0C7C-44FC-8246-FC8D736B1A71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1" creationId="{15E01FA5-D766-43CA-A83D-E7CF3F04E96F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4" creationId="{52F50912-06FD-4216-BAD3-21050F59564A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04:52.634" v="4246" actId="1076"/>
        <pc:sldMkLst>
          <pc:docMk/>
          <pc:sldMk cId="744811218" sldId="950"/>
        </pc:sldMkLst>
        <pc:spChg chg="add del mod">
          <ac:chgData name="Eduard Eugenio Duarte Sepulveda" userId="d6757e78-5d77-4033-bc1e-7634d9cd1525" providerId="ADAL" clId="{5DF622DD-7543-4CD8-88CC-75EE5A4EC4CB}" dt="2023-06-04T04:04:47.179" v="4245" actId="478"/>
          <ac:spMkLst>
            <pc:docMk/>
            <pc:sldMk cId="744811218" sldId="950"/>
            <ac:spMk id="3" creationId="{1FE8AE95-B48C-2556-C81D-61F10E9FC6A9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9:18.982" v="3932" actId="20577"/>
          <ac:spMkLst>
            <pc:docMk/>
            <pc:sldMk cId="744811218" sldId="95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24.174" v="4002" actId="313"/>
          <ac:spMkLst>
            <pc:docMk/>
            <pc:sldMk cId="744811218" sldId="950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51.607" v="4021" actId="20577"/>
          <ac:spMkLst>
            <pc:docMk/>
            <pc:sldMk cId="744811218" sldId="950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33.391" v="4151" actId="20577"/>
          <ac:spMkLst>
            <pc:docMk/>
            <pc:sldMk cId="744811218" sldId="950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46.335" v="4167" actId="20577"/>
          <ac:spMkLst>
            <pc:docMk/>
            <pc:sldMk cId="744811218" sldId="950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2:47.186" v="4230" actId="20577"/>
          <ac:spMkLst>
            <pc:docMk/>
            <pc:sldMk cId="744811218" sldId="950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3:58:52.941" v="3921" actId="478"/>
          <ac:grpSpMkLst>
            <pc:docMk/>
            <pc:sldMk cId="744811218" sldId="950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5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6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9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41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3:59:01.568" v="3922" actId="478"/>
          <ac:grpSpMkLst>
            <pc:docMk/>
            <pc:sldMk cId="744811218" sldId="95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5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4:04:42.673" v="4244" actId="478"/>
          <ac:picMkLst>
            <pc:docMk/>
            <pc:sldMk cId="744811218" sldId="950"/>
            <ac:picMk id="10" creationId="{D30094C3-4CFA-9E75-431A-4EA4E57B6AD9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4:04:36.491" v="4243" actId="2890"/>
        <pc:sldMkLst>
          <pc:docMk/>
          <pc:sldMk cId="319641009" sldId="951"/>
        </pc:sldMkLst>
      </pc:sldChg>
      <pc:sldChg chg="addSp delSp add del mod">
        <pc:chgData name="Eduard Eugenio Duarte Sepulveda" userId="d6757e78-5d77-4033-bc1e-7634d9cd1525" providerId="ADAL" clId="{5DF622DD-7543-4CD8-88CC-75EE5A4EC4CB}" dt="2023-06-04T04:04:27.677" v="4240" actId="2890"/>
        <pc:sldMkLst>
          <pc:docMk/>
          <pc:sldMk cId="447368092" sldId="951"/>
        </pc:sldMkLst>
        <pc:spChg chg="add del">
          <ac:chgData name="Eduard Eugenio Duarte Sepulveda" userId="d6757e78-5d77-4033-bc1e-7634d9cd1525" providerId="ADAL" clId="{5DF622DD-7543-4CD8-88CC-75EE5A4EC4CB}" dt="2023-06-04T04:04:26.758" v="4237" actId="478"/>
          <ac:spMkLst>
            <pc:docMk/>
            <pc:sldMk cId="447368092" sldId="951"/>
            <ac:spMk id="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5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60" creationId="{00000000-0000-0000-0000-000000000000}"/>
          </ac:spMkLst>
        </pc:s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6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7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138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144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6.758" v="4237" actId="478"/>
          <ac:grpSpMkLst>
            <pc:docMk/>
            <pc:sldMk cId="447368092" sldId="951"/>
            <ac:grpSpMk id="153" creationId="{00000000-0000-0000-0000-000000000000}"/>
          </ac:grpSpMkLst>
        </pc:grpChg>
      </pc:sldChg>
      <pc:sldChg chg="addSp delSp modSp add mod">
        <pc:chgData name="Eduard Eugenio Duarte Sepulveda" userId="d6757e78-5d77-4033-bc1e-7634d9cd1525" providerId="ADAL" clId="{5DF622DD-7543-4CD8-88CC-75EE5A4EC4CB}" dt="2023-06-04T04:56:37.504" v="5276" actId="1076"/>
        <pc:sldMkLst>
          <pc:docMk/>
          <pc:sldMk cId="921819595" sldId="952"/>
        </pc:sldMkLst>
        <pc:spChg chg="del">
          <ac:chgData name="Eduard Eugenio Duarte Sepulveda" userId="d6757e78-5d77-4033-bc1e-7634d9cd1525" providerId="ADAL" clId="{5DF622DD-7543-4CD8-88CC-75EE5A4EC4CB}" dt="2023-06-04T04:53:34.538" v="5168" actId="12084"/>
          <ac:spMkLst>
            <pc:docMk/>
            <pc:sldMk cId="921819595" sldId="952"/>
            <ac:spMk id="3" creationId="{6E485174-D231-DDF4-E420-489CBA97B7D1}"/>
          </ac:spMkLst>
        </pc:spChg>
        <pc:spChg chg="del mod">
          <ac:chgData name="Eduard Eugenio Duarte Sepulveda" userId="d6757e78-5d77-4033-bc1e-7634d9cd1525" providerId="ADAL" clId="{5DF622DD-7543-4CD8-88CC-75EE5A4EC4CB}" dt="2023-06-04T04:55:20.293" v="5267" actId="478"/>
          <ac:spMkLst>
            <pc:docMk/>
            <pc:sldMk cId="921819595" sldId="952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4:50:41.751" v="5068" actId="12084"/>
          <ac:spMkLst>
            <pc:docMk/>
            <pc:sldMk cId="921819595" sldId="952"/>
            <ac:spMk id="5" creationId="{B4DA0BC2-2ED4-2401-1814-E5BF337E951E}"/>
          </ac:spMkLst>
        </pc:spChg>
        <pc:spChg chg="del mod">
          <ac:chgData name="Eduard Eugenio Duarte Sepulveda" userId="d6757e78-5d77-4033-bc1e-7634d9cd1525" providerId="ADAL" clId="{5DF622DD-7543-4CD8-88CC-75EE5A4EC4CB}" dt="2023-06-04T04:52:54.207" v="5167" actId="478"/>
          <ac:spMkLst>
            <pc:docMk/>
            <pc:sldMk cId="921819595" sldId="952"/>
            <ac:spMk id="6" creationId="{D7BB98E8-447A-5855-8038-1D5EEACFDC30}"/>
          </ac:spMkLst>
        </pc:spChg>
        <pc:spChg chg="del mod">
          <ac:chgData name="Eduard Eugenio Duarte Sepulveda" userId="d6757e78-5d77-4033-bc1e-7634d9cd1525" providerId="ADAL" clId="{5DF622DD-7543-4CD8-88CC-75EE5A4EC4CB}" dt="2023-06-04T04:55:16.803" v="5266" actId="478"/>
          <ac:spMkLst>
            <pc:docMk/>
            <pc:sldMk cId="921819595" sldId="952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5:24.989" v="5268" actId="478"/>
          <ac:spMkLst>
            <pc:docMk/>
            <pc:sldMk cId="921819595" sldId="952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6:37.504" v="5276" actId="1076"/>
          <ac:spMkLst>
            <pc:docMk/>
            <pc:sldMk cId="921819595" sldId="952"/>
            <ac:spMk id="12" creationId="{BB31D6B1-017E-DE90-B336-F8684FFC6A77}"/>
          </ac:spMkLst>
        </pc:spChg>
        <pc:graphicFrameChg chg="add mod">
          <ac:chgData name="Eduard Eugenio Duarte Sepulveda" userId="d6757e78-5d77-4033-bc1e-7634d9cd1525" providerId="ADAL" clId="{5DF622DD-7543-4CD8-88CC-75EE5A4EC4CB}" dt="2023-06-04T04:55:46.395" v="5272" actId="1076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55:37.056" v="5271"/>
          <ac:graphicFrameMkLst>
            <pc:docMk/>
            <pc:sldMk cId="921819595" sldId="952"/>
            <ac:graphicFrameMk id="11" creationId="{C5979CF0-959F-22DC-5392-4636E611706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03:13.697" v="5417" actId="1076"/>
        <pc:sldMkLst>
          <pc:docMk/>
          <pc:sldMk cId="2004194361" sldId="953"/>
        </pc:sldMkLst>
        <pc:spChg chg="mod">
          <ac:chgData name="Eduard Eugenio Duarte Sepulveda" userId="d6757e78-5d77-4033-bc1e-7634d9cd1525" providerId="ADAL" clId="{5DF622DD-7543-4CD8-88CC-75EE5A4EC4CB}" dt="2023-06-04T04:57:23.908" v="5293" actId="20577"/>
          <ac:spMkLst>
            <pc:docMk/>
            <pc:sldMk cId="2004194361" sldId="953"/>
            <ac:spMk id="2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4:59:26.507" v="5336" actId="478"/>
          <ac:spMkLst>
            <pc:docMk/>
            <pc:sldMk cId="2004194361" sldId="953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4:59:30.437" v="5337" actId="478"/>
          <ac:spMkLst>
            <pc:docMk/>
            <pc:sldMk cId="2004194361" sldId="953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9:52.102" v="5339" actId="12084"/>
          <ac:spMkLst>
            <pc:docMk/>
            <pc:sldMk cId="2004194361" sldId="953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7:45.669" v="5296" actId="1076"/>
          <ac:spMkLst>
            <pc:docMk/>
            <pc:sldMk cId="2004194361" sldId="953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2" creationId="{E8DB0B8F-FE08-019C-6A66-0A4DFF6B9968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3" creationId="{C044DC85-92B7-7D90-90E5-D830D86F15C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4" creationId="{FB14B17D-3ED3-1D72-4C13-A448CBAD1F9F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5" creationId="{8A83FE4C-83E8-6DF1-93F5-5A15B66DA7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6" creationId="{BB935475-E7C5-B983-BE1E-563DAF481A73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7" creationId="{B0AF920C-86BA-CAFA-37B2-E5C66FDB942B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8" creationId="{88946654-52F8-6365-FB7F-8B7A6CD2D072}"/>
          </ac:spMkLst>
        </pc:spChg>
        <pc:spChg chg="mod">
          <ac:chgData name="Eduard Eugenio Duarte Sepulveda" userId="d6757e78-5d77-4033-bc1e-7634d9cd1525" providerId="ADAL" clId="{5DF622DD-7543-4CD8-88CC-75EE5A4EC4CB}" dt="2023-06-04T04:58:01.464" v="5329" actId="20577"/>
          <ac:spMkLst>
            <pc:docMk/>
            <pc:sldMk cId="2004194361" sldId="953"/>
            <ac:spMk id="1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0" creationId="{9169EC68-CAC1-6C99-FCE1-DED5017D65F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1" creationId="{294ED8EB-8360-AE4F-7529-204BDE09F632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2" creationId="{064FF1F7-F29F-422A-1A0C-EE9BAA2C2B4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3" creationId="{E67ECBCE-4FD1-0560-207C-5BCEF10D411D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4" creationId="{8D47E3CF-6447-38BD-6EC5-ABBED9524CE3}"/>
          </ac:spMkLst>
        </pc:spChg>
        <pc:grpChg chg="add del mod">
          <ac:chgData name="Eduard Eugenio Duarte Sepulveda" userId="d6757e78-5d77-4033-bc1e-7634d9cd1525" providerId="ADAL" clId="{5DF622DD-7543-4CD8-88CC-75EE5A4EC4CB}" dt="2023-06-04T05:01:20.796" v="5403" actId="478"/>
          <ac:grpSpMkLst>
            <pc:docMk/>
            <pc:sldMk cId="2004194361" sldId="953"/>
            <ac:grpSpMk id="11" creationId="{45DFF13F-6416-08AC-DD56-0A5A3CBAC8BF}"/>
          </ac:grpSpMkLst>
        </pc:grpChg>
        <pc:graphicFrameChg chg="add mod">
          <ac:chgData name="Eduard Eugenio Duarte Sepulveda" userId="d6757e78-5d77-4033-bc1e-7634d9cd1525" providerId="ADAL" clId="{5DF622DD-7543-4CD8-88CC-75EE5A4EC4CB}" dt="2023-06-04T05:02:18.271" v="5413"/>
          <ac:graphicFrameMkLst>
            <pc:docMk/>
            <pc:sldMk cId="2004194361" sldId="953"/>
            <ac:graphicFrameMk id="25" creationId="{EF390CC7-1F68-F4F4-9FC3-A541C29B4E5D}"/>
          </ac:graphicFrameMkLst>
        </pc:graphicFrameChg>
        <pc:picChg chg="add mod">
          <ac:chgData name="Eduard Eugenio Duarte Sepulveda" userId="d6757e78-5d77-4033-bc1e-7634d9cd1525" providerId="ADAL" clId="{5DF622DD-7543-4CD8-88CC-75EE5A4EC4CB}" dt="2023-06-04T05:03:13.697" v="5417" actId="1076"/>
          <ac:picMkLst>
            <pc:docMk/>
            <pc:sldMk cId="2004194361" sldId="953"/>
            <ac:picMk id="27" creationId="{EBAFFB3C-DCC8-93B5-3BD9-2F1EE0693097}"/>
          </ac:picMkLst>
        </pc:picChg>
      </pc:sldChg>
      <pc:sldChg chg="new del">
        <pc:chgData name="Eduard Eugenio Duarte Sepulveda" userId="d6757e78-5d77-4033-bc1e-7634d9cd1525" providerId="ADAL" clId="{5DF622DD-7543-4CD8-88CC-75EE5A4EC4CB}" dt="2023-06-04T04:59:05.033" v="5332" actId="680"/>
        <pc:sldMkLst>
          <pc:docMk/>
          <pc:sldMk cId="1260570150" sldId="954"/>
        </pc:sldMkLst>
      </pc:sldChg>
      <pc:sldChg chg="addSp delSp modSp add mod">
        <pc:chgData name="Eduard Eugenio Duarte Sepulveda" userId="d6757e78-5d77-4033-bc1e-7634d9cd1525" providerId="ADAL" clId="{5DF622DD-7543-4CD8-88CC-75EE5A4EC4CB}" dt="2023-06-04T05:18:55.702" v="5495" actId="14100"/>
        <pc:sldMkLst>
          <pc:docMk/>
          <pc:sldMk cId="4134234717" sldId="954"/>
        </pc:sldMkLst>
        <pc:spChg chg="mod">
          <ac:chgData name="Eduard Eugenio Duarte Sepulveda" userId="d6757e78-5d77-4033-bc1e-7634d9cd1525" providerId="ADAL" clId="{5DF622DD-7543-4CD8-88CC-75EE5A4EC4CB}" dt="2023-06-04T05:14:01.943" v="5480" actId="20577"/>
          <ac:spMkLst>
            <pc:docMk/>
            <pc:sldMk cId="4134234717" sldId="954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12:38.351" v="5461" actId="478"/>
          <ac:spMkLst>
            <pc:docMk/>
            <pc:sldMk cId="4134234717" sldId="954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12:41.773" v="5462" actId="478"/>
          <ac:spMkLst>
            <pc:docMk/>
            <pc:sldMk cId="4134234717" sldId="954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12:44.260" v="5463" actId="478"/>
          <ac:spMkLst>
            <pc:docMk/>
            <pc:sldMk cId="4134234717" sldId="954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5:13:28.992" v="5464" actId="478"/>
          <ac:spMkLst>
            <pc:docMk/>
            <pc:sldMk cId="4134234717" sldId="954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18:40.821" v="5490" actId="478"/>
          <ac:spMkLst>
            <pc:docMk/>
            <pc:sldMk cId="4134234717" sldId="954"/>
            <ac:spMk id="7" creationId="{A5ACC371-44F2-27BD-11D2-970B78B7C7C5}"/>
          </ac:spMkLst>
        </pc:spChg>
        <pc:spChg chg="del">
          <ac:chgData name="Eduard Eugenio Duarte Sepulveda" userId="d6757e78-5d77-4033-bc1e-7634d9cd1525" providerId="ADAL" clId="{5DF622DD-7543-4CD8-88CC-75EE5A4EC4CB}" dt="2023-06-04T05:18:42.869" v="5491" actId="478"/>
          <ac:spMkLst>
            <pc:docMk/>
            <pc:sldMk cId="4134234717" sldId="954"/>
            <ac:spMk id="8" creationId="{0A6B45B3-E022-0424-EE93-BD4B1D076A4E}"/>
          </ac:spMkLst>
        </pc:spChg>
        <pc:spChg chg="del">
          <ac:chgData name="Eduard Eugenio Duarte Sepulveda" userId="d6757e78-5d77-4033-bc1e-7634d9cd1525" providerId="ADAL" clId="{5DF622DD-7543-4CD8-88CC-75EE5A4EC4CB}" dt="2023-06-04T05:13:50.105" v="5465" actId="478"/>
          <ac:spMkLst>
            <pc:docMk/>
            <pc:sldMk cId="4134234717" sldId="954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5:14:40.157" v="5487"/>
          <ac:spMkLst>
            <pc:docMk/>
            <pc:sldMk cId="4134234717" sldId="954"/>
            <ac:spMk id="1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13:55.730" v="5467" actId="1076"/>
          <ac:spMkLst>
            <pc:docMk/>
            <pc:sldMk cId="4134234717" sldId="954"/>
            <ac:spMk id="25" creationId="{969193B5-4D3F-361C-30EB-BA85750B0DF5}"/>
          </ac:spMkLst>
        </pc:spChg>
        <pc:grpChg chg="del">
          <ac:chgData name="Eduard Eugenio Duarte Sepulveda" userId="d6757e78-5d77-4033-bc1e-7634d9cd1525" providerId="ADAL" clId="{5DF622DD-7543-4CD8-88CC-75EE5A4EC4CB}" dt="2023-06-04T05:10:30.695" v="5450" actId="478"/>
          <ac:grpSpMkLst>
            <pc:docMk/>
            <pc:sldMk cId="4134234717" sldId="954"/>
            <ac:grpSpMk id="11" creationId="{45DFF13F-6416-08AC-DD56-0A5A3CBAC8BF}"/>
          </ac:grpSpMkLst>
        </pc:grpChg>
        <pc:picChg chg="add mod">
          <ac:chgData name="Eduard Eugenio Duarte Sepulveda" userId="d6757e78-5d77-4033-bc1e-7634d9cd1525" providerId="ADAL" clId="{5DF622DD-7543-4CD8-88CC-75EE5A4EC4CB}" dt="2023-06-04T05:18:55.702" v="5495" actId="14100"/>
          <ac:picMkLst>
            <pc:docMk/>
            <pc:sldMk cId="4134234717" sldId="954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09:16.229" v="5442" actId="1076"/>
        <pc:sldMkLst>
          <pc:docMk/>
          <pc:sldMk cId="1650415521" sldId="955"/>
        </pc:sldMkLst>
        <pc:graphicFrameChg chg="del">
          <ac:chgData name="Eduard Eugenio Duarte Sepulveda" userId="d6757e78-5d77-4033-bc1e-7634d9cd1525" providerId="ADAL" clId="{5DF622DD-7543-4CD8-88CC-75EE5A4EC4CB}" dt="2023-06-04T05:06:29.033" v="5419" actId="478"/>
          <ac:graphicFrameMkLst>
            <pc:docMk/>
            <pc:sldMk cId="1650415521" sldId="955"/>
            <ac:graphicFrameMk id="25" creationId="{EF390CC7-1F68-F4F4-9FC3-A541C29B4E5D}"/>
          </ac:graphicFrameMkLst>
        </pc:graphicFrameChg>
        <pc:picChg chg="add mod ord">
          <ac:chgData name="Eduard Eugenio Duarte Sepulveda" userId="d6757e78-5d77-4033-bc1e-7634d9cd1525" providerId="ADAL" clId="{5DF622DD-7543-4CD8-88CC-75EE5A4EC4CB}" dt="2023-06-04T05:09:16.229" v="5442" actId="1076"/>
          <ac:picMkLst>
            <pc:docMk/>
            <pc:sldMk cId="1650415521" sldId="955"/>
            <ac:picMk id="3" creationId="{6B03A8BB-7F7C-9F44-4B27-F2282AC72B85}"/>
          </ac:picMkLst>
        </pc:picChg>
        <pc:picChg chg="del">
          <ac:chgData name="Eduard Eugenio Duarte Sepulveda" userId="d6757e78-5d77-4033-bc1e-7634d9cd1525" providerId="ADAL" clId="{5DF622DD-7543-4CD8-88CC-75EE5A4EC4CB}" dt="2023-06-04T05:06:31.372" v="5420" actId="478"/>
          <ac:picMkLst>
            <pc:docMk/>
            <pc:sldMk cId="1650415521" sldId="955"/>
            <ac:picMk id="27" creationId="{EBAFFB3C-DCC8-93B5-3BD9-2F1EE0693097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0:17.079" v="5449" actId="1076"/>
        <pc:sldMkLst>
          <pc:docMk/>
          <pc:sldMk cId="3529010539" sldId="956"/>
        </pc:sldMkLst>
        <pc:graphicFrameChg chg="add mod">
          <ac:chgData name="Eduard Eugenio Duarte Sepulveda" userId="d6757e78-5d77-4033-bc1e-7634d9cd1525" providerId="ADAL" clId="{5DF622DD-7543-4CD8-88CC-75EE5A4EC4CB}" dt="2023-06-04T05:10:17.079" v="5449" actId="1076"/>
          <ac:graphicFrameMkLst>
            <pc:docMk/>
            <pc:sldMk cId="3529010539" sldId="956"/>
            <ac:graphicFrameMk id="4" creationId="{39FE1EA8-C7DB-7994-0FA2-DEB0CAE6CDC4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09:56.479" v="5445" actId="478"/>
          <ac:picMkLst>
            <pc:docMk/>
            <pc:sldMk cId="3529010539" sldId="956"/>
            <ac:picMk id="3" creationId="{6B03A8BB-7F7C-9F44-4B27-F2282AC72B85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2:04.098" v="5460" actId="1076"/>
        <pc:sldMkLst>
          <pc:docMk/>
          <pc:sldMk cId="95291220" sldId="957"/>
        </pc:sldMkLst>
        <pc:spChg chg="add mod">
          <ac:chgData name="Eduard Eugenio Duarte Sepulveda" userId="d6757e78-5d77-4033-bc1e-7634d9cd1525" providerId="ADAL" clId="{5DF622DD-7543-4CD8-88CC-75EE5A4EC4CB}" dt="2023-06-04T05:12:04.098" v="5460" actId="1076"/>
          <ac:spMkLst>
            <pc:docMk/>
            <pc:sldMk cId="95291220" sldId="957"/>
            <ac:spMk id="5" creationId="{5783FBC0-7320-08F1-CAC2-C8E6CBD866B6}"/>
          </ac:spMkLst>
        </pc:spChg>
        <pc:spChg chg="add mod">
          <ac:chgData name="Eduard Eugenio Duarte Sepulveda" userId="d6757e78-5d77-4033-bc1e-7634d9cd1525" providerId="ADAL" clId="{5DF622DD-7543-4CD8-88CC-75EE5A4EC4CB}" dt="2023-06-04T05:11:57.625" v="5459" actId="1076"/>
          <ac:spMkLst>
            <pc:docMk/>
            <pc:sldMk cId="95291220" sldId="957"/>
            <ac:spMk id="6" creationId="{7EC334F6-5990-F0AF-DC44-D59D06A6F265}"/>
          </ac:spMkLst>
        </pc:spChg>
        <pc:picChg chg="del mod">
          <ac:chgData name="Eduard Eugenio Duarte Sepulveda" userId="d6757e78-5d77-4033-bc1e-7634d9cd1525" providerId="ADAL" clId="{5DF622DD-7543-4CD8-88CC-75EE5A4EC4CB}" dt="2023-06-04T05:11:28.213" v="5453" actId="478"/>
          <ac:picMkLst>
            <pc:docMk/>
            <pc:sldMk cId="95291220" sldId="957"/>
            <ac:picMk id="3" creationId="{6B03A8BB-7F7C-9F44-4B27-F2282AC72B85}"/>
          </ac:picMkLst>
        </pc:picChg>
        <pc:picChg chg="add mod">
          <ac:chgData name="Eduard Eugenio Duarte Sepulveda" userId="d6757e78-5d77-4033-bc1e-7634d9cd1525" providerId="ADAL" clId="{5DF622DD-7543-4CD8-88CC-75EE5A4EC4CB}" dt="2023-06-04T05:11:39.491" v="5457" actId="1076"/>
          <ac:picMkLst>
            <pc:docMk/>
            <pc:sldMk cId="95291220" sldId="957"/>
            <ac:picMk id="4" creationId="{7E7F6936-9C3D-B0FA-17E1-772BECDE645F}"/>
          </ac:picMkLst>
        </pc:picChg>
      </pc:sldChg>
      <pc:sldChg chg="modSp add del">
        <pc:chgData name="Eduard Eugenio Duarte Sepulveda" userId="d6757e78-5d77-4033-bc1e-7634d9cd1525" providerId="ADAL" clId="{5DF622DD-7543-4CD8-88CC-75EE5A4EC4CB}" dt="2023-06-04T05:10:00.475" v="5447"/>
        <pc:sldMkLst>
          <pc:docMk/>
          <pc:sldMk cId="2533068285" sldId="957"/>
        </pc:sldMkLst>
        <pc:graphicFrameChg chg="mod">
          <ac:chgData name="Eduard Eugenio Duarte Sepulveda" userId="d6757e78-5d77-4033-bc1e-7634d9cd1525" providerId="ADAL" clId="{5DF622DD-7543-4CD8-88CC-75EE5A4EC4CB}" dt="2023-06-04T05:09:57.001" v="5446"/>
          <ac:graphicFrameMkLst>
            <pc:docMk/>
            <pc:sldMk cId="2533068285" sldId="957"/>
            <ac:graphicFrameMk id="3" creationId="{27636D50-54CC-4241-BBA5-8EA2C9476DA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20:00.207" v="5499" actId="1076"/>
        <pc:sldMkLst>
          <pc:docMk/>
          <pc:sldMk cId="3513806675" sldId="958"/>
        </pc:sldMkLst>
        <pc:picChg chg="add mod">
          <ac:chgData name="Eduard Eugenio Duarte Sepulveda" userId="d6757e78-5d77-4033-bc1e-7634d9cd1525" providerId="ADAL" clId="{5DF622DD-7543-4CD8-88CC-75EE5A4EC4CB}" dt="2023-06-04T05:20:00.207" v="5499" actId="1076"/>
          <ac:picMkLst>
            <pc:docMk/>
            <pc:sldMk cId="3513806675" sldId="958"/>
            <ac:picMk id="4" creationId="{90797413-27AD-1D78-F78D-D5399856DBFA}"/>
          </ac:picMkLst>
        </pc:picChg>
        <pc:picChg chg="del">
          <ac:chgData name="Eduard Eugenio Duarte Sepulveda" userId="d6757e78-5d77-4033-bc1e-7634d9cd1525" providerId="ADAL" clId="{5DF622DD-7543-4CD8-88CC-75EE5A4EC4CB}" dt="2023-06-04T05:19:55.857" v="5498" actId="478"/>
          <ac:picMkLst>
            <pc:docMk/>
            <pc:sldMk cId="3513806675" sldId="958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1:33.757" v="5507" actId="1076"/>
        <pc:sldMkLst>
          <pc:docMk/>
          <pc:sldMk cId="1993803231" sldId="959"/>
        </pc:sldMkLst>
        <pc:picChg chg="del">
          <ac:chgData name="Eduard Eugenio Duarte Sepulveda" userId="d6757e78-5d77-4033-bc1e-7634d9cd1525" providerId="ADAL" clId="{5DF622DD-7543-4CD8-88CC-75EE5A4EC4CB}" dt="2023-06-04T05:20:10.900" v="5501" actId="478"/>
          <ac:picMkLst>
            <pc:docMk/>
            <pc:sldMk cId="1993803231" sldId="959"/>
            <ac:picMk id="4" creationId="{90797413-27AD-1D78-F78D-D5399856DBFA}"/>
          </ac:picMkLst>
        </pc:picChg>
        <pc:picChg chg="add mod">
          <ac:chgData name="Eduard Eugenio Duarte Sepulveda" userId="d6757e78-5d77-4033-bc1e-7634d9cd1525" providerId="ADAL" clId="{5DF622DD-7543-4CD8-88CC-75EE5A4EC4CB}" dt="2023-06-04T05:21:33.757" v="5507" actId="1076"/>
          <ac:picMkLst>
            <pc:docMk/>
            <pc:sldMk cId="1993803231" sldId="959"/>
            <ac:picMk id="5" creationId="{17D42DE5-718A-3D42-712E-2CC025169B0A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3:29.630" v="5579" actId="1076"/>
        <pc:sldMkLst>
          <pc:docMk/>
          <pc:sldMk cId="3427809583" sldId="960"/>
        </pc:sldMkLst>
        <pc:spChg chg="add mod">
          <ac:chgData name="Eduard Eugenio Duarte Sepulveda" userId="d6757e78-5d77-4033-bc1e-7634d9cd1525" providerId="ADAL" clId="{5DF622DD-7543-4CD8-88CC-75EE5A4EC4CB}" dt="2023-06-04T05:23:29.630" v="5579" actId="1076"/>
          <ac:spMkLst>
            <pc:docMk/>
            <pc:sldMk cId="3427809583" sldId="960"/>
            <ac:spMk id="6" creationId="{67E04C26-5738-5F3A-1148-210D77A4E18A}"/>
          </ac:spMkLst>
        </pc:spChg>
        <pc:picChg chg="add mod">
          <ac:chgData name="Eduard Eugenio Duarte Sepulveda" userId="d6757e78-5d77-4033-bc1e-7634d9cd1525" providerId="ADAL" clId="{5DF622DD-7543-4CD8-88CC-75EE5A4EC4CB}" dt="2023-06-04T05:22:57.988" v="5511" actId="1076"/>
          <ac:picMkLst>
            <pc:docMk/>
            <pc:sldMk cId="3427809583" sldId="960"/>
            <ac:picMk id="4" creationId="{CC3B3E9B-F62E-0639-E998-C3A5D6751A5E}"/>
          </ac:picMkLst>
        </pc:picChg>
        <pc:picChg chg="del">
          <ac:chgData name="Eduard Eugenio Duarte Sepulveda" userId="d6757e78-5d77-4033-bc1e-7634d9cd1525" providerId="ADAL" clId="{5DF622DD-7543-4CD8-88CC-75EE5A4EC4CB}" dt="2023-06-04T05:22:53.694" v="5510" actId="478"/>
          <ac:picMkLst>
            <pc:docMk/>
            <pc:sldMk cId="3427809583" sldId="960"/>
            <ac:picMk id="5" creationId="{17D42DE5-718A-3D42-712E-2CC025169B0A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5:26:35.150" v="5635" actId="2890"/>
        <pc:sldMkLst>
          <pc:docMk/>
          <pc:sldMk cId="2923769366" sldId="961"/>
        </pc:sldMkLst>
      </pc:sldChg>
      <pc:sldChg chg="addSp delSp modSp add mod ord">
        <pc:chgData name="Eduard Eugenio Duarte Sepulveda" userId="d6757e78-5d77-4033-bc1e-7634d9cd1525" providerId="ADAL" clId="{5DF622DD-7543-4CD8-88CC-75EE5A4EC4CB}" dt="2023-06-04T05:42:04.244" v="6123" actId="14100"/>
        <pc:sldMkLst>
          <pc:docMk/>
          <pc:sldMk cId="1950030066" sldId="962"/>
        </pc:sldMkLst>
        <pc:spChg chg="mod">
          <ac:chgData name="Eduard Eugenio Duarte Sepulveda" userId="d6757e78-5d77-4033-bc1e-7634d9cd1525" providerId="ADAL" clId="{5DF622DD-7543-4CD8-88CC-75EE5A4EC4CB}" dt="2023-06-04T05:34:10.714" v="5854" actId="33524"/>
          <ac:spMkLst>
            <pc:docMk/>
            <pc:sldMk cId="1950030066" sldId="96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5:35:15.494" v="5887" actId="12084"/>
          <ac:spMkLst>
            <pc:docMk/>
            <pc:sldMk cId="1950030066" sldId="962"/>
            <ac:spMk id="3" creationId="{42E9FEA1-6E8B-CFE7-1B0E-37FC719C7009}"/>
          </ac:spMkLst>
        </pc:spChg>
        <pc:spChg chg="add del">
          <ac:chgData name="Eduard Eugenio Duarte Sepulveda" userId="d6757e78-5d77-4033-bc1e-7634d9cd1525" providerId="ADAL" clId="{5DF622DD-7543-4CD8-88CC-75EE5A4EC4CB}" dt="2023-06-04T05:39:04.043" v="5998" actId="12084"/>
          <ac:spMkLst>
            <pc:docMk/>
            <pc:sldMk cId="1950030066" sldId="962"/>
            <ac:spMk id="5" creationId="{C0137C07-3E6D-C30E-5E54-C896AFF88B65}"/>
          </ac:spMkLst>
        </pc:spChg>
        <pc:spChg chg="del mod">
          <ac:chgData name="Eduard Eugenio Duarte Sepulveda" userId="d6757e78-5d77-4033-bc1e-7634d9cd1525" providerId="ADAL" clId="{5DF622DD-7543-4CD8-88CC-75EE5A4EC4CB}" dt="2023-06-04T05:34:29.938" v="5880" actId="478"/>
          <ac:spMkLst>
            <pc:docMk/>
            <pc:sldMk cId="1950030066" sldId="962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34:24.146" v="5879" actId="20577"/>
          <ac:spMkLst>
            <pc:docMk/>
            <pc:sldMk cId="1950030066" sldId="962"/>
            <ac:spMk id="15" creationId="{00000000-0000-0000-0000-000000000000}"/>
          </ac:spMkLst>
        </pc:spChg>
        <pc:graphicFrameChg chg="add mod">
          <ac:chgData name="Eduard Eugenio Duarte Sepulveda" userId="d6757e78-5d77-4033-bc1e-7634d9cd1525" providerId="ADAL" clId="{5DF622DD-7543-4CD8-88CC-75EE5A4EC4CB}" dt="2023-06-04T05:36:53.994" v="5996" actId="14100"/>
          <ac:graphicFrameMkLst>
            <pc:docMk/>
            <pc:sldMk cId="1950030066" sldId="962"/>
            <ac:graphicFrameMk id="4" creationId="{14AEB8B9-5B21-1DD0-E47E-F3E4BDA60D60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5:42:04.244" v="6123" actId="14100"/>
          <ac:graphicFrameMkLst>
            <pc:docMk/>
            <pc:sldMk cId="1950030066" sldId="962"/>
            <ac:graphicFrameMk id="6" creationId="{D64949D0-B56A-80DA-4DDA-BA1D847B7F9B}"/>
          </ac:graphicFrameMkLst>
        </pc:graphicFrameChg>
      </pc:sldChg>
      <pc:sldChg chg="new del">
        <pc:chgData name="Eduard Eugenio Duarte Sepulveda" userId="d6757e78-5d77-4033-bc1e-7634d9cd1525" providerId="ADAL" clId="{5DF622DD-7543-4CD8-88CC-75EE5A4EC4CB}" dt="2023-06-04T05:33:00.578" v="5829" actId="47"/>
        <pc:sldMkLst>
          <pc:docMk/>
          <pc:sldMk cId="2604818703" sldId="962"/>
        </pc:sldMkLst>
      </pc:sldChg>
      <pc:sldChg chg="delSp add del mod">
        <pc:chgData name="Eduard Eugenio Duarte Sepulveda" userId="d6757e78-5d77-4033-bc1e-7634d9cd1525" providerId="ADAL" clId="{5DF622DD-7543-4CD8-88CC-75EE5A4EC4CB}" dt="2023-06-04T05:32:53.930" v="5827" actId="47"/>
        <pc:sldMkLst>
          <pc:docMk/>
          <pc:sldMk cId="3280078727" sldId="962"/>
        </pc:sldMkLst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5" creationId="{27386E01-4DEA-803B-0862-3514A234A87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6" creationId="{9747464F-C9D4-B502-47B3-999B901D0A3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8" creationId="{2E5BBC9B-98DD-96CE-3AA3-BF80DFB673B9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9" creationId="{B11D5489-0F04-8F31-A8A2-16B1F3ACBEC4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0" creationId="{A926E40E-99F2-F74A-996E-4F314C35A71C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1" creationId="{A48BD72B-AA47-8F0F-4FEC-E2578CA493DD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2" creationId="{00A3B34E-702F-F8EE-47C9-0E661CAC5A7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6" creationId="{6612052E-E0C4-B71A-A112-DF66B09E5CCF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8" creationId="{9E958D35-7101-BB14-0F4B-B49DA4BCC99E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19" creationId="{06372D50-09B4-FF7F-D1D1-7A21849A2CE1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0" creationId="{FCA94246-6492-3761-7BD6-5BD9CFBC9D95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22" creationId="{12AC3080-B6C5-AE96-D327-4AE7115E0BC7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4" creationId="{2DD586DA-1B8B-EF34-35FD-73E40F4BD394}"/>
          </ac:spMkLst>
        </pc:spChg>
        <pc:graphicFrameChg chg="del">
          <ac:chgData name="Eduard Eugenio Duarte Sepulveda" userId="d6757e78-5d77-4033-bc1e-7634d9cd1525" providerId="ADAL" clId="{5DF622DD-7543-4CD8-88CC-75EE5A4EC4CB}" dt="2023-06-04T05:32:47.436" v="5826" actId="478"/>
          <ac:graphicFrameMkLst>
            <pc:docMk/>
            <pc:sldMk cId="3280078727" sldId="962"/>
            <ac:graphicFrameMk id="2" creationId="{C08D51F0-EAEE-45DE-94BC-1ED02C581ECC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32:44.012" v="5825" actId="478"/>
          <ac:picMkLst>
            <pc:docMk/>
            <pc:sldMk cId="3280078727" sldId="962"/>
            <ac:picMk id="4" creationId="{AC3D5FD6-98B7-CAF2-9561-B1F4A7F13304}"/>
          </ac:picMkLst>
        </pc:picChg>
      </pc:sldChg>
      <pc:sldChg chg="delSp modSp add mod">
        <pc:chgData name="Eduard Eugenio Duarte Sepulveda" userId="d6757e78-5d77-4033-bc1e-7634d9cd1525" providerId="ADAL" clId="{5DF622DD-7543-4CD8-88CC-75EE5A4EC4CB}" dt="2023-06-04T05:46:59.153" v="6456" actId="1076"/>
        <pc:sldMkLst>
          <pc:docMk/>
          <pc:sldMk cId="1709197187" sldId="963"/>
        </pc:sldMkLst>
        <pc:spChg chg="mod">
          <ac:chgData name="Eduard Eugenio Duarte Sepulveda" userId="d6757e78-5d77-4033-bc1e-7634d9cd1525" providerId="ADAL" clId="{5DF622DD-7543-4CD8-88CC-75EE5A4EC4CB}" dt="2023-06-04T05:42:32.415" v="6147" actId="20577"/>
          <ac:spMkLst>
            <pc:docMk/>
            <pc:sldMk cId="1709197187" sldId="963"/>
            <ac:spMk id="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5:42:42.553" v="6157" actId="20577"/>
          <ac:spMkLst>
            <pc:docMk/>
            <pc:sldMk cId="1709197187" sldId="963"/>
            <ac:spMk id="15" creationId="{00000000-0000-0000-0000-000000000000}"/>
          </ac:spMkLst>
        </pc:spChg>
        <pc:graphicFrameChg chg="del mod">
          <ac:chgData name="Eduard Eugenio Duarte Sepulveda" userId="d6757e78-5d77-4033-bc1e-7634d9cd1525" providerId="ADAL" clId="{5DF622DD-7543-4CD8-88CC-75EE5A4EC4CB}" dt="2023-06-04T05:42:54.962" v="6160" actId="478"/>
          <ac:graphicFrameMkLst>
            <pc:docMk/>
            <pc:sldMk cId="1709197187" sldId="963"/>
            <ac:graphicFrameMk id="4" creationId="{14AEB8B9-5B21-1DD0-E47E-F3E4BDA60D60}"/>
          </ac:graphicFrameMkLst>
        </pc:graphicFrameChg>
        <pc:graphicFrameChg chg="mod">
          <ac:chgData name="Eduard Eugenio Duarte Sepulveda" userId="d6757e78-5d77-4033-bc1e-7634d9cd1525" providerId="ADAL" clId="{5DF622DD-7543-4CD8-88CC-75EE5A4EC4CB}" dt="2023-06-04T05:46:59.153" v="6456" actId="1076"/>
          <ac:graphicFrameMkLst>
            <pc:docMk/>
            <pc:sldMk cId="1709197187" sldId="963"/>
            <ac:graphicFrameMk id="6" creationId="{D64949D0-B56A-80DA-4DDA-BA1D847B7F9B}"/>
          </ac:graphicFrameMkLst>
        </pc:graphicFrameChg>
      </pc:sldChg>
    </pc:docChg>
  </pc:docChgLst>
</pc:chgInfo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D0184-1893-44D7-AF2F-00353FD7BE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950D5BA-0428-44B4-A777-6011A4468529}">
      <dgm:prSet/>
      <dgm:spPr/>
      <dgm:t>
        <a:bodyPr/>
        <a:lstStyle/>
        <a:p>
          <a:r>
            <a:rPr lang="es-CO" dirty="0"/>
            <a:t>Gap de Experiencia</a:t>
          </a:r>
          <a:endParaRPr lang="es-ES" dirty="0"/>
        </a:p>
      </dgm:t>
    </dgm:pt>
    <dgm:pt modelId="{215A86B3-F2B3-4DDB-A414-5A2F83761CEE}" type="parTrans" cxnId="{B0D53E48-DEA1-4B90-9B37-F84C143ACB41}">
      <dgm:prSet/>
      <dgm:spPr/>
      <dgm:t>
        <a:bodyPr/>
        <a:lstStyle/>
        <a:p>
          <a:endParaRPr lang="es-CO"/>
        </a:p>
      </dgm:t>
    </dgm:pt>
    <dgm:pt modelId="{AA1AD8CF-188C-41F4-A76C-93CB5FBD04CA}" type="sibTrans" cxnId="{B0D53E48-DEA1-4B90-9B37-F84C143ACB41}">
      <dgm:prSet/>
      <dgm:spPr/>
      <dgm:t>
        <a:bodyPr/>
        <a:lstStyle/>
        <a:p>
          <a:endParaRPr lang="es-CO"/>
        </a:p>
      </dgm:t>
    </dgm:pt>
    <dgm:pt modelId="{981CA664-0377-4086-A713-E9E783DEB68D}">
      <dgm:prSet/>
      <dgm:spPr/>
      <dgm:t>
        <a:bodyPr/>
        <a:lstStyle/>
        <a:p>
          <a:r>
            <a:rPr lang="es-CO"/>
            <a:t>Adyacencias &amp; Espacios en Blanco</a:t>
          </a:r>
          <a:endParaRPr lang="es-ES" dirty="0"/>
        </a:p>
      </dgm:t>
    </dgm:pt>
    <dgm:pt modelId="{02ED19D9-8C1D-4EC3-B1C8-67936974F456}" type="parTrans" cxnId="{D6CFCFB1-9D28-4ADD-9EAC-8486108FCBBC}">
      <dgm:prSet/>
      <dgm:spPr/>
      <dgm:t>
        <a:bodyPr/>
        <a:lstStyle/>
        <a:p>
          <a:endParaRPr lang="es-CO"/>
        </a:p>
      </dgm:t>
    </dgm:pt>
    <dgm:pt modelId="{5055D73B-E92E-4FB7-914B-B10AEB132BAD}" type="sibTrans" cxnId="{D6CFCFB1-9D28-4ADD-9EAC-8486108FCBBC}">
      <dgm:prSet/>
      <dgm:spPr/>
      <dgm:t>
        <a:bodyPr/>
        <a:lstStyle/>
        <a:p>
          <a:endParaRPr lang="es-CO"/>
        </a:p>
      </dgm:t>
    </dgm:pt>
    <dgm:pt modelId="{29641BF9-3B8A-40E8-898F-A44B20AA96AE}">
      <dgm:prSet/>
      <dgm:spPr/>
      <dgm:t>
        <a:bodyPr/>
        <a:lstStyle/>
        <a:p>
          <a:r>
            <a:rPr lang="es-ES" dirty="0"/>
            <a:t>JTBD</a:t>
          </a:r>
        </a:p>
      </dgm:t>
    </dgm:pt>
    <dgm:pt modelId="{3F0F97BC-3439-419A-9D87-FDC9C1853C8D}" type="parTrans" cxnId="{1DA1026C-C5F8-4995-9A9C-2E5ECAAF060B}">
      <dgm:prSet/>
      <dgm:spPr/>
      <dgm:t>
        <a:bodyPr/>
        <a:lstStyle/>
        <a:p>
          <a:endParaRPr lang="es-CO"/>
        </a:p>
      </dgm:t>
    </dgm:pt>
    <dgm:pt modelId="{6AA71DE2-993A-4F1C-BA68-19B9E3393BC6}" type="sibTrans" cxnId="{1DA1026C-C5F8-4995-9A9C-2E5ECAAF060B}">
      <dgm:prSet/>
      <dgm:spPr/>
      <dgm:t>
        <a:bodyPr/>
        <a:lstStyle/>
        <a:p>
          <a:endParaRPr lang="es-CO"/>
        </a:p>
      </dgm:t>
    </dgm:pt>
    <dgm:pt modelId="{8D90A71C-1629-471B-996E-08D753B8D7A6}">
      <dgm:prSet/>
      <dgm:spPr/>
      <dgm:t>
        <a:bodyPr/>
        <a:lstStyle/>
        <a:p>
          <a:r>
            <a:rPr lang="es-ES" dirty="0"/>
            <a:t>CVP</a:t>
          </a:r>
        </a:p>
      </dgm:t>
    </dgm:pt>
    <dgm:pt modelId="{9251FCA0-AD8E-4ADC-B7E8-A7E85322FF99}" type="parTrans" cxnId="{69E22E8F-F037-4159-867B-17689FA3C2A8}">
      <dgm:prSet/>
      <dgm:spPr/>
      <dgm:t>
        <a:bodyPr/>
        <a:lstStyle/>
        <a:p>
          <a:endParaRPr lang="es-CO"/>
        </a:p>
      </dgm:t>
    </dgm:pt>
    <dgm:pt modelId="{F19ABA11-0772-4434-9177-1FA91FC3B673}" type="sibTrans" cxnId="{69E22E8F-F037-4159-867B-17689FA3C2A8}">
      <dgm:prSet/>
      <dgm:spPr/>
      <dgm:t>
        <a:bodyPr/>
        <a:lstStyle/>
        <a:p>
          <a:endParaRPr lang="es-CO"/>
        </a:p>
      </dgm:t>
    </dgm:pt>
    <dgm:pt modelId="{331D5EE7-BD3F-4BBF-90A6-5D2E4AF528D5}">
      <dgm:prSet/>
      <dgm:spPr/>
      <dgm:t>
        <a:bodyPr/>
        <a:lstStyle/>
        <a:p>
          <a:r>
            <a:rPr lang="es-ES" dirty="0" err="1"/>
            <a:t>Canvas</a:t>
          </a:r>
          <a:r>
            <a:rPr lang="es-ES" dirty="0"/>
            <a:t> Business </a:t>
          </a:r>
          <a:r>
            <a:rPr lang="es-ES" dirty="0" err="1"/>
            <a:t>Model</a:t>
          </a:r>
          <a:endParaRPr lang="es-ES" dirty="0"/>
        </a:p>
      </dgm:t>
    </dgm:pt>
    <dgm:pt modelId="{2E32BFC4-C250-44A8-A72C-4E58A6222C5B}" type="parTrans" cxnId="{54278748-DF26-4996-B992-859F85B62E7B}">
      <dgm:prSet/>
      <dgm:spPr/>
      <dgm:t>
        <a:bodyPr/>
        <a:lstStyle/>
        <a:p>
          <a:endParaRPr lang="es-CO"/>
        </a:p>
      </dgm:t>
    </dgm:pt>
    <dgm:pt modelId="{EE052300-9939-404F-96B6-0928891A8F62}" type="sibTrans" cxnId="{54278748-DF26-4996-B992-859F85B62E7B}">
      <dgm:prSet/>
      <dgm:spPr/>
      <dgm:t>
        <a:bodyPr/>
        <a:lstStyle/>
        <a:p>
          <a:endParaRPr lang="es-CO"/>
        </a:p>
      </dgm:t>
    </dgm:pt>
    <dgm:pt modelId="{9986C000-E7E6-4A78-89F6-F0695C2B78C9}">
      <dgm:prSet/>
      <dgm:spPr/>
      <dgm:t>
        <a:bodyPr/>
        <a:lstStyle/>
        <a:p>
          <a:r>
            <a:rPr lang="es-ES" dirty="0" err="1"/>
            <a:t>Customer</a:t>
          </a:r>
          <a:r>
            <a:rPr lang="es-ES" dirty="0"/>
            <a:t> </a:t>
          </a:r>
          <a:r>
            <a:rPr lang="es-ES" dirty="0" err="1"/>
            <a:t>Journey</a:t>
          </a:r>
          <a:endParaRPr lang="es-ES" dirty="0"/>
        </a:p>
      </dgm:t>
    </dgm:pt>
    <dgm:pt modelId="{61CBEEBA-8F18-47E2-B84F-CD341E8C87B7}" type="parTrans" cxnId="{47712BD7-07A4-4BDE-A664-7F3C9BAF238D}">
      <dgm:prSet/>
      <dgm:spPr/>
      <dgm:t>
        <a:bodyPr/>
        <a:lstStyle/>
        <a:p>
          <a:endParaRPr lang="es-CO"/>
        </a:p>
      </dgm:t>
    </dgm:pt>
    <dgm:pt modelId="{45D94F9B-B5BB-49F2-BA0F-A9CA252A7249}" type="sibTrans" cxnId="{47712BD7-07A4-4BDE-A664-7F3C9BAF238D}">
      <dgm:prSet/>
      <dgm:spPr/>
      <dgm:t>
        <a:bodyPr/>
        <a:lstStyle/>
        <a:p>
          <a:endParaRPr lang="es-CO"/>
        </a:p>
      </dgm:t>
    </dgm:pt>
    <dgm:pt modelId="{3D11D59E-D97B-4757-9E96-E770771B2825}" type="pres">
      <dgm:prSet presAssocID="{60ED0184-1893-44D7-AF2F-00353FD7BE15}" presName="CompostProcess" presStyleCnt="0">
        <dgm:presLayoutVars>
          <dgm:dir/>
          <dgm:resizeHandles val="exact"/>
        </dgm:presLayoutVars>
      </dgm:prSet>
      <dgm:spPr/>
    </dgm:pt>
    <dgm:pt modelId="{352A9AC4-C54F-48F4-B5FD-C3E99A72620F}" type="pres">
      <dgm:prSet presAssocID="{60ED0184-1893-44D7-AF2F-00353FD7BE15}" presName="arrow" presStyleLbl="bgShp" presStyleIdx="0" presStyleCnt="1" custScaleX="117647"/>
      <dgm:spPr/>
    </dgm:pt>
    <dgm:pt modelId="{984BD3BA-136A-4AEC-B1AE-9B012756F040}" type="pres">
      <dgm:prSet presAssocID="{60ED0184-1893-44D7-AF2F-00353FD7BE15}" presName="linearProcess" presStyleCnt="0"/>
      <dgm:spPr/>
    </dgm:pt>
    <dgm:pt modelId="{84B15395-589C-4422-9A7F-C78574EC6CFC}" type="pres">
      <dgm:prSet presAssocID="{2950D5BA-0428-44B4-A777-6011A4468529}" presName="textNode" presStyleLbl="node1" presStyleIdx="0" presStyleCnt="6">
        <dgm:presLayoutVars>
          <dgm:bulletEnabled val="1"/>
        </dgm:presLayoutVars>
      </dgm:prSet>
      <dgm:spPr/>
    </dgm:pt>
    <dgm:pt modelId="{398A1029-49DE-4977-8038-2EF066257F7D}" type="pres">
      <dgm:prSet presAssocID="{AA1AD8CF-188C-41F4-A76C-93CB5FBD04CA}" presName="sibTrans" presStyleCnt="0"/>
      <dgm:spPr/>
    </dgm:pt>
    <dgm:pt modelId="{572A8E6B-F354-498C-807A-95DF662388D2}" type="pres">
      <dgm:prSet presAssocID="{981CA664-0377-4086-A713-E9E783DEB68D}" presName="textNode" presStyleLbl="node1" presStyleIdx="1" presStyleCnt="6">
        <dgm:presLayoutVars>
          <dgm:bulletEnabled val="1"/>
        </dgm:presLayoutVars>
      </dgm:prSet>
      <dgm:spPr/>
    </dgm:pt>
    <dgm:pt modelId="{63216CBD-8793-46C7-8644-98AFCB9EC65C}" type="pres">
      <dgm:prSet presAssocID="{5055D73B-E92E-4FB7-914B-B10AEB132BAD}" presName="sibTrans" presStyleCnt="0"/>
      <dgm:spPr/>
    </dgm:pt>
    <dgm:pt modelId="{BA802B55-CFDA-4E32-98D9-54FABF2F7D90}" type="pres">
      <dgm:prSet presAssocID="{29641BF9-3B8A-40E8-898F-A44B20AA96AE}" presName="textNode" presStyleLbl="node1" presStyleIdx="2" presStyleCnt="6">
        <dgm:presLayoutVars>
          <dgm:bulletEnabled val="1"/>
        </dgm:presLayoutVars>
      </dgm:prSet>
      <dgm:spPr/>
    </dgm:pt>
    <dgm:pt modelId="{9253162C-A2E0-469A-B15B-4A80C7D95852}" type="pres">
      <dgm:prSet presAssocID="{6AA71DE2-993A-4F1C-BA68-19B9E3393BC6}" presName="sibTrans" presStyleCnt="0"/>
      <dgm:spPr/>
    </dgm:pt>
    <dgm:pt modelId="{4FD3DCB2-3886-4156-9D85-4AFADD60C3B3}" type="pres">
      <dgm:prSet presAssocID="{8D90A71C-1629-471B-996E-08D753B8D7A6}" presName="textNode" presStyleLbl="node1" presStyleIdx="3" presStyleCnt="6">
        <dgm:presLayoutVars>
          <dgm:bulletEnabled val="1"/>
        </dgm:presLayoutVars>
      </dgm:prSet>
      <dgm:spPr/>
    </dgm:pt>
    <dgm:pt modelId="{E48F3787-5575-4855-A0D1-D5D46922C72B}" type="pres">
      <dgm:prSet presAssocID="{F19ABA11-0772-4434-9177-1FA91FC3B673}" presName="sibTrans" presStyleCnt="0"/>
      <dgm:spPr/>
    </dgm:pt>
    <dgm:pt modelId="{F9AA5E73-7506-4F47-BA60-973122CCA285}" type="pres">
      <dgm:prSet presAssocID="{331D5EE7-BD3F-4BBF-90A6-5D2E4AF528D5}" presName="textNode" presStyleLbl="node1" presStyleIdx="4" presStyleCnt="6">
        <dgm:presLayoutVars>
          <dgm:bulletEnabled val="1"/>
        </dgm:presLayoutVars>
      </dgm:prSet>
      <dgm:spPr/>
    </dgm:pt>
    <dgm:pt modelId="{DE9C2246-71EE-48BA-94D8-B2822C3BD6DD}" type="pres">
      <dgm:prSet presAssocID="{EE052300-9939-404F-96B6-0928891A8F62}" presName="sibTrans" presStyleCnt="0"/>
      <dgm:spPr/>
    </dgm:pt>
    <dgm:pt modelId="{F4318926-644F-4D15-8372-9D42E0A88820}" type="pres">
      <dgm:prSet presAssocID="{9986C000-E7E6-4A78-89F6-F0695C2B78C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491FD06-56B8-40A4-9D8D-BB2B7537D454}" type="presOf" srcId="{9986C000-E7E6-4A78-89F6-F0695C2B78C9}" destId="{F4318926-644F-4D15-8372-9D42E0A88820}" srcOrd="0" destOrd="0" presId="urn:microsoft.com/office/officeart/2005/8/layout/hProcess9"/>
    <dgm:cxn modelId="{8CD3060F-E20D-4EAB-9F6E-A662EED472D9}" type="presOf" srcId="{8D90A71C-1629-471B-996E-08D753B8D7A6}" destId="{4FD3DCB2-3886-4156-9D85-4AFADD60C3B3}" srcOrd="0" destOrd="0" presId="urn:microsoft.com/office/officeart/2005/8/layout/hProcess9"/>
    <dgm:cxn modelId="{B1B1D842-B0D5-4E5A-98F5-57EC1428393A}" type="presOf" srcId="{331D5EE7-BD3F-4BBF-90A6-5D2E4AF528D5}" destId="{F9AA5E73-7506-4F47-BA60-973122CCA285}" srcOrd="0" destOrd="0" presId="urn:microsoft.com/office/officeart/2005/8/layout/hProcess9"/>
    <dgm:cxn modelId="{B0D53E48-DEA1-4B90-9B37-F84C143ACB41}" srcId="{60ED0184-1893-44D7-AF2F-00353FD7BE15}" destId="{2950D5BA-0428-44B4-A777-6011A4468529}" srcOrd="0" destOrd="0" parTransId="{215A86B3-F2B3-4DDB-A414-5A2F83761CEE}" sibTransId="{AA1AD8CF-188C-41F4-A76C-93CB5FBD04CA}"/>
    <dgm:cxn modelId="{54278748-DF26-4996-B992-859F85B62E7B}" srcId="{60ED0184-1893-44D7-AF2F-00353FD7BE15}" destId="{331D5EE7-BD3F-4BBF-90A6-5D2E4AF528D5}" srcOrd="4" destOrd="0" parTransId="{2E32BFC4-C250-44A8-A72C-4E58A6222C5B}" sibTransId="{EE052300-9939-404F-96B6-0928891A8F62}"/>
    <dgm:cxn modelId="{A9EE4A69-BC7D-4BD6-A00C-53A168C7166E}" type="presOf" srcId="{2950D5BA-0428-44B4-A777-6011A4468529}" destId="{84B15395-589C-4422-9A7F-C78574EC6CFC}" srcOrd="0" destOrd="0" presId="urn:microsoft.com/office/officeart/2005/8/layout/hProcess9"/>
    <dgm:cxn modelId="{1DA1026C-C5F8-4995-9A9C-2E5ECAAF060B}" srcId="{60ED0184-1893-44D7-AF2F-00353FD7BE15}" destId="{29641BF9-3B8A-40E8-898F-A44B20AA96AE}" srcOrd="2" destOrd="0" parTransId="{3F0F97BC-3439-419A-9D87-FDC9C1853C8D}" sibTransId="{6AA71DE2-993A-4F1C-BA68-19B9E3393BC6}"/>
    <dgm:cxn modelId="{DFB84E52-59F6-4775-A8B1-585564F9D61C}" type="presOf" srcId="{981CA664-0377-4086-A713-E9E783DEB68D}" destId="{572A8E6B-F354-498C-807A-95DF662388D2}" srcOrd="0" destOrd="0" presId="urn:microsoft.com/office/officeart/2005/8/layout/hProcess9"/>
    <dgm:cxn modelId="{1911FB56-6D48-4246-9B59-635A305DF6C2}" type="presOf" srcId="{29641BF9-3B8A-40E8-898F-A44B20AA96AE}" destId="{BA802B55-CFDA-4E32-98D9-54FABF2F7D90}" srcOrd="0" destOrd="0" presId="urn:microsoft.com/office/officeart/2005/8/layout/hProcess9"/>
    <dgm:cxn modelId="{39BD8589-CE41-46C6-8F1D-E2FE438630B2}" type="presOf" srcId="{60ED0184-1893-44D7-AF2F-00353FD7BE15}" destId="{3D11D59E-D97B-4757-9E96-E770771B2825}" srcOrd="0" destOrd="0" presId="urn:microsoft.com/office/officeart/2005/8/layout/hProcess9"/>
    <dgm:cxn modelId="{69E22E8F-F037-4159-867B-17689FA3C2A8}" srcId="{60ED0184-1893-44D7-AF2F-00353FD7BE15}" destId="{8D90A71C-1629-471B-996E-08D753B8D7A6}" srcOrd="3" destOrd="0" parTransId="{9251FCA0-AD8E-4ADC-B7E8-A7E85322FF99}" sibTransId="{F19ABA11-0772-4434-9177-1FA91FC3B673}"/>
    <dgm:cxn modelId="{D6CFCFB1-9D28-4ADD-9EAC-8486108FCBBC}" srcId="{60ED0184-1893-44D7-AF2F-00353FD7BE15}" destId="{981CA664-0377-4086-A713-E9E783DEB68D}" srcOrd="1" destOrd="0" parTransId="{02ED19D9-8C1D-4EC3-B1C8-67936974F456}" sibTransId="{5055D73B-E92E-4FB7-914B-B10AEB132BAD}"/>
    <dgm:cxn modelId="{47712BD7-07A4-4BDE-A664-7F3C9BAF238D}" srcId="{60ED0184-1893-44D7-AF2F-00353FD7BE15}" destId="{9986C000-E7E6-4A78-89F6-F0695C2B78C9}" srcOrd="5" destOrd="0" parTransId="{61CBEEBA-8F18-47E2-B84F-CD341E8C87B7}" sibTransId="{45D94F9B-B5BB-49F2-BA0F-A9CA252A7249}"/>
    <dgm:cxn modelId="{15B08D5B-0AE8-414B-BFF1-5445DDF70C00}" type="presParOf" srcId="{3D11D59E-D97B-4757-9E96-E770771B2825}" destId="{352A9AC4-C54F-48F4-B5FD-C3E99A72620F}" srcOrd="0" destOrd="0" presId="urn:microsoft.com/office/officeart/2005/8/layout/hProcess9"/>
    <dgm:cxn modelId="{D8F66CD6-D909-4A9E-905D-96C3FA912777}" type="presParOf" srcId="{3D11D59E-D97B-4757-9E96-E770771B2825}" destId="{984BD3BA-136A-4AEC-B1AE-9B012756F040}" srcOrd="1" destOrd="0" presId="urn:microsoft.com/office/officeart/2005/8/layout/hProcess9"/>
    <dgm:cxn modelId="{577BE46C-6608-444A-BB84-058434C64728}" type="presParOf" srcId="{984BD3BA-136A-4AEC-B1AE-9B012756F040}" destId="{84B15395-589C-4422-9A7F-C78574EC6CFC}" srcOrd="0" destOrd="0" presId="urn:microsoft.com/office/officeart/2005/8/layout/hProcess9"/>
    <dgm:cxn modelId="{8C15878A-D2DD-4AAD-AB88-58AC8A528EEC}" type="presParOf" srcId="{984BD3BA-136A-4AEC-B1AE-9B012756F040}" destId="{398A1029-49DE-4977-8038-2EF066257F7D}" srcOrd="1" destOrd="0" presId="urn:microsoft.com/office/officeart/2005/8/layout/hProcess9"/>
    <dgm:cxn modelId="{0495083B-6905-4720-BF73-7F164B21D432}" type="presParOf" srcId="{984BD3BA-136A-4AEC-B1AE-9B012756F040}" destId="{572A8E6B-F354-498C-807A-95DF662388D2}" srcOrd="2" destOrd="0" presId="urn:microsoft.com/office/officeart/2005/8/layout/hProcess9"/>
    <dgm:cxn modelId="{A4B53D99-DD90-441A-ADCA-BEAAB7CE98FE}" type="presParOf" srcId="{984BD3BA-136A-4AEC-B1AE-9B012756F040}" destId="{63216CBD-8793-46C7-8644-98AFCB9EC65C}" srcOrd="3" destOrd="0" presId="urn:microsoft.com/office/officeart/2005/8/layout/hProcess9"/>
    <dgm:cxn modelId="{7516C72F-C5FE-4EB3-98B4-ED24848CBAFA}" type="presParOf" srcId="{984BD3BA-136A-4AEC-B1AE-9B012756F040}" destId="{BA802B55-CFDA-4E32-98D9-54FABF2F7D90}" srcOrd="4" destOrd="0" presId="urn:microsoft.com/office/officeart/2005/8/layout/hProcess9"/>
    <dgm:cxn modelId="{41ADE89A-7862-4550-9FB5-EFC8EA9FE780}" type="presParOf" srcId="{984BD3BA-136A-4AEC-B1AE-9B012756F040}" destId="{9253162C-A2E0-469A-B15B-4A80C7D95852}" srcOrd="5" destOrd="0" presId="urn:microsoft.com/office/officeart/2005/8/layout/hProcess9"/>
    <dgm:cxn modelId="{C41D7076-A1C9-45D6-804B-3F371BB0EC0E}" type="presParOf" srcId="{984BD3BA-136A-4AEC-B1AE-9B012756F040}" destId="{4FD3DCB2-3886-4156-9D85-4AFADD60C3B3}" srcOrd="6" destOrd="0" presId="urn:microsoft.com/office/officeart/2005/8/layout/hProcess9"/>
    <dgm:cxn modelId="{9C15CE21-94E3-4A2D-9E3A-7CBDB12CC2B7}" type="presParOf" srcId="{984BD3BA-136A-4AEC-B1AE-9B012756F040}" destId="{E48F3787-5575-4855-A0D1-D5D46922C72B}" srcOrd="7" destOrd="0" presId="urn:microsoft.com/office/officeart/2005/8/layout/hProcess9"/>
    <dgm:cxn modelId="{FFB928D4-EF55-47B9-8CC2-A32DB102A4BC}" type="presParOf" srcId="{984BD3BA-136A-4AEC-B1AE-9B012756F040}" destId="{F9AA5E73-7506-4F47-BA60-973122CCA285}" srcOrd="8" destOrd="0" presId="urn:microsoft.com/office/officeart/2005/8/layout/hProcess9"/>
    <dgm:cxn modelId="{E4CE8291-3CF3-448E-B0D7-14215A25816B}" type="presParOf" srcId="{984BD3BA-136A-4AEC-B1AE-9B012756F040}" destId="{DE9C2246-71EE-48BA-94D8-B2822C3BD6DD}" srcOrd="9" destOrd="0" presId="urn:microsoft.com/office/officeart/2005/8/layout/hProcess9"/>
    <dgm:cxn modelId="{E62DE739-7540-4F71-99FB-B059D2C9D58E}" type="presParOf" srcId="{984BD3BA-136A-4AEC-B1AE-9B012756F040}" destId="{F4318926-644F-4D15-8372-9D42E0A8882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1F63-E6EE-4E7B-A431-1013A1E942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8DAA27A-6EF1-4EB7-9E10-A6D60C277724}">
      <dgm:prSet/>
      <dgm:spPr/>
      <dgm:t>
        <a:bodyPr/>
        <a:lstStyle/>
        <a:p>
          <a:r>
            <a:rPr lang="es-CO" dirty="0"/>
            <a:t>Android Studio</a:t>
          </a:r>
          <a:endParaRPr lang="es-ES" dirty="0"/>
        </a:p>
      </dgm:t>
    </dgm:pt>
    <dgm:pt modelId="{4C1DCD6D-6F29-4325-9BE0-CD8432DC5C4F}" type="parTrans" cxnId="{8BB0FF9C-D877-4F9B-89F3-A1336641C056}">
      <dgm:prSet/>
      <dgm:spPr/>
      <dgm:t>
        <a:bodyPr/>
        <a:lstStyle/>
        <a:p>
          <a:endParaRPr lang="es-CO"/>
        </a:p>
      </dgm:t>
    </dgm:pt>
    <dgm:pt modelId="{60096850-64FA-4F3D-BD69-0B1C3124AD94}" type="sibTrans" cxnId="{8BB0FF9C-D877-4F9B-89F3-A1336641C056}">
      <dgm:prSet/>
      <dgm:spPr/>
      <dgm:t>
        <a:bodyPr/>
        <a:lstStyle/>
        <a:p>
          <a:endParaRPr lang="es-CO"/>
        </a:p>
      </dgm:t>
    </dgm:pt>
    <dgm:pt modelId="{9907EA6D-4931-4121-8FEA-AEC2256B36A5}">
      <dgm:prSet custT="1"/>
      <dgm:spPr>
        <a:solidFill>
          <a:srgbClr val="00B050"/>
        </a:solidFill>
      </dgm:spPr>
      <dgm:t>
        <a:bodyPr/>
        <a:lstStyle/>
        <a:p>
          <a:r>
            <a:rPr lang="es-ES" sz="2400" b="1" dirty="0"/>
            <a:t>HTML</a:t>
          </a:r>
        </a:p>
      </dgm:t>
    </dgm:pt>
    <dgm:pt modelId="{904EE137-79D8-430D-BF70-E28C59775893}" type="parTrans" cxnId="{F65ADED3-1BAE-417C-A624-C86B64DF6CE8}">
      <dgm:prSet/>
      <dgm:spPr/>
      <dgm:t>
        <a:bodyPr/>
        <a:lstStyle/>
        <a:p>
          <a:endParaRPr lang="es-CO"/>
        </a:p>
      </dgm:t>
    </dgm:pt>
    <dgm:pt modelId="{BC31BA32-FFD6-433E-8484-F5B768C64FE9}" type="sibTrans" cxnId="{F65ADED3-1BAE-417C-A624-C86B64DF6CE8}">
      <dgm:prSet/>
      <dgm:spPr/>
      <dgm:t>
        <a:bodyPr/>
        <a:lstStyle/>
        <a:p>
          <a:endParaRPr lang="es-CO"/>
        </a:p>
      </dgm:t>
    </dgm:pt>
    <dgm:pt modelId="{0D5AF830-E881-4C86-AC34-71D8B3B9B79E}">
      <dgm:prSet custT="1"/>
      <dgm:spPr>
        <a:solidFill>
          <a:srgbClr val="00B050"/>
        </a:solidFill>
      </dgm:spPr>
      <dgm:t>
        <a:bodyPr/>
        <a:lstStyle/>
        <a:p>
          <a:r>
            <a:rPr lang="es-ES" sz="2400" dirty="0"/>
            <a:t>CSS</a:t>
          </a:r>
        </a:p>
      </dgm:t>
    </dgm:pt>
    <dgm:pt modelId="{5989D79F-2B67-440B-BD68-D2D422268A2B}" type="parTrans" cxnId="{17ABD057-3B29-4FB3-B091-ABA86462BF88}">
      <dgm:prSet/>
      <dgm:spPr/>
      <dgm:t>
        <a:bodyPr/>
        <a:lstStyle/>
        <a:p>
          <a:endParaRPr lang="es-CO"/>
        </a:p>
      </dgm:t>
    </dgm:pt>
    <dgm:pt modelId="{7A7852D9-16E1-4846-B493-C2D19D2F6275}" type="sibTrans" cxnId="{17ABD057-3B29-4FB3-B091-ABA86462BF88}">
      <dgm:prSet/>
      <dgm:spPr/>
      <dgm:t>
        <a:bodyPr/>
        <a:lstStyle/>
        <a:p>
          <a:endParaRPr lang="es-CO"/>
        </a:p>
      </dgm:t>
    </dgm:pt>
    <dgm:pt modelId="{F380C15F-888A-4F73-B509-86940E7D00C8}">
      <dgm:prSet custT="1"/>
      <dgm:spPr>
        <a:solidFill>
          <a:srgbClr val="00B050"/>
        </a:solidFill>
      </dgm:spPr>
      <dgm:t>
        <a:bodyPr/>
        <a:lstStyle/>
        <a:p>
          <a:r>
            <a:rPr lang="es-ES" sz="2400" b="1" dirty="0"/>
            <a:t>Java</a:t>
          </a:r>
        </a:p>
        <a:p>
          <a:r>
            <a:rPr lang="es-ES" sz="2400" b="1" dirty="0"/>
            <a:t>Script</a:t>
          </a:r>
        </a:p>
      </dgm:t>
    </dgm:pt>
    <dgm:pt modelId="{C709DF2A-7E26-4B6E-80E6-A4073419961A}" type="parTrans" cxnId="{C70C09C5-8B62-4730-8103-55C40DBA83D1}">
      <dgm:prSet/>
      <dgm:spPr/>
      <dgm:t>
        <a:bodyPr/>
        <a:lstStyle/>
        <a:p>
          <a:endParaRPr lang="es-CO"/>
        </a:p>
      </dgm:t>
    </dgm:pt>
    <dgm:pt modelId="{D84F348D-1351-4FE4-AB7F-4F0BF27DF5BC}" type="sibTrans" cxnId="{C70C09C5-8B62-4730-8103-55C40DBA83D1}">
      <dgm:prSet/>
      <dgm:spPr/>
      <dgm:t>
        <a:bodyPr/>
        <a:lstStyle/>
        <a:p>
          <a:endParaRPr lang="es-CO"/>
        </a:p>
      </dgm:t>
    </dgm:pt>
    <dgm:pt modelId="{CD1E4A6C-B400-434F-81E4-113E136EC7D9}">
      <dgm:prSet/>
      <dgm:spPr/>
      <dgm:t>
        <a:bodyPr/>
        <a:lstStyle/>
        <a:p>
          <a:r>
            <a:rPr lang="es-ES" dirty="0" err="1"/>
            <a:t>Gradle</a:t>
          </a:r>
          <a:endParaRPr lang="es-ES" dirty="0"/>
        </a:p>
      </dgm:t>
    </dgm:pt>
    <dgm:pt modelId="{7CA017AE-BDEB-4F4E-8619-A3D04631CF10}" type="parTrans" cxnId="{06785E45-209C-4C73-9678-23AC0BA16B60}">
      <dgm:prSet/>
      <dgm:spPr/>
      <dgm:t>
        <a:bodyPr/>
        <a:lstStyle/>
        <a:p>
          <a:endParaRPr lang="es-CO"/>
        </a:p>
      </dgm:t>
    </dgm:pt>
    <dgm:pt modelId="{FA4857EF-AF6D-49B7-BC39-BADFF2AF99B3}" type="sibTrans" cxnId="{06785E45-209C-4C73-9678-23AC0BA16B60}">
      <dgm:prSet/>
      <dgm:spPr/>
      <dgm:t>
        <a:bodyPr/>
        <a:lstStyle/>
        <a:p>
          <a:endParaRPr lang="es-CO"/>
        </a:p>
      </dgm:t>
    </dgm:pt>
    <dgm:pt modelId="{8B81E31D-25F3-4F12-B691-4575F140BF25}">
      <dgm:prSet/>
      <dgm:spPr/>
      <dgm:t>
        <a:bodyPr/>
        <a:lstStyle/>
        <a:p>
          <a:r>
            <a:rPr lang="es-ES" dirty="0"/>
            <a:t>Java</a:t>
          </a:r>
        </a:p>
      </dgm:t>
    </dgm:pt>
    <dgm:pt modelId="{75355DC5-F053-4056-80DA-0BA81BB8576D}" type="parTrans" cxnId="{65C7A137-7C5B-4B79-B52C-5F7562FA11E2}">
      <dgm:prSet/>
      <dgm:spPr/>
      <dgm:t>
        <a:bodyPr/>
        <a:lstStyle/>
        <a:p>
          <a:endParaRPr lang="es-CO"/>
        </a:p>
      </dgm:t>
    </dgm:pt>
    <dgm:pt modelId="{A05AD666-45FF-4AC6-9CF2-7F0C02A16C41}" type="sibTrans" cxnId="{65C7A137-7C5B-4B79-B52C-5F7562FA11E2}">
      <dgm:prSet/>
      <dgm:spPr/>
      <dgm:t>
        <a:bodyPr/>
        <a:lstStyle/>
        <a:p>
          <a:endParaRPr lang="es-CO"/>
        </a:p>
      </dgm:t>
    </dgm:pt>
    <dgm:pt modelId="{5AFB8690-C050-4168-B38F-D9C315377511}">
      <dgm:prSet/>
      <dgm:spPr/>
      <dgm:t>
        <a:bodyPr/>
        <a:lstStyle/>
        <a:p>
          <a:r>
            <a:rPr lang="es-ES" dirty="0"/>
            <a:t>ADB</a:t>
          </a:r>
        </a:p>
      </dgm:t>
    </dgm:pt>
    <dgm:pt modelId="{D5B019AA-E8AD-49D6-8259-E588D79BD7A3}" type="parTrans" cxnId="{9E55BC58-8F70-4215-870C-46B30F03AAEE}">
      <dgm:prSet/>
      <dgm:spPr/>
      <dgm:t>
        <a:bodyPr/>
        <a:lstStyle/>
        <a:p>
          <a:endParaRPr lang="es-CO"/>
        </a:p>
      </dgm:t>
    </dgm:pt>
    <dgm:pt modelId="{0FFC5E80-65FB-485A-A571-CEB427C4822F}" type="sibTrans" cxnId="{9E55BC58-8F70-4215-870C-46B30F03AAEE}">
      <dgm:prSet/>
      <dgm:spPr/>
      <dgm:t>
        <a:bodyPr/>
        <a:lstStyle/>
        <a:p>
          <a:endParaRPr lang="es-CO"/>
        </a:p>
      </dgm:t>
    </dgm:pt>
    <dgm:pt modelId="{59FCE2C4-7CD0-4880-B092-262498F6E745}" type="pres">
      <dgm:prSet presAssocID="{21B21F63-E6EE-4E7B-A431-1013A1E9424D}" presName="cycle" presStyleCnt="0">
        <dgm:presLayoutVars>
          <dgm:dir/>
          <dgm:resizeHandles val="exact"/>
        </dgm:presLayoutVars>
      </dgm:prSet>
      <dgm:spPr/>
    </dgm:pt>
    <dgm:pt modelId="{646224A7-A200-4557-800C-1CDA93F5AD30}" type="pres">
      <dgm:prSet presAssocID="{F8DAA27A-6EF1-4EB7-9E10-A6D60C277724}" presName="node" presStyleLbl="node1" presStyleIdx="0" presStyleCnt="7" custRadScaleRad="100424" custRadScaleInc="0">
        <dgm:presLayoutVars>
          <dgm:bulletEnabled val="1"/>
        </dgm:presLayoutVars>
      </dgm:prSet>
      <dgm:spPr/>
    </dgm:pt>
    <dgm:pt modelId="{34577174-A8A0-4CDE-8365-6EADF558C8D4}" type="pres">
      <dgm:prSet presAssocID="{60096850-64FA-4F3D-BD69-0B1C3124AD94}" presName="sibTrans" presStyleLbl="sibTrans2D1" presStyleIdx="0" presStyleCnt="7"/>
      <dgm:spPr/>
    </dgm:pt>
    <dgm:pt modelId="{A814B57F-9A64-4C82-B293-CF9FEA0F920D}" type="pres">
      <dgm:prSet presAssocID="{60096850-64FA-4F3D-BD69-0B1C3124AD94}" presName="connectorText" presStyleLbl="sibTrans2D1" presStyleIdx="0" presStyleCnt="7"/>
      <dgm:spPr/>
    </dgm:pt>
    <dgm:pt modelId="{25DFEE28-154D-4D60-870A-B1306FFDC604}" type="pres">
      <dgm:prSet presAssocID="{9907EA6D-4931-4121-8FEA-AEC2256B36A5}" presName="node" presStyleLbl="node1" presStyleIdx="1" presStyleCnt="7">
        <dgm:presLayoutVars>
          <dgm:bulletEnabled val="1"/>
        </dgm:presLayoutVars>
      </dgm:prSet>
      <dgm:spPr/>
    </dgm:pt>
    <dgm:pt modelId="{E2948D8C-F040-49CE-9E6C-FC70E6A51E5F}" type="pres">
      <dgm:prSet presAssocID="{BC31BA32-FFD6-433E-8484-F5B768C64FE9}" presName="sibTrans" presStyleLbl="sibTrans2D1" presStyleIdx="1" presStyleCnt="7"/>
      <dgm:spPr/>
    </dgm:pt>
    <dgm:pt modelId="{B1038C59-A4C2-4166-8486-D93B3F1A3C32}" type="pres">
      <dgm:prSet presAssocID="{BC31BA32-FFD6-433E-8484-F5B768C64FE9}" presName="connectorText" presStyleLbl="sibTrans2D1" presStyleIdx="1" presStyleCnt="7"/>
      <dgm:spPr/>
    </dgm:pt>
    <dgm:pt modelId="{B80CB3C7-1C55-4030-BF3A-F62C8A03AC2A}" type="pres">
      <dgm:prSet presAssocID="{0D5AF830-E881-4C86-AC34-71D8B3B9B79E}" presName="node" presStyleLbl="node1" presStyleIdx="2" presStyleCnt="7">
        <dgm:presLayoutVars>
          <dgm:bulletEnabled val="1"/>
        </dgm:presLayoutVars>
      </dgm:prSet>
      <dgm:spPr/>
    </dgm:pt>
    <dgm:pt modelId="{5EF8CBD6-42A2-4242-9AA1-D011F31C9C60}" type="pres">
      <dgm:prSet presAssocID="{7A7852D9-16E1-4846-B493-C2D19D2F6275}" presName="sibTrans" presStyleLbl="sibTrans2D1" presStyleIdx="2" presStyleCnt="7"/>
      <dgm:spPr/>
    </dgm:pt>
    <dgm:pt modelId="{0EA9608B-2713-4D37-8466-8519219DF3A4}" type="pres">
      <dgm:prSet presAssocID="{7A7852D9-16E1-4846-B493-C2D19D2F6275}" presName="connectorText" presStyleLbl="sibTrans2D1" presStyleIdx="2" presStyleCnt="7"/>
      <dgm:spPr/>
    </dgm:pt>
    <dgm:pt modelId="{FC014375-79FD-4801-8C75-806EE47ED69F}" type="pres">
      <dgm:prSet presAssocID="{F380C15F-888A-4F73-B509-86940E7D00C8}" presName="node" presStyleLbl="node1" presStyleIdx="3" presStyleCnt="7">
        <dgm:presLayoutVars>
          <dgm:bulletEnabled val="1"/>
        </dgm:presLayoutVars>
      </dgm:prSet>
      <dgm:spPr/>
    </dgm:pt>
    <dgm:pt modelId="{5E9FD456-1108-4F02-B985-230AB18DF3F2}" type="pres">
      <dgm:prSet presAssocID="{D84F348D-1351-4FE4-AB7F-4F0BF27DF5BC}" presName="sibTrans" presStyleLbl="sibTrans2D1" presStyleIdx="3" presStyleCnt="7"/>
      <dgm:spPr/>
    </dgm:pt>
    <dgm:pt modelId="{1C6DEF9F-639F-4F75-B0B2-379B63C67FC8}" type="pres">
      <dgm:prSet presAssocID="{D84F348D-1351-4FE4-AB7F-4F0BF27DF5BC}" presName="connectorText" presStyleLbl="sibTrans2D1" presStyleIdx="3" presStyleCnt="7"/>
      <dgm:spPr/>
    </dgm:pt>
    <dgm:pt modelId="{1B773C31-3045-4BC0-A94F-FB247569CD31}" type="pres">
      <dgm:prSet presAssocID="{CD1E4A6C-B400-434F-81E4-113E136EC7D9}" presName="node" presStyleLbl="node1" presStyleIdx="4" presStyleCnt="7">
        <dgm:presLayoutVars>
          <dgm:bulletEnabled val="1"/>
        </dgm:presLayoutVars>
      </dgm:prSet>
      <dgm:spPr/>
    </dgm:pt>
    <dgm:pt modelId="{81E39E49-5900-40CE-ACA6-D8235E811060}" type="pres">
      <dgm:prSet presAssocID="{FA4857EF-AF6D-49B7-BC39-BADFF2AF99B3}" presName="sibTrans" presStyleLbl="sibTrans2D1" presStyleIdx="4" presStyleCnt="7"/>
      <dgm:spPr/>
    </dgm:pt>
    <dgm:pt modelId="{0A943087-7E7B-4E81-8A81-A653696FADDA}" type="pres">
      <dgm:prSet presAssocID="{FA4857EF-AF6D-49B7-BC39-BADFF2AF99B3}" presName="connectorText" presStyleLbl="sibTrans2D1" presStyleIdx="4" presStyleCnt="7"/>
      <dgm:spPr/>
    </dgm:pt>
    <dgm:pt modelId="{C8D5A30F-799B-4489-BB8E-2A496B932007}" type="pres">
      <dgm:prSet presAssocID="{8B81E31D-25F3-4F12-B691-4575F140BF25}" presName="node" presStyleLbl="node1" presStyleIdx="5" presStyleCnt="7">
        <dgm:presLayoutVars>
          <dgm:bulletEnabled val="1"/>
        </dgm:presLayoutVars>
      </dgm:prSet>
      <dgm:spPr/>
    </dgm:pt>
    <dgm:pt modelId="{60D86961-C2E5-4158-938E-975147B23469}" type="pres">
      <dgm:prSet presAssocID="{A05AD666-45FF-4AC6-9CF2-7F0C02A16C41}" presName="sibTrans" presStyleLbl="sibTrans2D1" presStyleIdx="5" presStyleCnt="7"/>
      <dgm:spPr/>
    </dgm:pt>
    <dgm:pt modelId="{25BDD438-9A28-4C83-92C9-06A9E35FBCFF}" type="pres">
      <dgm:prSet presAssocID="{A05AD666-45FF-4AC6-9CF2-7F0C02A16C41}" presName="connectorText" presStyleLbl="sibTrans2D1" presStyleIdx="5" presStyleCnt="7"/>
      <dgm:spPr/>
    </dgm:pt>
    <dgm:pt modelId="{D8052063-10F9-4A06-A1A6-B878E8D8EF3F}" type="pres">
      <dgm:prSet presAssocID="{5AFB8690-C050-4168-B38F-D9C315377511}" presName="node" presStyleLbl="node1" presStyleIdx="6" presStyleCnt="7">
        <dgm:presLayoutVars>
          <dgm:bulletEnabled val="1"/>
        </dgm:presLayoutVars>
      </dgm:prSet>
      <dgm:spPr/>
    </dgm:pt>
    <dgm:pt modelId="{D5E101E8-B751-4B14-AD3B-78EF07788E37}" type="pres">
      <dgm:prSet presAssocID="{0FFC5E80-65FB-485A-A571-CEB427C4822F}" presName="sibTrans" presStyleLbl="sibTrans2D1" presStyleIdx="6" presStyleCnt="7"/>
      <dgm:spPr/>
    </dgm:pt>
    <dgm:pt modelId="{C5AB78D5-AE14-4128-B986-E15FF906B2F2}" type="pres">
      <dgm:prSet presAssocID="{0FFC5E80-65FB-485A-A571-CEB427C4822F}" presName="connectorText" presStyleLbl="sibTrans2D1" presStyleIdx="6" presStyleCnt="7"/>
      <dgm:spPr/>
    </dgm:pt>
  </dgm:ptLst>
  <dgm:cxnLst>
    <dgm:cxn modelId="{92E6920C-B831-423D-83D6-5939919ECE4D}" type="presOf" srcId="{8B81E31D-25F3-4F12-B691-4575F140BF25}" destId="{C8D5A30F-799B-4489-BB8E-2A496B932007}" srcOrd="0" destOrd="0" presId="urn:microsoft.com/office/officeart/2005/8/layout/cycle2"/>
    <dgm:cxn modelId="{491E2225-6078-4DB6-BFEB-DD5A98CC7EFF}" type="presOf" srcId="{21B21F63-E6EE-4E7B-A431-1013A1E9424D}" destId="{59FCE2C4-7CD0-4880-B092-262498F6E745}" srcOrd="0" destOrd="0" presId="urn:microsoft.com/office/officeart/2005/8/layout/cycle2"/>
    <dgm:cxn modelId="{1D8EEE26-0D66-43A8-A3DA-A61B3C709A26}" type="presOf" srcId="{A05AD666-45FF-4AC6-9CF2-7F0C02A16C41}" destId="{25BDD438-9A28-4C83-92C9-06A9E35FBCFF}" srcOrd="1" destOrd="0" presId="urn:microsoft.com/office/officeart/2005/8/layout/cycle2"/>
    <dgm:cxn modelId="{A37F8A32-BE37-487C-A1F2-9743277AD3BC}" type="presOf" srcId="{5AFB8690-C050-4168-B38F-D9C315377511}" destId="{D8052063-10F9-4A06-A1A6-B878E8D8EF3F}" srcOrd="0" destOrd="0" presId="urn:microsoft.com/office/officeart/2005/8/layout/cycle2"/>
    <dgm:cxn modelId="{65C7A137-7C5B-4B79-B52C-5F7562FA11E2}" srcId="{21B21F63-E6EE-4E7B-A431-1013A1E9424D}" destId="{8B81E31D-25F3-4F12-B691-4575F140BF25}" srcOrd="5" destOrd="0" parTransId="{75355DC5-F053-4056-80DA-0BA81BB8576D}" sibTransId="{A05AD666-45FF-4AC6-9CF2-7F0C02A16C41}"/>
    <dgm:cxn modelId="{BC418E3C-F3A7-469A-ABA1-B294220FE97E}" type="presOf" srcId="{0FFC5E80-65FB-485A-A571-CEB427C4822F}" destId="{D5E101E8-B751-4B14-AD3B-78EF07788E37}" srcOrd="0" destOrd="0" presId="urn:microsoft.com/office/officeart/2005/8/layout/cycle2"/>
    <dgm:cxn modelId="{01221A3D-CAAF-4C77-ABB1-10E9B35EB78F}" type="presOf" srcId="{F8DAA27A-6EF1-4EB7-9E10-A6D60C277724}" destId="{646224A7-A200-4557-800C-1CDA93F5AD30}" srcOrd="0" destOrd="0" presId="urn:microsoft.com/office/officeart/2005/8/layout/cycle2"/>
    <dgm:cxn modelId="{3EAD333E-70D1-4EA3-BCD5-D4C0C2F4D6F1}" type="presOf" srcId="{BC31BA32-FFD6-433E-8484-F5B768C64FE9}" destId="{E2948D8C-F040-49CE-9E6C-FC70E6A51E5F}" srcOrd="0" destOrd="0" presId="urn:microsoft.com/office/officeart/2005/8/layout/cycle2"/>
    <dgm:cxn modelId="{79C59B5D-1FBD-4F8C-9E62-DFE346E4156D}" type="presOf" srcId="{CD1E4A6C-B400-434F-81E4-113E136EC7D9}" destId="{1B773C31-3045-4BC0-A94F-FB247569CD31}" srcOrd="0" destOrd="0" presId="urn:microsoft.com/office/officeart/2005/8/layout/cycle2"/>
    <dgm:cxn modelId="{60294C5E-458D-4728-9DF9-74D01C2AA940}" type="presOf" srcId="{A05AD666-45FF-4AC6-9CF2-7F0C02A16C41}" destId="{60D86961-C2E5-4158-938E-975147B23469}" srcOrd="0" destOrd="0" presId="urn:microsoft.com/office/officeart/2005/8/layout/cycle2"/>
    <dgm:cxn modelId="{06785E45-209C-4C73-9678-23AC0BA16B60}" srcId="{21B21F63-E6EE-4E7B-A431-1013A1E9424D}" destId="{CD1E4A6C-B400-434F-81E4-113E136EC7D9}" srcOrd="4" destOrd="0" parTransId="{7CA017AE-BDEB-4F4E-8619-A3D04631CF10}" sibTransId="{FA4857EF-AF6D-49B7-BC39-BADFF2AF99B3}"/>
    <dgm:cxn modelId="{9844EC6A-1099-4622-B3A1-E8ACBC4FAF97}" type="presOf" srcId="{D84F348D-1351-4FE4-AB7F-4F0BF27DF5BC}" destId="{1C6DEF9F-639F-4F75-B0B2-379B63C67FC8}" srcOrd="1" destOrd="0" presId="urn:microsoft.com/office/officeart/2005/8/layout/cycle2"/>
    <dgm:cxn modelId="{17ABD057-3B29-4FB3-B091-ABA86462BF88}" srcId="{21B21F63-E6EE-4E7B-A431-1013A1E9424D}" destId="{0D5AF830-E881-4C86-AC34-71D8B3B9B79E}" srcOrd="2" destOrd="0" parTransId="{5989D79F-2B67-440B-BD68-D2D422268A2B}" sibTransId="{7A7852D9-16E1-4846-B493-C2D19D2F6275}"/>
    <dgm:cxn modelId="{9E55BC58-8F70-4215-870C-46B30F03AAEE}" srcId="{21B21F63-E6EE-4E7B-A431-1013A1E9424D}" destId="{5AFB8690-C050-4168-B38F-D9C315377511}" srcOrd="6" destOrd="0" parTransId="{D5B019AA-E8AD-49D6-8259-E588D79BD7A3}" sibTransId="{0FFC5E80-65FB-485A-A571-CEB427C4822F}"/>
    <dgm:cxn modelId="{8BB0FF9C-D877-4F9B-89F3-A1336641C056}" srcId="{21B21F63-E6EE-4E7B-A431-1013A1E9424D}" destId="{F8DAA27A-6EF1-4EB7-9E10-A6D60C277724}" srcOrd="0" destOrd="0" parTransId="{4C1DCD6D-6F29-4325-9BE0-CD8432DC5C4F}" sibTransId="{60096850-64FA-4F3D-BD69-0B1C3124AD94}"/>
    <dgm:cxn modelId="{9077889F-66D0-43A8-BFB0-3976DC499427}" type="presOf" srcId="{60096850-64FA-4F3D-BD69-0B1C3124AD94}" destId="{A814B57F-9A64-4C82-B293-CF9FEA0F920D}" srcOrd="1" destOrd="0" presId="urn:microsoft.com/office/officeart/2005/8/layout/cycle2"/>
    <dgm:cxn modelId="{B50A6CA3-E42C-4F3B-A742-0E58401D505C}" type="presOf" srcId="{0D5AF830-E881-4C86-AC34-71D8B3B9B79E}" destId="{B80CB3C7-1C55-4030-BF3A-F62C8A03AC2A}" srcOrd="0" destOrd="0" presId="urn:microsoft.com/office/officeart/2005/8/layout/cycle2"/>
    <dgm:cxn modelId="{C0F50DA8-3711-4082-9530-D8DF2923AD52}" type="presOf" srcId="{7A7852D9-16E1-4846-B493-C2D19D2F6275}" destId="{5EF8CBD6-42A2-4242-9AA1-D011F31C9C60}" srcOrd="0" destOrd="0" presId="urn:microsoft.com/office/officeart/2005/8/layout/cycle2"/>
    <dgm:cxn modelId="{884ACBA9-D06B-49E4-BBFC-D9A2B345F5FE}" type="presOf" srcId="{F380C15F-888A-4F73-B509-86940E7D00C8}" destId="{FC014375-79FD-4801-8C75-806EE47ED69F}" srcOrd="0" destOrd="0" presId="urn:microsoft.com/office/officeart/2005/8/layout/cycle2"/>
    <dgm:cxn modelId="{2216C1AB-CA3C-4640-BB24-8AC2977608BB}" type="presOf" srcId="{D84F348D-1351-4FE4-AB7F-4F0BF27DF5BC}" destId="{5E9FD456-1108-4F02-B985-230AB18DF3F2}" srcOrd="0" destOrd="0" presId="urn:microsoft.com/office/officeart/2005/8/layout/cycle2"/>
    <dgm:cxn modelId="{903D27BA-0412-4718-B032-9DE1D4A7C406}" type="presOf" srcId="{60096850-64FA-4F3D-BD69-0B1C3124AD94}" destId="{34577174-A8A0-4CDE-8365-6EADF558C8D4}" srcOrd="0" destOrd="0" presId="urn:microsoft.com/office/officeart/2005/8/layout/cycle2"/>
    <dgm:cxn modelId="{252444BB-9494-4FA3-8A96-6781540291F4}" type="presOf" srcId="{9907EA6D-4931-4121-8FEA-AEC2256B36A5}" destId="{25DFEE28-154D-4D60-870A-B1306FFDC604}" srcOrd="0" destOrd="0" presId="urn:microsoft.com/office/officeart/2005/8/layout/cycle2"/>
    <dgm:cxn modelId="{C70C09C5-8B62-4730-8103-55C40DBA83D1}" srcId="{21B21F63-E6EE-4E7B-A431-1013A1E9424D}" destId="{F380C15F-888A-4F73-B509-86940E7D00C8}" srcOrd="3" destOrd="0" parTransId="{C709DF2A-7E26-4B6E-80E6-A4073419961A}" sibTransId="{D84F348D-1351-4FE4-AB7F-4F0BF27DF5BC}"/>
    <dgm:cxn modelId="{D72B29C5-790F-46D9-8DF7-EBEC1BE710A6}" type="presOf" srcId="{FA4857EF-AF6D-49B7-BC39-BADFF2AF99B3}" destId="{0A943087-7E7B-4E81-8A81-A653696FADDA}" srcOrd="1" destOrd="0" presId="urn:microsoft.com/office/officeart/2005/8/layout/cycle2"/>
    <dgm:cxn modelId="{3925CDCF-F158-4037-A694-CB739DDCAC9E}" type="presOf" srcId="{0FFC5E80-65FB-485A-A571-CEB427C4822F}" destId="{C5AB78D5-AE14-4128-B986-E15FF906B2F2}" srcOrd="1" destOrd="0" presId="urn:microsoft.com/office/officeart/2005/8/layout/cycle2"/>
    <dgm:cxn modelId="{F65ADED3-1BAE-417C-A624-C86B64DF6CE8}" srcId="{21B21F63-E6EE-4E7B-A431-1013A1E9424D}" destId="{9907EA6D-4931-4121-8FEA-AEC2256B36A5}" srcOrd="1" destOrd="0" parTransId="{904EE137-79D8-430D-BF70-E28C59775893}" sibTransId="{BC31BA32-FFD6-433E-8484-F5B768C64FE9}"/>
    <dgm:cxn modelId="{F41400D8-FDF8-4BAA-B766-19B521A8C3DA}" type="presOf" srcId="{7A7852D9-16E1-4846-B493-C2D19D2F6275}" destId="{0EA9608B-2713-4D37-8466-8519219DF3A4}" srcOrd="1" destOrd="0" presId="urn:microsoft.com/office/officeart/2005/8/layout/cycle2"/>
    <dgm:cxn modelId="{A5DCFCE8-100F-4FE7-827E-358CCDBC66A0}" type="presOf" srcId="{BC31BA32-FFD6-433E-8484-F5B768C64FE9}" destId="{B1038C59-A4C2-4166-8486-D93B3F1A3C32}" srcOrd="1" destOrd="0" presId="urn:microsoft.com/office/officeart/2005/8/layout/cycle2"/>
    <dgm:cxn modelId="{2D6A3BEF-F406-4D09-9D99-A672B2B813F1}" type="presOf" srcId="{FA4857EF-AF6D-49B7-BC39-BADFF2AF99B3}" destId="{81E39E49-5900-40CE-ACA6-D8235E811060}" srcOrd="0" destOrd="0" presId="urn:microsoft.com/office/officeart/2005/8/layout/cycle2"/>
    <dgm:cxn modelId="{3A8FE3D5-B030-4481-8A7C-71467E2AE647}" type="presParOf" srcId="{59FCE2C4-7CD0-4880-B092-262498F6E745}" destId="{646224A7-A200-4557-800C-1CDA93F5AD30}" srcOrd="0" destOrd="0" presId="urn:microsoft.com/office/officeart/2005/8/layout/cycle2"/>
    <dgm:cxn modelId="{F82411E0-A6F8-487F-8ED0-DCD16CB110CD}" type="presParOf" srcId="{59FCE2C4-7CD0-4880-B092-262498F6E745}" destId="{34577174-A8A0-4CDE-8365-6EADF558C8D4}" srcOrd="1" destOrd="0" presId="urn:microsoft.com/office/officeart/2005/8/layout/cycle2"/>
    <dgm:cxn modelId="{01F86712-E2A1-447F-8978-07E61AA624AE}" type="presParOf" srcId="{34577174-A8A0-4CDE-8365-6EADF558C8D4}" destId="{A814B57F-9A64-4C82-B293-CF9FEA0F920D}" srcOrd="0" destOrd="0" presId="urn:microsoft.com/office/officeart/2005/8/layout/cycle2"/>
    <dgm:cxn modelId="{4165657B-E762-423C-B52B-BFDBEFF2DEA7}" type="presParOf" srcId="{59FCE2C4-7CD0-4880-B092-262498F6E745}" destId="{25DFEE28-154D-4D60-870A-B1306FFDC604}" srcOrd="2" destOrd="0" presId="urn:microsoft.com/office/officeart/2005/8/layout/cycle2"/>
    <dgm:cxn modelId="{D1BABCEB-6C2E-4EB9-B8DD-13195B7D1B2B}" type="presParOf" srcId="{59FCE2C4-7CD0-4880-B092-262498F6E745}" destId="{E2948D8C-F040-49CE-9E6C-FC70E6A51E5F}" srcOrd="3" destOrd="0" presId="urn:microsoft.com/office/officeart/2005/8/layout/cycle2"/>
    <dgm:cxn modelId="{A9204808-1405-4719-A2FC-D5BA6FEFE6AC}" type="presParOf" srcId="{E2948D8C-F040-49CE-9E6C-FC70E6A51E5F}" destId="{B1038C59-A4C2-4166-8486-D93B3F1A3C32}" srcOrd="0" destOrd="0" presId="urn:microsoft.com/office/officeart/2005/8/layout/cycle2"/>
    <dgm:cxn modelId="{34027269-D969-4CA6-A89B-4B4D94E5FE50}" type="presParOf" srcId="{59FCE2C4-7CD0-4880-B092-262498F6E745}" destId="{B80CB3C7-1C55-4030-BF3A-F62C8A03AC2A}" srcOrd="4" destOrd="0" presId="urn:microsoft.com/office/officeart/2005/8/layout/cycle2"/>
    <dgm:cxn modelId="{D5F3ABF6-2817-4EF6-884B-7C84643BB39C}" type="presParOf" srcId="{59FCE2C4-7CD0-4880-B092-262498F6E745}" destId="{5EF8CBD6-42A2-4242-9AA1-D011F31C9C60}" srcOrd="5" destOrd="0" presId="urn:microsoft.com/office/officeart/2005/8/layout/cycle2"/>
    <dgm:cxn modelId="{551B0938-AEB6-47D3-A5A2-B33866748B4F}" type="presParOf" srcId="{5EF8CBD6-42A2-4242-9AA1-D011F31C9C60}" destId="{0EA9608B-2713-4D37-8466-8519219DF3A4}" srcOrd="0" destOrd="0" presId="urn:microsoft.com/office/officeart/2005/8/layout/cycle2"/>
    <dgm:cxn modelId="{866260CA-7CCE-417A-A5F9-265780FFD091}" type="presParOf" srcId="{59FCE2C4-7CD0-4880-B092-262498F6E745}" destId="{FC014375-79FD-4801-8C75-806EE47ED69F}" srcOrd="6" destOrd="0" presId="urn:microsoft.com/office/officeart/2005/8/layout/cycle2"/>
    <dgm:cxn modelId="{5B27B3CA-8C35-40A7-AC55-E866A0C2129E}" type="presParOf" srcId="{59FCE2C4-7CD0-4880-B092-262498F6E745}" destId="{5E9FD456-1108-4F02-B985-230AB18DF3F2}" srcOrd="7" destOrd="0" presId="urn:microsoft.com/office/officeart/2005/8/layout/cycle2"/>
    <dgm:cxn modelId="{F08C9D42-26F6-4B48-A147-281EB76D902A}" type="presParOf" srcId="{5E9FD456-1108-4F02-B985-230AB18DF3F2}" destId="{1C6DEF9F-639F-4F75-B0B2-379B63C67FC8}" srcOrd="0" destOrd="0" presId="urn:microsoft.com/office/officeart/2005/8/layout/cycle2"/>
    <dgm:cxn modelId="{30767519-E978-4A01-9F60-6A75BBDCFFDB}" type="presParOf" srcId="{59FCE2C4-7CD0-4880-B092-262498F6E745}" destId="{1B773C31-3045-4BC0-A94F-FB247569CD31}" srcOrd="8" destOrd="0" presId="urn:microsoft.com/office/officeart/2005/8/layout/cycle2"/>
    <dgm:cxn modelId="{62A44CF3-42A5-49F4-8AE1-6B8EDF74ED21}" type="presParOf" srcId="{59FCE2C4-7CD0-4880-B092-262498F6E745}" destId="{81E39E49-5900-40CE-ACA6-D8235E811060}" srcOrd="9" destOrd="0" presId="urn:microsoft.com/office/officeart/2005/8/layout/cycle2"/>
    <dgm:cxn modelId="{5906030F-4E96-4293-9C31-BC1C64D10985}" type="presParOf" srcId="{81E39E49-5900-40CE-ACA6-D8235E811060}" destId="{0A943087-7E7B-4E81-8A81-A653696FADDA}" srcOrd="0" destOrd="0" presId="urn:microsoft.com/office/officeart/2005/8/layout/cycle2"/>
    <dgm:cxn modelId="{0B705385-6336-41C2-B07A-804FDF726633}" type="presParOf" srcId="{59FCE2C4-7CD0-4880-B092-262498F6E745}" destId="{C8D5A30F-799B-4489-BB8E-2A496B932007}" srcOrd="10" destOrd="0" presId="urn:microsoft.com/office/officeart/2005/8/layout/cycle2"/>
    <dgm:cxn modelId="{03D44F07-F93E-4DCB-BD31-42E2BE8C6574}" type="presParOf" srcId="{59FCE2C4-7CD0-4880-B092-262498F6E745}" destId="{60D86961-C2E5-4158-938E-975147B23469}" srcOrd="11" destOrd="0" presId="urn:microsoft.com/office/officeart/2005/8/layout/cycle2"/>
    <dgm:cxn modelId="{1ECA1746-741E-4648-A019-96FB419D2894}" type="presParOf" srcId="{60D86961-C2E5-4158-938E-975147B23469}" destId="{25BDD438-9A28-4C83-92C9-06A9E35FBCFF}" srcOrd="0" destOrd="0" presId="urn:microsoft.com/office/officeart/2005/8/layout/cycle2"/>
    <dgm:cxn modelId="{85EDD110-F792-41AB-84D5-72583BD56E67}" type="presParOf" srcId="{59FCE2C4-7CD0-4880-B092-262498F6E745}" destId="{D8052063-10F9-4A06-A1A6-B878E8D8EF3F}" srcOrd="12" destOrd="0" presId="urn:microsoft.com/office/officeart/2005/8/layout/cycle2"/>
    <dgm:cxn modelId="{25DC0666-1E21-402D-AB47-C246AD97AB8E}" type="presParOf" srcId="{59FCE2C4-7CD0-4880-B092-262498F6E745}" destId="{D5E101E8-B751-4B14-AD3B-78EF07788E37}" srcOrd="13" destOrd="0" presId="urn:microsoft.com/office/officeart/2005/8/layout/cycle2"/>
    <dgm:cxn modelId="{D6AC078B-C363-4062-BF05-A314C6C48080}" type="presParOf" srcId="{D5E101E8-B751-4B14-AD3B-78EF07788E37}" destId="{C5AB78D5-AE14-4128-B986-E15FF906B2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A7D8C-C707-4364-AD01-D053E0973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954FFA-B88D-44CD-9213-D00F8C1B2DDC}">
      <dgm:prSet phldrT="[Texto]"/>
      <dgm:spPr/>
      <dgm:t>
        <a:bodyPr/>
        <a:lstStyle/>
        <a:p>
          <a:r>
            <a:rPr lang="es-CO" dirty="0"/>
            <a:t>Flavio</a:t>
          </a:r>
        </a:p>
      </dgm:t>
    </dgm:pt>
    <dgm:pt modelId="{48A58525-22C1-4B1A-8C05-8008D484DA22}" type="parTrans" cxnId="{853663C6-0FD1-4960-B93C-8D96E8F57712}">
      <dgm:prSet/>
      <dgm:spPr/>
      <dgm:t>
        <a:bodyPr/>
        <a:lstStyle/>
        <a:p>
          <a:endParaRPr lang="es-CO"/>
        </a:p>
      </dgm:t>
    </dgm:pt>
    <dgm:pt modelId="{485D29AB-DBD4-4006-9426-60A564A2DAB9}" type="sibTrans" cxnId="{853663C6-0FD1-4960-B93C-8D96E8F57712}">
      <dgm:prSet/>
      <dgm:spPr/>
      <dgm:t>
        <a:bodyPr/>
        <a:lstStyle/>
        <a:p>
          <a:endParaRPr lang="es-CO"/>
        </a:p>
      </dgm:t>
    </dgm:pt>
    <dgm:pt modelId="{9F6D2513-3333-45AD-82F9-07E6EF8C7688}">
      <dgm:prSet phldrT="[Texto]"/>
      <dgm:spPr/>
      <dgm:t>
        <a:bodyPr/>
        <a:lstStyle/>
        <a:p>
          <a:r>
            <a:rPr lang="es-CO" dirty="0"/>
            <a:t>Santiago</a:t>
          </a:r>
        </a:p>
      </dgm:t>
    </dgm:pt>
    <dgm:pt modelId="{6B5398FE-A4FA-414E-A85E-543A4F6E69D6}" type="parTrans" cxnId="{606297D1-9B83-42E5-9FFA-4C5BBA8CC7C0}">
      <dgm:prSet/>
      <dgm:spPr/>
      <dgm:t>
        <a:bodyPr/>
        <a:lstStyle/>
        <a:p>
          <a:endParaRPr lang="es-CO"/>
        </a:p>
      </dgm:t>
    </dgm:pt>
    <dgm:pt modelId="{A2ED85F2-A468-431A-B568-429F44A5B84F}" type="sibTrans" cxnId="{606297D1-9B83-42E5-9FFA-4C5BBA8CC7C0}">
      <dgm:prSet/>
      <dgm:spPr/>
      <dgm:t>
        <a:bodyPr/>
        <a:lstStyle/>
        <a:p>
          <a:endParaRPr lang="es-CO"/>
        </a:p>
      </dgm:t>
    </dgm:pt>
    <dgm:pt modelId="{78196536-A2A6-4CAA-B453-C57CBAE1C223}">
      <dgm:prSet phldrT="[Texto]"/>
      <dgm:spPr/>
      <dgm:t>
        <a:bodyPr/>
        <a:lstStyle/>
        <a:p>
          <a:r>
            <a:rPr lang="es-CO" dirty="0"/>
            <a:t>Gabriela</a:t>
          </a:r>
        </a:p>
      </dgm:t>
    </dgm:pt>
    <dgm:pt modelId="{875F6D53-1AA1-4AE5-84CF-FD62423BC6E9}" type="parTrans" cxnId="{4957589B-D5E6-400E-AE3B-6838D973A72E}">
      <dgm:prSet/>
      <dgm:spPr/>
      <dgm:t>
        <a:bodyPr/>
        <a:lstStyle/>
        <a:p>
          <a:endParaRPr lang="es-CO"/>
        </a:p>
      </dgm:t>
    </dgm:pt>
    <dgm:pt modelId="{DFB023F8-5821-4407-A8F6-3BA98C1BE958}" type="sibTrans" cxnId="{4957589B-D5E6-400E-AE3B-6838D973A72E}">
      <dgm:prSet/>
      <dgm:spPr/>
      <dgm:t>
        <a:bodyPr/>
        <a:lstStyle/>
        <a:p>
          <a:endParaRPr lang="es-CO"/>
        </a:p>
      </dgm:t>
    </dgm:pt>
    <dgm:pt modelId="{609CC5E5-FCB3-4F7A-8924-48D206D0526D}">
      <dgm:prSet phldrT="[Texto]"/>
      <dgm:spPr/>
      <dgm:t>
        <a:bodyPr/>
        <a:lstStyle/>
        <a:p>
          <a:r>
            <a:rPr lang="es-CO" dirty="0"/>
            <a:t>Eugenio</a:t>
          </a:r>
        </a:p>
      </dgm:t>
    </dgm:pt>
    <dgm:pt modelId="{D02F65C7-5AE8-415A-AC51-B8F45AF4D80F}" type="parTrans" cxnId="{6247CAD2-005B-4BF3-AFA7-DDCF1D43B725}">
      <dgm:prSet/>
      <dgm:spPr/>
      <dgm:t>
        <a:bodyPr/>
        <a:lstStyle/>
        <a:p>
          <a:endParaRPr lang="es-CO"/>
        </a:p>
      </dgm:t>
    </dgm:pt>
    <dgm:pt modelId="{2C93D436-D8D7-4D59-AC11-B5F66DE033E5}" type="sibTrans" cxnId="{6247CAD2-005B-4BF3-AFA7-DDCF1D43B725}">
      <dgm:prSet/>
      <dgm:spPr/>
      <dgm:t>
        <a:bodyPr/>
        <a:lstStyle/>
        <a:p>
          <a:endParaRPr lang="es-CO"/>
        </a:p>
      </dgm:t>
    </dgm:pt>
    <dgm:pt modelId="{1B098E9E-8393-4EE7-9512-81AC50A034D9}" type="pres">
      <dgm:prSet presAssocID="{33AA7D8C-C707-4364-AD01-D053E097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11BA8A-930B-47C1-B7D8-607D1DFA2D3A}" type="pres">
      <dgm:prSet presAssocID="{42954FFA-B88D-44CD-9213-D00F8C1B2DDC}" presName="hierRoot1" presStyleCnt="0">
        <dgm:presLayoutVars>
          <dgm:hierBranch val="init"/>
        </dgm:presLayoutVars>
      </dgm:prSet>
      <dgm:spPr/>
    </dgm:pt>
    <dgm:pt modelId="{14948279-D9D0-400D-88B1-6D069D114B80}" type="pres">
      <dgm:prSet presAssocID="{42954FFA-B88D-44CD-9213-D00F8C1B2DDC}" presName="rootComposite1" presStyleCnt="0"/>
      <dgm:spPr/>
    </dgm:pt>
    <dgm:pt modelId="{3E4DC837-288F-45EF-BF98-2D4A878A0ED2}" type="pres">
      <dgm:prSet presAssocID="{42954FFA-B88D-44CD-9213-D00F8C1B2DDC}" presName="rootText1" presStyleLbl="node0" presStyleIdx="0" presStyleCnt="1">
        <dgm:presLayoutVars>
          <dgm:chPref val="3"/>
        </dgm:presLayoutVars>
      </dgm:prSet>
      <dgm:spPr/>
    </dgm:pt>
    <dgm:pt modelId="{87010D98-77A7-46F2-BC2F-0590D01D38B8}" type="pres">
      <dgm:prSet presAssocID="{42954FFA-B88D-44CD-9213-D00F8C1B2DDC}" presName="rootConnector1" presStyleLbl="node1" presStyleIdx="0" presStyleCnt="0"/>
      <dgm:spPr/>
    </dgm:pt>
    <dgm:pt modelId="{EC1EAD9B-E422-4315-AEE8-720FA9DD714A}" type="pres">
      <dgm:prSet presAssocID="{42954FFA-B88D-44CD-9213-D00F8C1B2DDC}" presName="hierChild2" presStyleCnt="0"/>
      <dgm:spPr/>
    </dgm:pt>
    <dgm:pt modelId="{2C7B19C1-CCB3-4457-A10C-08F03CD859E3}" type="pres">
      <dgm:prSet presAssocID="{6B5398FE-A4FA-414E-A85E-543A4F6E69D6}" presName="Name37" presStyleLbl="parChTrans1D2" presStyleIdx="0" presStyleCnt="3"/>
      <dgm:spPr/>
    </dgm:pt>
    <dgm:pt modelId="{5304BD24-44FB-4831-83EB-F77155EB35C9}" type="pres">
      <dgm:prSet presAssocID="{9F6D2513-3333-45AD-82F9-07E6EF8C7688}" presName="hierRoot2" presStyleCnt="0">
        <dgm:presLayoutVars>
          <dgm:hierBranch val="init"/>
        </dgm:presLayoutVars>
      </dgm:prSet>
      <dgm:spPr/>
    </dgm:pt>
    <dgm:pt modelId="{442792D1-A679-4621-B070-E3211316BD89}" type="pres">
      <dgm:prSet presAssocID="{9F6D2513-3333-45AD-82F9-07E6EF8C7688}" presName="rootComposite" presStyleCnt="0"/>
      <dgm:spPr/>
    </dgm:pt>
    <dgm:pt modelId="{B3F4F031-DFC9-4943-915C-7502D171F0DB}" type="pres">
      <dgm:prSet presAssocID="{9F6D2513-3333-45AD-82F9-07E6EF8C7688}" presName="rootText" presStyleLbl="node2" presStyleIdx="0" presStyleCnt="3">
        <dgm:presLayoutVars>
          <dgm:chPref val="3"/>
        </dgm:presLayoutVars>
      </dgm:prSet>
      <dgm:spPr/>
    </dgm:pt>
    <dgm:pt modelId="{18FFEFE1-6B0B-424D-B43B-810CA6AF8DF8}" type="pres">
      <dgm:prSet presAssocID="{9F6D2513-3333-45AD-82F9-07E6EF8C7688}" presName="rootConnector" presStyleLbl="node2" presStyleIdx="0" presStyleCnt="3"/>
      <dgm:spPr/>
    </dgm:pt>
    <dgm:pt modelId="{AFBF3069-0BD3-4B63-91E7-E6A9170A3E7B}" type="pres">
      <dgm:prSet presAssocID="{9F6D2513-3333-45AD-82F9-07E6EF8C7688}" presName="hierChild4" presStyleCnt="0"/>
      <dgm:spPr/>
    </dgm:pt>
    <dgm:pt modelId="{9E6D3334-7A47-4B56-B023-2A3081C2AB61}" type="pres">
      <dgm:prSet presAssocID="{9F6D2513-3333-45AD-82F9-07E6EF8C7688}" presName="hierChild5" presStyleCnt="0"/>
      <dgm:spPr/>
    </dgm:pt>
    <dgm:pt modelId="{A50E385E-7A62-487A-AE88-810D2B613081}" type="pres">
      <dgm:prSet presAssocID="{875F6D53-1AA1-4AE5-84CF-FD62423BC6E9}" presName="Name37" presStyleLbl="parChTrans1D2" presStyleIdx="1" presStyleCnt="3"/>
      <dgm:spPr/>
    </dgm:pt>
    <dgm:pt modelId="{43C8C96E-2E2C-4209-AAFD-2364F3DE9059}" type="pres">
      <dgm:prSet presAssocID="{78196536-A2A6-4CAA-B453-C57CBAE1C223}" presName="hierRoot2" presStyleCnt="0">
        <dgm:presLayoutVars>
          <dgm:hierBranch val="init"/>
        </dgm:presLayoutVars>
      </dgm:prSet>
      <dgm:spPr/>
    </dgm:pt>
    <dgm:pt modelId="{A85B7068-58D6-4FB7-9470-F8248B0F8946}" type="pres">
      <dgm:prSet presAssocID="{78196536-A2A6-4CAA-B453-C57CBAE1C223}" presName="rootComposite" presStyleCnt="0"/>
      <dgm:spPr/>
    </dgm:pt>
    <dgm:pt modelId="{AE5204BB-F8A2-4679-AED3-414F748D4013}" type="pres">
      <dgm:prSet presAssocID="{78196536-A2A6-4CAA-B453-C57CBAE1C223}" presName="rootText" presStyleLbl="node2" presStyleIdx="1" presStyleCnt="3">
        <dgm:presLayoutVars>
          <dgm:chPref val="3"/>
        </dgm:presLayoutVars>
      </dgm:prSet>
      <dgm:spPr/>
    </dgm:pt>
    <dgm:pt modelId="{E4EFCE5D-CBB9-464D-8880-1D2C42CFDC33}" type="pres">
      <dgm:prSet presAssocID="{78196536-A2A6-4CAA-B453-C57CBAE1C223}" presName="rootConnector" presStyleLbl="node2" presStyleIdx="1" presStyleCnt="3"/>
      <dgm:spPr/>
    </dgm:pt>
    <dgm:pt modelId="{7B0C82D0-10D8-4CE9-AC61-270F0BE42F0B}" type="pres">
      <dgm:prSet presAssocID="{78196536-A2A6-4CAA-B453-C57CBAE1C223}" presName="hierChild4" presStyleCnt="0"/>
      <dgm:spPr/>
    </dgm:pt>
    <dgm:pt modelId="{3450BCEA-CE15-4B17-9C2A-D4AFCF54E860}" type="pres">
      <dgm:prSet presAssocID="{78196536-A2A6-4CAA-B453-C57CBAE1C223}" presName="hierChild5" presStyleCnt="0"/>
      <dgm:spPr/>
    </dgm:pt>
    <dgm:pt modelId="{BB3C8A31-454E-4181-B00D-EB3880FDED1C}" type="pres">
      <dgm:prSet presAssocID="{D02F65C7-5AE8-415A-AC51-B8F45AF4D80F}" presName="Name37" presStyleLbl="parChTrans1D2" presStyleIdx="2" presStyleCnt="3"/>
      <dgm:spPr/>
    </dgm:pt>
    <dgm:pt modelId="{25C6B3A2-50F9-42DD-A5A7-DD58CC59BA4B}" type="pres">
      <dgm:prSet presAssocID="{609CC5E5-FCB3-4F7A-8924-48D206D0526D}" presName="hierRoot2" presStyleCnt="0">
        <dgm:presLayoutVars>
          <dgm:hierBranch val="init"/>
        </dgm:presLayoutVars>
      </dgm:prSet>
      <dgm:spPr/>
    </dgm:pt>
    <dgm:pt modelId="{0A5A6FD8-16FE-42D2-B119-E6C6BBB319C1}" type="pres">
      <dgm:prSet presAssocID="{609CC5E5-FCB3-4F7A-8924-48D206D0526D}" presName="rootComposite" presStyleCnt="0"/>
      <dgm:spPr/>
    </dgm:pt>
    <dgm:pt modelId="{76E0BAE1-AE56-491C-B248-393618BB7A19}" type="pres">
      <dgm:prSet presAssocID="{609CC5E5-FCB3-4F7A-8924-48D206D0526D}" presName="rootText" presStyleLbl="node2" presStyleIdx="2" presStyleCnt="3">
        <dgm:presLayoutVars>
          <dgm:chPref val="3"/>
        </dgm:presLayoutVars>
      </dgm:prSet>
      <dgm:spPr/>
    </dgm:pt>
    <dgm:pt modelId="{9ED653F2-8221-426E-903F-34C7C510E19C}" type="pres">
      <dgm:prSet presAssocID="{609CC5E5-FCB3-4F7A-8924-48D206D0526D}" presName="rootConnector" presStyleLbl="node2" presStyleIdx="2" presStyleCnt="3"/>
      <dgm:spPr/>
    </dgm:pt>
    <dgm:pt modelId="{01739221-700B-4009-B5CD-22C97A66E0BD}" type="pres">
      <dgm:prSet presAssocID="{609CC5E5-FCB3-4F7A-8924-48D206D0526D}" presName="hierChild4" presStyleCnt="0"/>
      <dgm:spPr/>
    </dgm:pt>
    <dgm:pt modelId="{86B0FCD9-BDF9-4D70-A143-2E367087635C}" type="pres">
      <dgm:prSet presAssocID="{609CC5E5-FCB3-4F7A-8924-48D206D0526D}" presName="hierChild5" presStyleCnt="0"/>
      <dgm:spPr/>
    </dgm:pt>
    <dgm:pt modelId="{DD508F5B-EE4F-4024-9ADE-FADD274CA930}" type="pres">
      <dgm:prSet presAssocID="{42954FFA-B88D-44CD-9213-D00F8C1B2DDC}" presName="hierChild3" presStyleCnt="0"/>
      <dgm:spPr/>
    </dgm:pt>
  </dgm:ptLst>
  <dgm:cxnLst>
    <dgm:cxn modelId="{D185E214-B152-4956-BB2C-7B3B29965898}" type="presOf" srcId="{33AA7D8C-C707-4364-AD01-D053E0973527}" destId="{1B098E9E-8393-4EE7-9512-81AC50A034D9}" srcOrd="0" destOrd="0" presId="urn:microsoft.com/office/officeart/2005/8/layout/orgChart1"/>
    <dgm:cxn modelId="{B07C4923-27B2-46A5-9758-B6DC3B1A79E6}" type="presOf" srcId="{42954FFA-B88D-44CD-9213-D00F8C1B2DDC}" destId="{87010D98-77A7-46F2-BC2F-0590D01D38B8}" srcOrd="1" destOrd="0" presId="urn:microsoft.com/office/officeart/2005/8/layout/orgChart1"/>
    <dgm:cxn modelId="{CFD2D323-9A7C-4715-BF5A-FD0A4BAC5A4E}" type="presOf" srcId="{9F6D2513-3333-45AD-82F9-07E6EF8C7688}" destId="{B3F4F031-DFC9-4943-915C-7502D171F0DB}" srcOrd="0" destOrd="0" presId="urn:microsoft.com/office/officeart/2005/8/layout/orgChart1"/>
    <dgm:cxn modelId="{210FEB29-23AE-45DE-B905-53EBA42E4916}" type="presOf" srcId="{78196536-A2A6-4CAA-B453-C57CBAE1C223}" destId="{AE5204BB-F8A2-4679-AED3-414F748D4013}" srcOrd="0" destOrd="0" presId="urn:microsoft.com/office/officeart/2005/8/layout/orgChart1"/>
    <dgm:cxn modelId="{0AAA5557-FCB5-429A-84A7-CDD08C876C90}" type="presOf" srcId="{78196536-A2A6-4CAA-B453-C57CBAE1C223}" destId="{E4EFCE5D-CBB9-464D-8880-1D2C42CFDC33}" srcOrd="1" destOrd="0" presId="urn:microsoft.com/office/officeart/2005/8/layout/orgChart1"/>
    <dgm:cxn modelId="{E628F279-2524-4EF9-A5FB-CDEAB031A0C3}" type="presOf" srcId="{609CC5E5-FCB3-4F7A-8924-48D206D0526D}" destId="{76E0BAE1-AE56-491C-B248-393618BB7A19}" srcOrd="0" destOrd="0" presId="urn:microsoft.com/office/officeart/2005/8/layout/orgChart1"/>
    <dgm:cxn modelId="{4957589B-D5E6-400E-AE3B-6838D973A72E}" srcId="{42954FFA-B88D-44CD-9213-D00F8C1B2DDC}" destId="{78196536-A2A6-4CAA-B453-C57CBAE1C223}" srcOrd="1" destOrd="0" parTransId="{875F6D53-1AA1-4AE5-84CF-FD62423BC6E9}" sibTransId="{DFB023F8-5821-4407-A8F6-3BA98C1BE958}"/>
    <dgm:cxn modelId="{6D4DFCAD-CEF5-4D45-AFB4-E422509180AC}" type="presOf" srcId="{609CC5E5-FCB3-4F7A-8924-48D206D0526D}" destId="{9ED653F2-8221-426E-903F-34C7C510E19C}" srcOrd="1" destOrd="0" presId="urn:microsoft.com/office/officeart/2005/8/layout/orgChart1"/>
    <dgm:cxn modelId="{F49CF6B4-47F9-46AE-BC18-E75CF16ED051}" type="presOf" srcId="{D02F65C7-5AE8-415A-AC51-B8F45AF4D80F}" destId="{BB3C8A31-454E-4181-B00D-EB3880FDED1C}" srcOrd="0" destOrd="0" presId="urn:microsoft.com/office/officeart/2005/8/layout/orgChart1"/>
    <dgm:cxn modelId="{FF42AEC3-823F-4FFC-ADD2-F1CA76B80FAB}" type="presOf" srcId="{9F6D2513-3333-45AD-82F9-07E6EF8C7688}" destId="{18FFEFE1-6B0B-424D-B43B-810CA6AF8DF8}" srcOrd="1" destOrd="0" presId="urn:microsoft.com/office/officeart/2005/8/layout/orgChart1"/>
    <dgm:cxn modelId="{853663C6-0FD1-4960-B93C-8D96E8F57712}" srcId="{33AA7D8C-C707-4364-AD01-D053E0973527}" destId="{42954FFA-B88D-44CD-9213-D00F8C1B2DDC}" srcOrd="0" destOrd="0" parTransId="{48A58525-22C1-4B1A-8C05-8008D484DA22}" sibTransId="{485D29AB-DBD4-4006-9426-60A564A2DAB9}"/>
    <dgm:cxn modelId="{606297D1-9B83-42E5-9FFA-4C5BBA8CC7C0}" srcId="{42954FFA-B88D-44CD-9213-D00F8C1B2DDC}" destId="{9F6D2513-3333-45AD-82F9-07E6EF8C7688}" srcOrd="0" destOrd="0" parTransId="{6B5398FE-A4FA-414E-A85E-543A4F6E69D6}" sibTransId="{A2ED85F2-A468-431A-B568-429F44A5B84F}"/>
    <dgm:cxn modelId="{6247CAD2-005B-4BF3-AFA7-DDCF1D43B725}" srcId="{42954FFA-B88D-44CD-9213-D00F8C1B2DDC}" destId="{609CC5E5-FCB3-4F7A-8924-48D206D0526D}" srcOrd="2" destOrd="0" parTransId="{D02F65C7-5AE8-415A-AC51-B8F45AF4D80F}" sibTransId="{2C93D436-D8D7-4D59-AC11-B5F66DE033E5}"/>
    <dgm:cxn modelId="{5BCD51E4-9B65-43A8-9FAA-BC3C402AE632}" type="presOf" srcId="{42954FFA-B88D-44CD-9213-D00F8C1B2DDC}" destId="{3E4DC837-288F-45EF-BF98-2D4A878A0ED2}" srcOrd="0" destOrd="0" presId="urn:microsoft.com/office/officeart/2005/8/layout/orgChart1"/>
    <dgm:cxn modelId="{BE473BF0-B97E-48F5-9336-088BC51B176A}" type="presOf" srcId="{6B5398FE-A4FA-414E-A85E-543A4F6E69D6}" destId="{2C7B19C1-CCB3-4457-A10C-08F03CD859E3}" srcOrd="0" destOrd="0" presId="urn:microsoft.com/office/officeart/2005/8/layout/orgChart1"/>
    <dgm:cxn modelId="{E140EEF6-F099-481D-B803-BFD660E000FB}" type="presOf" srcId="{875F6D53-1AA1-4AE5-84CF-FD62423BC6E9}" destId="{A50E385E-7A62-487A-AE88-810D2B613081}" srcOrd="0" destOrd="0" presId="urn:microsoft.com/office/officeart/2005/8/layout/orgChart1"/>
    <dgm:cxn modelId="{F13C34FF-3AD4-44FC-AA45-95D05425A3C2}" type="presParOf" srcId="{1B098E9E-8393-4EE7-9512-81AC50A034D9}" destId="{DE11BA8A-930B-47C1-B7D8-607D1DFA2D3A}" srcOrd="0" destOrd="0" presId="urn:microsoft.com/office/officeart/2005/8/layout/orgChart1"/>
    <dgm:cxn modelId="{8A737477-1806-474B-BCC8-817CBFEF07FB}" type="presParOf" srcId="{DE11BA8A-930B-47C1-B7D8-607D1DFA2D3A}" destId="{14948279-D9D0-400D-88B1-6D069D114B80}" srcOrd="0" destOrd="0" presId="urn:microsoft.com/office/officeart/2005/8/layout/orgChart1"/>
    <dgm:cxn modelId="{27C9C463-1425-4BB2-BBDD-DF184C25BB4D}" type="presParOf" srcId="{14948279-D9D0-400D-88B1-6D069D114B80}" destId="{3E4DC837-288F-45EF-BF98-2D4A878A0ED2}" srcOrd="0" destOrd="0" presId="urn:microsoft.com/office/officeart/2005/8/layout/orgChart1"/>
    <dgm:cxn modelId="{7A4911D7-2B01-4773-BA3A-17842B3015DD}" type="presParOf" srcId="{14948279-D9D0-400D-88B1-6D069D114B80}" destId="{87010D98-77A7-46F2-BC2F-0590D01D38B8}" srcOrd="1" destOrd="0" presId="urn:microsoft.com/office/officeart/2005/8/layout/orgChart1"/>
    <dgm:cxn modelId="{16697778-35BA-4765-882F-545B216430D5}" type="presParOf" srcId="{DE11BA8A-930B-47C1-B7D8-607D1DFA2D3A}" destId="{EC1EAD9B-E422-4315-AEE8-720FA9DD714A}" srcOrd="1" destOrd="0" presId="urn:microsoft.com/office/officeart/2005/8/layout/orgChart1"/>
    <dgm:cxn modelId="{88829F37-9994-43E1-B045-FD44FB36851F}" type="presParOf" srcId="{EC1EAD9B-E422-4315-AEE8-720FA9DD714A}" destId="{2C7B19C1-CCB3-4457-A10C-08F03CD859E3}" srcOrd="0" destOrd="0" presId="urn:microsoft.com/office/officeart/2005/8/layout/orgChart1"/>
    <dgm:cxn modelId="{FE889655-C469-4AF5-A0DC-785EBE8E819C}" type="presParOf" srcId="{EC1EAD9B-E422-4315-AEE8-720FA9DD714A}" destId="{5304BD24-44FB-4831-83EB-F77155EB35C9}" srcOrd="1" destOrd="0" presId="urn:microsoft.com/office/officeart/2005/8/layout/orgChart1"/>
    <dgm:cxn modelId="{128E55C5-E8A0-4DF9-8E30-EF3C315F02B6}" type="presParOf" srcId="{5304BD24-44FB-4831-83EB-F77155EB35C9}" destId="{442792D1-A679-4621-B070-E3211316BD89}" srcOrd="0" destOrd="0" presId="urn:microsoft.com/office/officeart/2005/8/layout/orgChart1"/>
    <dgm:cxn modelId="{2CA86EAB-565A-4305-A1D2-555EF10D8F5B}" type="presParOf" srcId="{442792D1-A679-4621-B070-E3211316BD89}" destId="{B3F4F031-DFC9-4943-915C-7502D171F0DB}" srcOrd="0" destOrd="0" presId="urn:microsoft.com/office/officeart/2005/8/layout/orgChart1"/>
    <dgm:cxn modelId="{7B119C4E-A6D4-40AA-AB23-7F6155E8CD4E}" type="presParOf" srcId="{442792D1-A679-4621-B070-E3211316BD89}" destId="{18FFEFE1-6B0B-424D-B43B-810CA6AF8DF8}" srcOrd="1" destOrd="0" presId="urn:microsoft.com/office/officeart/2005/8/layout/orgChart1"/>
    <dgm:cxn modelId="{FEBAA3CC-3F14-4C73-A4D1-DFFDE87499FF}" type="presParOf" srcId="{5304BD24-44FB-4831-83EB-F77155EB35C9}" destId="{AFBF3069-0BD3-4B63-91E7-E6A9170A3E7B}" srcOrd="1" destOrd="0" presId="urn:microsoft.com/office/officeart/2005/8/layout/orgChart1"/>
    <dgm:cxn modelId="{257F0809-F07B-4D66-9944-A2FAC3938217}" type="presParOf" srcId="{5304BD24-44FB-4831-83EB-F77155EB35C9}" destId="{9E6D3334-7A47-4B56-B023-2A3081C2AB61}" srcOrd="2" destOrd="0" presId="urn:microsoft.com/office/officeart/2005/8/layout/orgChart1"/>
    <dgm:cxn modelId="{3E566670-1062-42E2-B126-114C0ED6E92E}" type="presParOf" srcId="{EC1EAD9B-E422-4315-AEE8-720FA9DD714A}" destId="{A50E385E-7A62-487A-AE88-810D2B613081}" srcOrd="2" destOrd="0" presId="urn:microsoft.com/office/officeart/2005/8/layout/orgChart1"/>
    <dgm:cxn modelId="{533F0E0D-C779-4B77-BD59-1824C4BDA0FD}" type="presParOf" srcId="{EC1EAD9B-E422-4315-AEE8-720FA9DD714A}" destId="{43C8C96E-2E2C-4209-AAFD-2364F3DE9059}" srcOrd="3" destOrd="0" presId="urn:microsoft.com/office/officeart/2005/8/layout/orgChart1"/>
    <dgm:cxn modelId="{886F928E-DF14-4B51-AE89-7CD6D371F453}" type="presParOf" srcId="{43C8C96E-2E2C-4209-AAFD-2364F3DE9059}" destId="{A85B7068-58D6-4FB7-9470-F8248B0F8946}" srcOrd="0" destOrd="0" presId="urn:microsoft.com/office/officeart/2005/8/layout/orgChart1"/>
    <dgm:cxn modelId="{A7D3E532-F06E-468F-ABD5-7B0775D49C6A}" type="presParOf" srcId="{A85B7068-58D6-4FB7-9470-F8248B0F8946}" destId="{AE5204BB-F8A2-4679-AED3-414F748D4013}" srcOrd="0" destOrd="0" presId="urn:microsoft.com/office/officeart/2005/8/layout/orgChart1"/>
    <dgm:cxn modelId="{38EC415A-3A59-42E8-91D9-3A1F88B861AF}" type="presParOf" srcId="{A85B7068-58D6-4FB7-9470-F8248B0F8946}" destId="{E4EFCE5D-CBB9-464D-8880-1D2C42CFDC33}" srcOrd="1" destOrd="0" presId="urn:microsoft.com/office/officeart/2005/8/layout/orgChart1"/>
    <dgm:cxn modelId="{1FD9000E-A8AB-44DD-8C25-72FBD65202FD}" type="presParOf" srcId="{43C8C96E-2E2C-4209-AAFD-2364F3DE9059}" destId="{7B0C82D0-10D8-4CE9-AC61-270F0BE42F0B}" srcOrd="1" destOrd="0" presId="urn:microsoft.com/office/officeart/2005/8/layout/orgChart1"/>
    <dgm:cxn modelId="{98424B9D-70CA-46EC-9847-E2F2DEFF264C}" type="presParOf" srcId="{43C8C96E-2E2C-4209-AAFD-2364F3DE9059}" destId="{3450BCEA-CE15-4B17-9C2A-D4AFCF54E860}" srcOrd="2" destOrd="0" presId="urn:microsoft.com/office/officeart/2005/8/layout/orgChart1"/>
    <dgm:cxn modelId="{3DAA986F-C56F-4F65-80ED-C01190012A8E}" type="presParOf" srcId="{EC1EAD9B-E422-4315-AEE8-720FA9DD714A}" destId="{BB3C8A31-454E-4181-B00D-EB3880FDED1C}" srcOrd="4" destOrd="0" presId="urn:microsoft.com/office/officeart/2005/8/layout/orgChart1"/>
    <dgm:cxn modelId="{12E1A35C-157F-49C6-83D2-10B6EF97C3CD}" type="presParOf" srcId="{EC1EAD9B-E422-4315-AEE8-720FA9DD714A}" destId="{25C6B3A2-50F9-42DD-A5A7-DD58CC59BA4B}" srcOrd="5" destOrd="0" presId="urn:microsoft.com/office/officeart/2005/8/layout/orgChart1"/>
    <dgm:cxn modelId="{3204C653-4136-43DF-BEF9-ED002BB8BE81}" type="presParOf" srcId="{25C6B3A2-50F9-42DD-A5A7-DD58CC59BA4B}" destId="{0A5A6FD8-16FE-42D2-B119-E6C6BBB319C1}" srcOrd="0" destOrd="0" presId="urn:microsoft.com/office/officeart/2005/8/layout/orgChart1"/>
    <dgm:cxn modelId="{F7E2F1FA-915B-47AF-9FB4-E0CB50120B67}" type="presParOf" srcId="{0A5A6FD8-16FE-42D2-B119-E6C6BBB319C1}" destId="{76E0BAE1-AE56-491C-B248-393618BB7A19}" srcOrd="0" destOrd="0" presId="urn:microsoft.com/office/officeart/2005/8/layout/orgChart1"/>
    <dgm:cxn modelId="{24167054-D5F0-44E8-AD4D-E96C3D6E045F}" type="presParOf" srcId="{0A5A6FD8-16FE-42D2-B119-E6C6BBB319C1}" destId="{9ED653F2-8221-426E-903F-34C7C510E19C}" srcOrd="1" destOrd="0" presId="urn:microsoft.com/office/officeart/2005/8/layout/orgChart1"/>
    <dgm:cxn modelId="{4D73A16E-254B-49E3-995B-4023B6C07989}" type="presParOf" srcId="{25C6B3A2-50F9-42DD-A5A7-DD58CC59BA4B}" destId="{01739221-700B-4009-B5CD-22C97A66E0BD}" srcOrd="1" destOrd="0" presId="urn:microsoft.com/office/officeart/2005/8/layout/orgChart1"/>
    <dgm:cxn modelId="{B13209F4-3FD6-4992-BC2E-367ACEBA2714}" type="presParOf" srcId="{25C6B3A2-50F9-42DD-A5A7-DD58CC59BA4B}" destId="{86B0FCD9-BDF9-4D70-A143-2E367087635C}" srcOrd="2" destOrd="0" presId="urn:microsoft.com/office/officeart/2005/8/layout/orgChart1"/>
    <dgm:cxn modelId="{DFF2C2AF-9C22-42EA-913D-9DEFABB98ED5}" type="presParOf" srcId="{DE11BA8A-930B-47C1-B7D8-607D1DFA2D3A}" destId="{DD508F5B-EE4F-4024-9ADE-FADD274CA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AA7D8C-C707-4364-AD01-D053E0973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954FFA-B88D-44CD-9213-D00F8C1B2DDC}">
      <dgm:prSet phldrT="[Texto]"/>
      <dgm:spPr/>
      <dgm:t>
        <a:bodyPr/>
        <a:lstStyle/>
        <a:p>
          <a:r>
            <a:rPr lang="es-CO" dirty="0"/>
            <a:t>Michel</a:t>
          </a:r>
        </a:p>
      </dgm:t>
    </dgm:pt>
    <dgm:pt modelId="{48A58525-22C1-4B1A-8C05-8008D484DA22}" type="parTrans" cxnId="{853663C6-0FD1-4960-B93C-8D96E8F57712}">
      <dgm:prSet/>
      <dgm:spPr/>
      <dgm:t>
        <a:bodyPr/>
        <a:lstStyle/>
        <a:p>
          <a:endParaRPr lang="es-CO"/>
        </a:p>
      </dgm:t>
    </dgm:pt>
    <dgm:pt modelId="{485D29AB-DBD4-4006-9426-60A564A2DAB9}" type="sibTrans" cxnId="{853663C6-0FD1-4960-B93C-8D96E8F57712}">
      <dgm:prSet/>
      <dgm:spPr/>
      <dgm:t>
        <a:bodyPr/>
        <a:lstStyle/>
        <a:p>
          <a:endParaRPr lang="es-CO"/>
        </a:p>
      </dgm:t>
    </dgm:pt>
    <dgm:pt modelId="{9F6D2513-3333-45AD-82F9-07E6EF8C7688}">
      <dgm:prSet phldrT="[Texto]"/>
      <dgm:spPr/>
      <dgm:t>
        <a:bodyPr/>
        <a:lstStyle/>
        <a:p>
          <a:r>
            <a:rPr lang="es-CO" dirty="0" err="1"/>
            <a:t>Valería</a:t>
          </a:r>
          <a:endParaRPr lang="es-CO" dirty="0"/>
        </a:p>
      </dgm:t>
    </dgm:pt>
    <dgm:pt modelId="{6B5398FE-A4FA-414E-A85E-543A4F6E69D6}" type="parTrans" cxnId="{606297D1-9B83-42E5-9FFA-4C5BBA8CC7C0}">
      <dgm:prSet/>
      <dgm:spPr/>
      <dgm:t>
        <a:bodyPr/>
        <a:lstStyle/>
        <a:p>
          <a:endParaRPr lang="es-CO"/>
        </a:p>
      </dgm:t>
    </dgm:pt>
    <dgm:pt modelId="{A2ED85F2-A468-431A-B568-429F44A5B84F}" type="sibTrans" cxnId="{606297D1-9B83-42E5-9FFA-4C5BBA8CC7C0}">
      <dgm:prSet/>
      <dgm:spPr/>
      <dgm:t>
        <a:bodyPr/>
        <a:lstStyle/>
        <a:p>
          <a:endParaRPr lang="es-CO"/>
        </a:p>
      </dgm:t>
    </dgm:pt>
    <dgm:pt modelId="{78196536-A2A6-4CAA-B453-C57CBAE1C223}">
      <dgm:prSet phldrT="[Texto]"/>
      <dgm:spPr/>
      <dgm:t>
        <a:bodyPr/>
        <a:lstStyle/>
        <a:p>
          <a:r>
            <a:rPr lang="es-CO" dirty="0"/>
            <a:t>Juanjo</a:t>
          </a:r>
        </a:p>
      </dgm:t>
    </dgm:pt>
    <dgm:pt modelId="{875F6D53-1AA1-4AE5-84CF-FD62423BC6E9}" type="parTrans" cxnId="{4957589B-D5E6-400E-AE3B-6838D973A72E}">
      <dgm:prSet/>
      <dgm:spPr/>
      <dgm:t>
        <a:bodyPr/>
        <a:lstStyle/>
        <a:p>
          <a:endParaRPr lang="es-CO"/>
        </a:p>
      </dgm:t>
    </dgm:pt>
    <dgm:pt modelId="{DFB023F8-5821-4407-A8F6-3BA98C1BE958}" type="sibTrans" cxnId="{4957589B-D5E6-400E-AE3B-6838D973A72E}">
      <dgm:prSet/>
      <dgm:spPr/>
      <dgm:t>
        <a:bodyPr/>
        <a:lstStyle/>
        <a:p>
          <a:endParaRPr lang="es-CO"/>
        </a:p>
      </dgm:t>
    </dgm:pt>
    <dgm:pt modelId="{1B098E9E-8393-4EE7-9512-81AC50A034D9}" type="pres">
      <dgm:prSet presAssocID="{33AA7D8C-C707-4364-AD01-D053E097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11BA8A-930B-47C1-B7D8-607D1DFA2D3A}" type="pres">
      <dgm:prSet presAssocID="{42954FFA-B88D-44CD-9213-D00F8C1B2DDC}" presName="hierRoot1" presStyleCnt="0">
        <dgm:presLayoutVars>
          <dgm:hierBranch val="init"/>
        </dgm:presLayoutVars>
      </dgm:prSet>
      <dgm:spPr/>
    </dgm:pt>
    <dgm:pt modelId="{14948279-D9D0-400D-88B1-6D069D114B80}" type="pres">
      <dgm:prSet presAssocID="{42954FFA-B88D-44CD-9213-D00F8C1B2DDC}" presName="rootComposite1" presStyleCnt="0"/>
      <dgm:spPr/>
    </dgm:pt>
    <dgm:pt modelId="{3E4DC837-288F-45EF-BF98-2D4A878A0ED2}" type="pres">
      <dgm:prSet presAssocID="{42954FFA-B88D-44CD-9213-D00F8C1B2DDC}" presName="rootText1" presStyleLbl="node0" presStyleIdx="0" presStyleCnt="1">
        <dgm:presLayoutVars>
          <dgm:chPref val="3"/>
        </dgm:presLayoutVars>
      </dgm:prSet>
      <dgm:spPr/>
    </dgm:pt>
    <dgm:pt modelId="{87010D98-77A7-46F2-BC2F-0590D01D38B8}" type="pres">
      <dgm:prSet presAssocID="{42954FFA-B88D-44CD-9213-D00F8C1B2DDC}" presName="rootConnector1" presStyleLbl="node1" presStyleIdx="0" presStyleCnt="0"/>
      <dgm:spPr/>
    </dgm:pt>
    <dgm:pt modelId="{EC1EAD9B-E422-4315-AEE8-720FA9DD714A}" type="pres">
      <dgm:prSet presAssocID="{42954FFA-B88D-44CD-9213-D00F8C1B2DDC}" presName="hierChild2" presStyleCnt="0"/>
      <dgm:spPr/>
    </dgm:pt>
    <dgm:pt modelId="{2C7B19C1-CCB3-4457-A10C-08F03CD859E3}" type="pres">
      <dgm:prSet presAssocID="{6B5398FE-A4FA-414E-A85E-543A4F6E69D6}" presName="Name37" presStyleLbl="parChTrans1D2" presStyleIdx="0" presStyleCnt="2"/>
      <dgm:spPr/>
    </dgm:pt>
    <dgm:pt modelId="{5304BD24-44FB-4831-83EB-F77155EB35C9}" type="pres">
      <dgm:prSet presAssocID="{9F6D2513-3333-45AD-82F9-07E6EF8C7688}" presName="hierRoot2" presStyleCnt="0">
        <dgm:presLayoutVars>
          <dgm:hierBranch val="init"/>
        </dgm:presLayoutVars>
      </dgm:prSet>
      <dgm:spPr/>
    </dgm:pt>
    <dgm:pt modelId="{442792D1-A679-4621-B070-E3211316BD89}" type="pres">
      <dgm:prSet presAssocID="{9F6D2513-3333-45AD-82F9-07E6EF8C7688}" presName="rootComposite" presStyleCnt="0"/>
      <dgm:spPr/>
    </dgm:pt>
    <dgm:pt modelId="{B3F4F031-DFC9-4943-915C-7502D171F0DB}" type="pres">
      <dgm:prSet presAssocID="{9F6D2513-3333-45AD-82F9-07E6EF8C7688}" presName="rootText" presStyleLbl="node2" presStyleIdx="0" presStyleCnt="2">
        <dgm:presLayoutVars>
          <dgm:chPref val="3"/>
        </dgm:presLayoutVars>
      </dgm:prSet>
      <dgm:spPr/>
    </dgm:pt>
    <dgm:pt modelId="{18FFEFE1-6B0B-424D-B43B-810CA6AF8DF8}" type="pres">
      <dgm:prSet presAssocID="{9F6D2513-3333-45AD-82F9-07E6EF8C7688}" presName="rootConnector" presStyleLbl="node2" presStyleIdx="0" presStyleCnt="2"/>
      <dgm:spPr/>
    </dgm:pt>
    <dgm:pt modelId="{AFBF3069-0BD3-4B63-91E7-E6A9170A3E7B}" type="pres">
      <dgm:prSet presAssocID="{9F6D2513-3333-45AD-82F9-07E6EF8C7688}" presName="hierChild4" presStyleCnt="0"/>
      <dgm:spPr/>
    </dgm:pt>
    <dgm:pt modelId="{9E6D3334-7A47-4B56-B023-2A3081C2AB61}" type="pres">
      <dgm:prSet presAssocID="{9F6D2513-3333-45AD-82F9-07E6EF8C7688}" presName="hierChild5" presStyleCnt="0"/>
      <dgm:spPr/>
    </dgm:pt>
    <dgm:pt modelId="{A50E385E-7A62-487A-AE88-810D2B613081}" type="pres">
      <dgm:prSet presAssocID="{875F6D53-1AA1-4AE5-84CF-FD62423BC6E9}" presName="Name37" presStyleLbl="parChTrans1D2" presStyleIdx="1" presStyleCnt="2"/>
      <dgm:spPr/>
    </dgm:pt>
    <dgm:pt modelId="{43C8C96E-2E2C-4209-AAFD-2364F3DE9059}" type="pres">
      <dgm:prSet presAssocID="{78196536-A2A6-4CAA-B453-C57CBAE1C223}" presName="hierRoot2" presStyleCnt="0">
        <dgm:presLayoutVars>
          <dgm:hierBranch val="init"/>
        </dgm:presLayoutVars>
      </dgm:prSet>
      <dgm:spPr/>
    </dgm:pt>
    <dgm:pt modelId="{A85B7068-58D6-4FB7-9470-F8248B0F8946}" type="pres">
      <dgm:prSet presAssocID="{78196536-A2A6-4CAA-B453-C57CBAE1C223}" presName="rootComposite" presStyleCnt="0"/>
      <dgm:spPr/>
    </dgm:pt>
    <dgm:pt modelId="{AE5204BB-F8A2-4679-AED3-414F748D4013}" type="pres">
      <dgm:prSet presAssocID="{78196536-A2A6-4CAA-B453-C57CBAE1C223}" presName="rootText" presStyleLbl="node2" presStyleIdx="1" presStyleCnt="2">
        <dgm:presLayoutVars>
          <dgm:chPref val="3"/>
        </dgm:presLayoutVars>
      </dgm:prSet>
      <dgm:spPr/>
    </dgm:pt>
    <dgm:pt modelId="{E4EFCE5D-CBB9-464D-8880-1D2C42CFDC33}" type="pres">
      <dgm:prSet presAssocID="{78196536-A2A6-4CAA-B453-C57CBAE1C223}" presName="rootConnector" presStyleLbl="node2" presStyleIdx="1" presStyleCnt="2"/>
      <dgm:spPr/>
    </dgm:pt>
    <dgm:pt modelId="{7B0C82D0-10D8-4CE9-AC61-270F0BE42F0B}" type="pres">
      <dgm:prSet presAssocID="{78196536-A2A6-4CAA-B453-C57CBAE1C223}" presName="hierChild4" presStyleCnt="0"/>
      <dgm:spPr/>
    </dgm:pt>
    <dgm:pt modelId="{3450BCEA-CE15-4B17-9C2A-D4AFCF54E860}" type="pres">
      <dgm:prSet presAssocID="{78196536-A2A6-4CAA-B453-C57CBAE1C223}" presName="hierChild5" presStyleCnt="0"/>
      <dgm:spPr/>
    </dgm:pt>
    <dgm:pt modelId="{DD508F5B-EE4F-4024-9ADE-FADD274CA930}" type="pres">
      <dgm:prSet presAssocID="{42954FFA-B88D-44CD-9213-D00F8C1B2DDC}" presName="hierChild3" presStyleCnt="0"/>
      <dgm:spPr/>
    </dgm:pt>
  </dgm:ptLst>
  <dgm:cxnLst>
    <dgm:cxn modelId="{D185E214-B152-4956-BB2C-7B3B29965898}" type="presOf" srcId="{33AA7D8C-C707-4364-AD01-D053E0973527}" destId="{1B098E9E-8393-4EE7-9512-81AC50A034D9}" srcOrd="0" destOrd="0" presId="urn:microsoft.com/office/officeart/2005/8/layout/orgChart1"/>
    <dgm:cxn modelId="{B07C4923-27B2-46A5-9758-B6DC3B1A79E6}" type="presOf" srcId="{42954FFA-B88D-44CD-9213-D00F8C1B2DDC}" destId="{87010D98-77A7-46F2-BC2F-0590D01D38B8}" srcOrd="1" destOrd="0" presId="urn:microsoft.com/office/officeart/2005/8/layout/orgChart1"/>
    <dgm:cxn modelId="{CFD2D323-9A7C-4715-BF5A-FD0A4BAC5A4E}" type="presOf" srcId="{9F6D2513-3333-45AD-82F9-07E6EF8C7688}" destId="{B3F4F031-DFC9-4943-915C-7502D171F0DB}" srcOrd="0" destOrd="0" presId="urn:microsoft.com/office/officeart/2005/8/layout/orgChart1"/>
    <dgm:cxn modelId="{210FEB29-23AE-45DE-B905-53EBA42E4916}" type="presOf" srcId="{78196536-A2A6-4CAA-B453-C57CBAE1C223}" destId="{AE5204BB-F8A2-4679-AED3-414F748D4013}" srcOrd="0" destOrd="0" presId="urn:microsoft.com/office/officeart/2005/8/layout/orgChart1"/>
    <dgm:cxn modelId="{0AAA5557-FCB5-429A-84A7-CDD08C876C90}" type="presOf" srcId="{78196536-A2A6-4CAA-B453-C57CBAE1C223}" destId="{E4EFCE5D-CBB9-464D-8880-1D2C42CFDC33}" srcOrd="1" destOrd="0" presId="urn:microsoft.com/office/officeart/2005/8/layout/orgChart1"/>
    <dgm:cxn modelId="{4957589B-D5E6-400E-AE3B-6838D973A72E}" srcId="{42954FFA-B88D-44CD-9213-D00F8C1B2DDC}" destId="{78196536-A2A6-4CAA-B453-C57CBAE1C223}" srcOrd="1" destOrd="0" parTransId="{875F6D53-1AA1-4AE5-84CF-FD62423BC6E9}" sibTransId="{DFB023F8-5821-4407-A8F6-3BA98C1BE958}"/>
    <dgm:cxn modelId="{FF42AEC3-823F-4FFC-ADD2-F1CA76B80FAB}" type="presOf" srcId="{9F6D2513-3333-45AD-82F9-07E6EF8C7688}" destId="{18FFEFE1-6B0B-424D-B43B-810CA6AF8DF8}" srcOrd="1" destOrd="0" presId="urn:microsoft.com/office/officeart/2005/8/layout/orgChart1"/>
    <dgm:cxn modelId="{853663C6-0FD1-4960-B93C-8D96E8F57712}" srcId="{33AA7D8C-C707-4364-AD01-D053E0973527}" destId="{42954FFA-B88D-44CD-9213-D00F8C1B2DDC}" srcOrd="0" destOrd="0" parTransId="{48A58525-22C1-4B1A-8C05-8008D484DA22}" sibTransId="{485D29AB-DBD4-4006-9426-60A564A2DAB9}"/>
    <dgm:cxn modelId="{606297D1-9B83-42E5-9FFA-4C5BBA8CC7C0}" srcId="{42954FFA-B88D-44CD-9213-D00F8C1B2DDC}" destId="{9F6D2513-3333-45AD-82F9-07E6EF8C7688}" srcOrd="0" destOrd="0" parTransId="{6B5398FE-A4FA-414E-A85E-543A4F6E69D6}" sibTransId="{A2ED85F2-A468-431A-B568-429F44A5B84F}"/>
    <dgm:cxn modelId="{5BCD51E4-9B65-43A8-9FAA-BC3C402AE632}" type="presOf" srcId="{42954FFA-B88D-44CD-9213-D00F8C1B2DDC}" destId="{3E4DC837-288F-45EF-BF98-2D4A878A0ED2}" srcOrd="0" destOrd="0" presId="urn:microsoft.com/office/officeart/2005/8/layout/orgChart1"/>
    <dgm:cxn modelId="{BE473BF0-B97E-48F5-9336-088BC51B176A}" type="presOf" srcId="{6B5398FE-A4FA-414E-A85E-543A4F6E69D6}" destId="{2C7B19C1-CCB3-4457-A10C-08F03CD859E3}" srcOrd="0" destOrd="0" presId="urn:microsoft.com/office/officeart/2005/8/layout/orgChart1"/>
    <dgm:cxn modelId="{E140EEF6-F099-481D-B803-BFD660E000FB}" type="presOf" srcId="{875F6D53-1AA1-4AE5-84CF-FD62423BC6E9}" destId="{A50E385E-7A62-487A-AE88-810D2B613081}" srcOrd="0" destOrd="0" presId="urn:microsoft.com/office/officeart/2005/8/layout/orgChart1"/>
    <dgm:cxn modelId="{F13C34FF-3AD4-44FC-AA45-95D05425A3C2}" type="presParOf" srcId="{1B098E9E-8393-4EE7-9512-81AC50A034D9}" destId="{DE11BA8A-930B-47C1-B7D8-607D1DFA2D3A}" srcOrd="0" destOrd="0" presId="urn:microsoft.com/office/officeart/2005/8/layout/orgChart1"/>
    <dgm:cxn modelId="{8A737477-1806-474B-BCC8-817CBFEF07FB}" type="presParOf" srcId="{DE11BA8A-930B-47C1-B7D8-607D1DFA2D3A}" destId="{14948279-D9D0-400D-88B1-6D069D114B80}" srcOrd="0" destOrd="0" presId="urn:microsoft.com/office/officeart/2005/8/layout/orgChart1"/>
    <dgm:cxn modelId="{27C9C463-1425-4BB2-BBDD-DF184C25BB4D}" type="presParOf" srcId="{14948279-D9D0-400D-88B1-6D069D114B80}" destId="{3E4DC837-288F-45EF-BF98-2D4A878A0ED2}" srcOrd="0" destOrd="0" presId="urn:microsoft.com/office/officeart/2005/8/layout/orgChart1"/>
    <dgm:cxn modelId="{7A4911D7-2B01-4773-BA3A-17842B3015DD}" type="presParOf" srcId="{14948279-D9D0-400D-88B1-6D069D114B80}" destId="{87010D98-77A7-46F2-BC2F-0590D01D38B8}" srcOrd="1" destOrd="0" presId="urn:microsoft.com/office/officeart/2005/8/layout/orgChart1"/>
    <dgm:cxn modelId="{16697778-35BA-4765-882F-545B216430D5}" type="presParOf" srcId="{DE11BA8A-930B-47C1-B7D8-607D1DFA2D3A}" destId="{EC1EAD9B-E422-4315-AEE8-720FA9DD714A}" srcOrd="1" destOrd="0" presId="urn:microsoft.com/office/officeart/2005/8/layout/orgChart1"/>
    <dgm:cxn modelId="{88829F37-9994-43E1-B045-FD44FB36851F}" type="presParOf" srcId="{EC1EAD9B-E422-4315-AEE8-720FA9DD714A}" destId="{2C7B19C1-CCB3-4457-A10C-08F03CD859E3}" srcOrd="0" destOrd="0" presId="urn:microsoft.com/office/officeart/2005/8/layout/orgChart1"/>
    <dgm:cxn modelId="{FE889655-C469-4AF5-A0DC-785EBE8E819C}" type="presParOf" srcId="{EC1EAD9B-E422-4315-AEE8-720FA9DD714A}" destId="{5304BD24-44FB-4831-83EB-F77155EB35C9}" srcOrd="1" destOrd="0" presId="urn:microsoft.com/office/officeart/2005/8/layout/orgChart1"/>
    <dgm:cxn modelId="{128E55C5-E8A0-4DF9-8E30-EF3C315F02B6}" type="presParOf" srcId="{5304BD24-44FB-4831-83EB-F77155EB35C9}" destId="{442792D1-A679-4621-B070-E3211316BD89}" srcOrd="0" destOrd="0" presId="urn:microsoft.com/office/officeart/2005/8/layout/orgChart1"/>
    <dgm:cxn modelId="{2CA86EAB-565A-4305-A1D2-555EF10D8F5B}" type="presParOf" srcId="{442792D1-A679-4621-B070-E3211316BD89}" destId="{B3F4F031-DFC9-4943-915C-7502D171F0DB}" srcOrd="0" destOrd="0" presId="urn:microsoft.com/office/officeart/2005/8/layout/orgChart1"/>
    <dgm:cxn modelId="{7B119C4E-A6D4-40AA-AB23-7F6155E8CD4E}" type="presParOf" srcId="{442792D1-A679-4621-B070-E3211316BD89}" destId="{18FFEFE1-6B0B-424D-B43B-810CA6AF8DF8}" srcOrd="1" destOrd="0" presId="urn:microsoft.com/office/officeart/2005/8/layout/orgChart1"/>
    <dgm:cxn modelId="{FEBAA3CC-3F14-4C73-A4D1-DFFDE87499FF}" type="presParOf" srcId="{5304BD24-44FB-4831-83EB-F77155EB35C9}" destId="{AFBF3069-0BD3-4B63-91E7-E6A9170A3E7B}" srcOrd="1" destOrd="0" presId="urn:microsoft.com/office/officeart/2005/8/layout/orgChart1"/>
    <dgm:cxn modelId="{257F0809-F07B-4D66-9944-A2FAC3938217}" type="presParOf" srcId="{5304BD24-44FB-4831-83EB-F77155EB35C9}" destId="{9E6D3334-7A47-4B56-B023-2A3081C2AB61}" srcOrd="2" destOrd="0" presId="urn:microsoft.com/office/officeart/2005/8/layout/orgChart1"/>
    <dgm:cxn modelId="{3E566670-1062-42E2-B126-114C0ED6E92E}" type="presParOf" srcId="{EC1EAD9B-E422-4315-AEE8-720FA9DD714A}" destId="{A50E385E-7A62-487A-AE88-810D2B613081}" srcOrd="2" destOrd="0" presId="urn:microsoft.com/office/officeart/2005/8/layout/orgChart1"/>
    <dgm:cxn modelId="{533F0E0D-C779-4B77-BD59-1824C4BDA0FD}" type="presParOf" srcId="{EC1EAD9B-E422-4315-AEE8-720FA9DD714A}" destId="{43C8C96E-2E2C-4209-AAFD-2364F3DE9059}" srcOrd="3" destOrd="0" presId="urn:microsoft.com/office/officeart/2005/8/layout/orgChart1"/>
    <dgm:cxn modelId="{886F928E-DF14-4B51-AE89-7CD6D371F453}" type="presParOf" srcId="{43C8C96E-2E2C-4209-AAFD-2364F3DE9059}" destId="{A85B7068-58D6-4FB7-9470-F8248B0F8946}" srcOrd="0" destOrd="0" presId="urn:microsoft.com/office/officeart/2005/8/layout/orgChart1"/>
    <dgm:cxn modelId="{A7D3E532-F06E-468F-ABD5-7B0775D49C6A}" type="presParOf" srcId="{A85B7068-58D6-4FB7-9470-F8248B0F8946}" destId="{AE5204BB-F8A2-4679-AED3-414F748D4013}" srcOrd="0" destOrd="0" presId="urn:microsoft.com/office/officeart/2005/8/layout/orgChart1"/>
    <dgm:cxn modelId="{38EC415A-3A59-42E8-91D9-3A1F88B861AF}" type="presParOf" srcId="{A85B7068-58D6-4FB7-9470-F8248B0F8946}" destId="{E4EFCE5D-CBB9-464D-8880-1D2C42CFDC33}" srcOrd="1" destOrd="0" presId="urn:microsoft.com/office/officeart/2005/8/layout/orgChart1"/>
    <dgm:cxn modelId="{1FD9000E-A8AB-44DD-8C25-72FBD65202FD}" type="presParOf" srcId="{43C8C96E-2E2C-4209-AAFD-2364F3DE9059}" destId="{7B0C82D0-10D8-4CE9-AC61-270F0BE42F0B}" srcOrd="1" destOrd="0" presId="urn:microsoft.com/office/officeart/2005/8/layout/orgChart1"/>
    <dgm:cxn modelId="{98424B9D-70CA-46EC-9847-E2F2DEFF264C}" type="presParOf" srcId="{43C8C96E-2E2C-4209-AAFD-2364F3DE9059}" destId="{3450BCEA-CE15-4B17-9C2A-D4AFCF54E860}" srcOrd="2" destOrd="0" presId="urn:microsoft.com/office/officeart/2005/8/layout/orgChart1"/>
    <dgm:cxn modelId="{DFF2C2AF-9C22-42EA-913D-9DEFABB98ED5}" type="presParOf" srcId="{DE11BA8A-930B-47C1-B7D8-607D1DFA2D3A}" destId="{DD508F5B-EE4F-4024-9ADE-FADD274CA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AA7D8C-C707-4364-AD01-D053E0973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954FFA-B88D-44CD-9213-D00F8C1B2DDC}">
      <dgm:prSet phldrT="[Texto]"/>
      <dgm:spPr/>
      <dgm:t>
        <a:bodyPr/>
        <a:lstStyle/>
        <a:p>
          <a:r>
            <a:rPr lang="es-CO" dirty="0" err="1"/>
            <a:t>Jhon</a:t>
          </a:r>
          <a:endParaRPr lang="es-CO" dirty="0"/>
        </a:p>
      </dgm:t>
    </dgm:pt>
    <dgm:pt modelId="{48A58525-22C1-4B1A-8C05-8008D484DA22}" type="parTrans" cxnId="{853663C6-0FD1-4960-B93C-8D96E8F57712}">
      <dgm:prSet/>
      <dgm:spPr/>
      <dgm:t>
        <a:bodyPr/>
        <a:lstStyle/>
        <a:p>
          <a:endParaRPr lang="es-CO"/>
        </a:p>
      </dgm:t>
    </dgm:pt>
    <dgm:pt modelId="{485D29AB-DBD4-4006-9426-60A564A2DAB9}" type="sibTrans" cxnId="{853663C6-0FD1-4960-B93C-8D96E8F57712}">
      <dgm:prSet/>
      <dgm:spPr/>
      <dgm:t>
        <a:bodyPr/>
        <a:lstStyle/>
        <a:p>
          <a:endParaRPr lang="es-CO"/>
        </a:p>
      </dgm:t>
    </dgm:pt>
    <dgm:pt modelId="{9F6D2513-3333-45AD-82F9-07E6EF8C7688}">
      <dgm:prSet phldrT="[Texto]"/>
      <dgm:spPr/>
      <dgm:t>
        <a:bodyPr/>
        <a:lstStyle/>
        <a:p>
          <a:r>
            <a:rPr lang="es-CO" dirty="0"/>
            <a:t>Alejo</a:t>
          </a:r>
        </a:p>
      </dgm:t>
    </dgm:pt>
    <dgm:pt modelId="{6B5398FE-A4FA-414E-A85E-543A4F6E69D6}" type="parTrans" cxnId="{606297D1-9B83-42E5-9FFA-4C5BBA8CC7C0}">
      <dgm:prSet/>
      <dgm:spPr/>
      <dgm:t>
        <a:bodyPr/>
        <a:lstStyle/>
        <a:p>
          <a:endParaRPr lang="es-CO"/>
        </a:p>
      </dgm:t>
    </dgm:pt>
    <dgm:pt modelId="{A2ED85F2-A468-431A-B568-429F44A5B84F}" type="sibTrans" cxnId="{606297D1-9B83-42E5-9FFA-4C5BBA8CC7C0}">
      <dgm:prSet/>
      <dgm:spPr/>
      <dgm:t>
        <a:bodyPr/>
        <a:lstStyle/>
        <a:p>
          <a:endParaRPr lang="es-CO"/>
        </a:p>
      </dgm:t>
    </dgm:pt>
    <dgm:pt modelId="{78196536-A2A6-4CAA-B453-C57CBAE1C223}">
      <dgm:prSet phldrT="[Texto]"/>
      <dgm:spPr/>
      <dgm:t>
        <a:bodyPr/>
        <a:lstStyle/>
        <a:p>
          <a:r>
            <a:rPr lang="es-CO" dirty="0"/>
            <a:t>Richard</a:t>
          </a:r>
        </a:p>
      </dgm:t>
    </dgm:pt>
    <dgm:pt modelId="{875F6D53-1AA1-4AE5-84CF-FD62423BC6E9}" type="parTrans" cxnId="{4957589B-D5E6-400E-AE3B-6838D973A72E}">
      <dgm:prSet/>
      <dgm:spPr/>
      <dgm:t>
        <a:bodyPr/>
        <a:lstStyle/>
        <a:p>
          <a:endParaRPr lang="es-CO"/>
        </a:p>
      </dgm:t>
    </dgm:pt>
    <dgm:pt modelId="{DFB023F8-5821-4407-A8F6-3BA98C1BE958}" type="sibTrans" cxnId="{4957589B-D5E6-400E-AE3B-6838D973A72E}">
      <dgm:prSet/>
      <dgm:spPr/>
      <dgm:t>
        <a:bodyPr/>
        <a:lstStyle/>
        <a:p>
          <a:endParaRPr lang="es-CO"/>
        </a:p>
      </dgm:t>
    </dgm:pt>
    <dgm:pt modelId="{1B098E9E-8393-4EE7-9512-81AC50A034D9}" type="pres">
      <dgm:prSet presAssocID="{33AA7D8C-C707-4364-AD01-D053E097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11BA8A-930B-47C1-B7D8-607D1DFA2D3A}" type="pres">
      <dgm:prSet presAssocID="{42954FFA-B88D-44CD-9213-D00F8C1B2DDC}" presName="hierRoot1" presStyleCnt="0">
        <dgm:presLayoutVars>
          <dgm:hierBranch val="init"/>
        </dgm:presLayoutVars>
      </dgm:prSet>
      <dgm:spPr/>
    </dgm:pt>
    <dgm:pt modelId="{14948279-D9D0-400D-88B1-6D069D114B80}" type="pres">
      <dgm:prSet presAssocID="{42954FFA-B88D-44CD-9213-D00F8C1B2DDC}" presName="rootComposite1" presStyleCnt="0"/>
      <dgm:spPr/>
    </dgm:pt>
    <dgm:pt modelId="{3E4DC837-288F-45EF-BF98-2D4A878A0ED2}" type="pres">
      <dgm:prSet presAssocID="{42954FFA-B88D-44CD-9213-D00F8C1B2DDC}" presName="rootText1" presStyleLbl="node0" presStyleIdx="0" presStyleCnt="1">
        <dgm:presLayoutVars>
          <dgm:chPref val="3"/>
        </dgm:presLayoutVars>
      </dgm:prSet>
      <dgm:spPr/>
    </dgm:pt>
    <dgm:pt modelId="{87010D98-77A7-46F2-BC2F-0590D01D38B8}" type="pres">
      <dgm:prSet presAssocID="{42954FFA-B88D-44CD-9213-D00F8C1B2DDC}" presName="rootConnector1" presStyleLbl="node1" presStyleIdx="0" presStyleCnt="0"/>
      <dgm:spPr/>
    </dgm:pt>
    <dgm:pt modelId="{EC1EAD9B-E422-4315-AEE8-720FA9DD714A}" type="pres">
      <dgm:prSet presAssocID="{42954FFA-B88D-44CD-9213-D00F8C1B2DDC}" presName="hierChild2" presStyleCnt="0"/>
      <dgm:spPr/>
    </dgm:pt>
    <dgm:pt modelId="{2C7B19C1-CCB3-4457-A10C-08F03CD859E3}" type="pres">
      <dgm:prSet presAssocID="{6B5398FE-A4FA-414E-A85E-543A4F6E69D6}" presName="Name37" presStyleLbl="parChTrans1D2" presStyleIdx="0" presStyleCnt="2"/>
      <dgm:spPr/>
    </dgm:pt>
    <dgm:pt modelId="{5304BD24-44FB-4831-83EB-F77155EB35C9}" type="pres">
      <dgm:prSet presAssocID="{9F6D2513-3333-45AD-82F9-07E6EF8C7688}" presName="hierRoot2" presStyleCnt="0">
        <dgm:presLayoutVars>
          <dgm:hierBranch val="init"/>
        </dgm:presLayoutVars>
      </dgm:prSet>
      <dgm:spPr/>
    </dgm:pt>
    <dgm:pt modelId="{442792D1-A679-4621-B070-E3211316BD89}" type="pres">
      <dgm:prSet presAssocID="{9F6D2513-3333-45AD-82F9-07E6EF8C7688}" presName="rootComposite" presStyleCnt="0"/>
      <dgm:spPr/>
    </dgm:pt>
    <dgm:pt modelId="{B3F4F031-DFC9-4943-915C-7502D171F0DB}" type="pres">
      <dgm:prSet presAssocID="{9F6D2513-3333-45AD-82F9-07E6EF8C7688}" presName="rootText" presStyleLbl="node2" presStyleIdx="0" presStyleCnt="2">
        <dgm:presLayoutVars>
          <dgm:chPref val="3"/>
        </dgm:presLayoutVars>
      </dgm:prSet>
      <dgm:spPr/>
    </dgm:pt>
    <dgm:pt modelId="{18FFEFE1-6B0B-424D-B43B-810CA6AF8DF8}" type="pres">
      <dgm:prSet presAssocID="{9F6D2513-3333-45AD-82F9-07E6EF8C7688}" presName="rootConnector" presStyleLbl="node2" presStyleIdx="0" presStyleCnt="2"/>
      <dgm:spPr/>
    </dgm:pt>
    <dgm:pt modelId="{AFBF3069-0BD3-4B63-91E7-E6A9170A3E7B}" type="pres">
      <dgm:prSet presAssocID="{9F6D2513-3333-45AD-82F9-07E6EF8C7688}" presName="hierChild4" presStyleCnt="0"/>
      <dgm:spPr/>
    </dgm:pt>
    <dgm:pt modelId="{9E6D3334-7A47-4B56-B023-2A3081C2AB61}" type="pres">
      <dgm:prSet presAssocID="{9F6D2513-3333-45AD-82F9-07E6EF8C7688}" presName="hierChild5" presStyleCnt="0"/>
      <dgm:spPr/>
    </dgm:pt>
    <dgm:pt modelId="{A50E385E-7A62-487A-AE88-810D2B613081}" type="pres">
      <dgm:prSet presAssocID="{875F6D53-1AA1-4AE5-84CF-FD62423BC6E9}" presName="Name37" presStyleLbl="parChTrans1D2" presStyleIdx="1" presStyleCnt="2"/>
      <dgm:spPr/>
    </dgm:pt>
    <dgm:pt modelId="{43C8C96E-2E2C-4209-AAFD-2364F3DE9059}" type="pres">
      <dgm:prSet presAssocID="{78196536-A2A6-4CAA-B453-C57CBAE1C223}" presName="hierRoot2" presStyleCnt="0">
        <dgm:presLayoutVars>
          <dgm:hierBranch val="init"/>
        </dgm:presLayoutVars>
      </dgm:prSet>
      <dgm:spPr/>
    </dgm:pt>
    <dgm:pt modelId="{A85B7068-58D6-4FB7-9470-F8248B0F8946}" type="pres">
      <dgm:prSet presAssocID="{78196536-A2A6-4CAA-B453-C57CBAE1C223}" presName="rootComposite" presStyleCnt="0"/>
      <dgm:spPr/>
    </dgm:pt>
    <dgm:pt modelId="{AE5204BB-F8A2-4679-AED3-414F748D4013}" type="pres">
      <dgm:prSet presAssocID="{78196536-A2A6-4CAA-B453-C57CBAE1C223}" presName="rootText" presStyleLbl="node2" presStyleIdx="1" presStyleCnt="2">
        <dgm:presLayoutVars>
          <dgm:chPref val="3"/>
        </dgm:presLayoutVars>
      </dgm:prSet>
      <dgm:spPr/>
    </dgm:pt>
    <dgm:pt modelId="{E4EFCE5D-CBB9-464D-8880-1D2C42CFDC33}" type="pres">
      <dgm:prSet presAssocID="{78196536-A2A6-4CAA-B453-C57CBAE1C223}" presName="rootConnector" presStyleLbl="node2" presStyleIdx="1" presStyleCnt="2"/>
      <dgm:spPr/>
    </dgm:pt>
    <dgm:pt modelId="{7B0C82D0-10D8-4CE9-AC61-270F0BE42F0B}" type="pres">
      <dgm:prSet presAssocID="{78196536-A2A6-4CAA-B453-C57CBAE1C223}" presName="hierChild4" presStyleCnt="0"/>
      <dgm:spPr/>
    </dgm:pt>
    <dgm:pt modelId="{3450BCEA-CE15-4B17-9C2A-D4AFCF54E860}" type="pres">
      <dgm:prSet presAssocID="{78196536-A2A6-4CAA-B453-C57CBAE1C223}" presName="hierChild5" presStyleCnt="0"/>
      <dgm:spPr/>
    </dgm:pt>
    <dgm:pt modelId="{DD508F5B-EE4F-4024-9ADE-FADD274CA930}" type="pres">
      <dgm:prSet presAssocID="{42954FFA-B88D-44CD-9213-D00F8C1B2DDC}" presName="hierChild3" presStyleCnt="0"/>
      <dgm:spPr/>
    </dgm:pt>
  </dgm:ptLst>
  <dgm:cxnLst>
    <dgm:cxn modelId="{D185E214-B152-4956-BB2C-7B3B29965898}" type="presOf" srcId="{33AA7D8C-C707-4364-AD01-D053E0973527}" destId="{1B098E9E-8393-4EE7-9512-81AC50A034D9}" srcOrd="0" destOrd="0" presId="urn:microsoft.com/office/officeart/2005/8/layout/orgChart1"/>
    <dgm:cxn modelId="{B07C4923-27B2-46A5-9758-B6DC3B1A79E6}" type="presOf" srcId="{42954FFA-B88D-44CD-9213-D00F8C1B2DDC}" destId="{87010D98-77A7-46F2-BC2F-0590D01D38B8}" srcOrd="1" destOrd="0" presId="urn:microsoft.com/office/officeart/2005/8/layout/orgChart1"/>
    <dgm:cxn modelId="{CFD2D323-9A7C-4715-BF5A-FD0A4BAC5A4E}" type="presOf" srcId="{9F6D2513-3333-45AD-82F9-07E6EF8C7688}" destId="{B3F4F031-DFC9-4943-915C-7502D171F0DB}" srcOrd="0" destOrd="0" presId="urn:microsoft.com/office/officeart/2005/8/layout/orgChart1"/>
    <dgm:cxn modelId="{210FEB29-23AE-45DE-B905-53EBA42E4916}" type="presOf" srcId="{78196536-A2A6-4CAA-B453-C57CBAE1C223}" destId="{AE5204BB-F8A2-4679-AED3-414F748D4013}" srcOrd="0" destOrd="0" presId="urn:microsoft.com/office/officeart/2005/8/layout/orgChart1"/>
    <dgm:cxn modelId="{0AAA5557-FCB5-429A-84A7-CDD08C876C90}" type="presOf" srcId="{78196536-A2A6-4CAA-B453-C57CBAE1C223}" destId="{E4EFCE5D-CBB9-464D-8880-1D2C42CFDC33}" srcOrd="1" destOrd="0" presId="urn:microsoft.com/office/officeart/2005/8/layout/orgChart1"/>
    <dgm:cxn modelId="{4957589B-D5E6-400E-AE3B-6838D973A72E}" srcId="{42954FFA-B88D-44CD-9213-D00F8C1B2DDC}" destId="{78196536-A2A6-4CAA-B453-C57CBAE1C223}" srcOrd="1" destOrd="0" parTransId="{875F6D53-1AA1-4AE5-84CF-FD62423BC6E9}" sibTransId="{DFB023F8-5821-4407-A8F6-3BA98C1BE958}"/>
    <dgm:cxn modelId="{FF42AEC3-823F-4FFC-ADD2-F1CA76B80FAB}" type="presOf" srcId="{9F6D2513-3333-45AD-82F9-07E6EF8C7688}" destId="{18FFEFE1-6B0B-424D-B43B-810CA6AF8DF8}" srcOrd="1" destOrd="0" presId="urn:microsoft.com/office/officeart/2005/8/layout/orgChart1"/>
    <dgm:cxn modelId="{853663C6-0FD1-4960-B93C-8D96E8F57712}" srcId="{33AA7D8C-C707-4364-AD01-D053E0973527}" destId="{42954FFA-B88D-44CD-9213-D00F8C1B2DDC}" srcOrd="0" destOrd="0" parTransId="{48A58525-22C1-4B1A-8C05-8008D484DA22}" sibTransId="{485D29AB-DBD4-4006-9426-60A564A2DAB9}"/>
    <dgm:cxn modelId="{606297D1-9B83-42E5-9FFA-4C5BBA8CC7C0}" srcId="{42954FFA-B88D-44CD-9213-D00F8C1B2DDC}" destId="{9F6D2513-3333-45AD-82F9-07E6EF8C7688}" srcOrd="0" destOrd="0" parTransId="{6B5398FE-A4FA-414E-A85E-543A4F6E69D6}" sibTransId="{A2ED85F2-A468-431A-B568-429F44A5B84F}"/>
    <dgm:cxn modelId="{5BCD51E4-9B65-43A8-9FAA-BC3C402AE632}" type="presOf" srcId="{42954FFA-B88D-44CD-9213-D00F8C1B2DDC}" destId="{3E4DC837-288F-45EF-BF98-2D4A878A0ED2}" srcOrd="0" destOrd="0" presId="urn:microsoft.com/office/officeart/2005/8/layout/orgChart1"/>
    <dgm:cxn modelId="{BE473BF0-B97E-48F5-9336-088BC51B176A}" type="presOf" srcId="{6B5398FE-A4FA-414E-A85E-543A4F6E69D6}" destId="{2C7B19C1-CCB3-4457-A10C-08F03CD859E3}" srcOrd="0" destOrd="0" presId="urn:microsoft.com/office/officeart/2005/8/layout/orgChart1"/>
    <dgm:cxn modelId="{E140EEF6-F099-481D-B803-BFD660E000FB}" type="presOf" srcId="{875F6D53-1AA1-4AE5-84CF-FD62423BC6E9}" destId="{A50E385E-7A62-487A-AE88-810D2B613081}" srcOrd="0" destOrd="0" presId="urn:microsoft.com/office/officeart/2005/8/layout/orgChart1"/>
    <dgm:cxn modelId="{F13C34FF-3AD4-44FC-AA45-95D05425A3C2}" type="presParOf" srcId="{1B098E9E-8393-4EE7-9512-81AC50A034D9}" destId="{DE11BA8A-930B-47C1-B7D8-607D1DFA2D3A}" srcOrd="0" destOrd="0" presId="urn:microsoft.com/office/officeart/2005/8/layout/orgChart1"/>
    <dgm:cxn modelId="{8A737477-1806-474B-BCC8-817CBFEF07FB}" type="presParOf" srcId="{DE11BA8A-930B-47C1-B7D8-607D1DFA2D3A}" destId="{14948279-D9D0-400D-88B1-6D069D114B80}" srcOrd="0" destOrd="0" presId="urn:microsoft.com/office/officeart/2005/8/layout/orgChart1"/>
    <dgm:cxn modelId="{27C9C463-1425-4BB2-BBDD-DF184C25BB4D}" type="presParOf" srcId="{14948279-D9D0-400D-88B1-6D069D114B80}" destId="{3E4DC837-288F-45EF-BF98-2D4A878A0ED2}" srcOrd="0" destOrd="0" presId="urn:microsoft.com/office/officeart/2005/8/layout/orgChart1"/>
    <dgm:cxn modelId="{7A4911D7-2B01-4773-BA3A-17842B3015DD}" type="presParOf" srcId="{14948279-D9D0-400D-88B1-6D069D114B80}" destId="{87010D98-77A7-46F2-BC2F-0590D01D38B8}" srcOrd="1" destOrd="0" presId="urn:microsoft.com/office/officeart/2005/8/layout/orgChart1"/>
    <dgm:cxn modelId="{16697778-35BA-4765-882F-545B216430D5}" type="presParOf" srcId="{DE11BA8A-930B-47C1-B7D8-607D1DFA2D3A}" destId="{EC1EAD9B-E422-4315-AEE8-720FA9DD714A}" srcOrd="1" destOrd="0" presId="urn:microsoft.com/office/officeart/2005/8/layout/orgChart1"/>
    <dgm:cxn modelId="{88829F37-9994-43E1-B045-FD44FB36851F}" type="presParOf" srcId="{EC1EAD9B-E422-4315-AEE8-720FA9DD714A}" destId="{2C7B19C1-CCB3-4457-A10C-08F03CD859E3}" srcOrd="0" destOrd="0" presId="urn:microsoft.com/office/officeart/2005/8/layout/orgChart1"/>
    <dgm:cxn modelId="{FE889655-C469-4AF5-A0DC-785EBE8E819C}" type="presParOf" srcId="{EC1EAD9B-E422-4315-AEE8-720FA9DD714A}" destId="{5304BD24-44FB-4831-83EB-F77155EB35C9}" srcOrd="1" destOrd="0" presId="urn:microsoft.com/office/officeart/2005/8/layout/orgChart1"/>
    <dgm:cxn modelId="{128E55C5-E8A0-4DF9-8E30-EF3C315F02B6}" type="presParOf" srcId="{5304BD24-44FB-4831-83EB-F77155EB35C9}" destId="{442792D1-A679-4621-B070-E3211316BD89}" srcOrd="0" destOrd="0" presId="urn:microsoft.com/office/officeart/2005/8/layout/orgChart1"/>
    <dgm:cxn modelId="{2CA86EAB-565A-4305-A1D2-555EF10D8F5B}" type="presParOf" srcId="{442792D1-A679-4621-B070-E3211316BD89}" destId="{B3F4F031-DFC9-4943-915C-7502D171F0DB}" srcOrd="0" destOrd="0" presId="urn:microsoft.com/office/officeart/2005/8/layout/orgChart1"/>
    <dgm:cxn modelId="{7B119C4E-A6D4-40AA-AB23-7F6155E8CD4E}" type="presParOf" srcId="{442792D1-A679-4621-B070-E3211316BD89}" destId="{18FFEFE1-6B0B-424D-B43B-810CA6AF8DF8}" srcOrd="1" destOrd="0" presId="urn:microsoft.com/office/officeart/2005/8/layout/orgChart1"/>
    <dgm:cxn modelId="{FEBAA3CC-3F14-4C73-A4D1-DFFDE87499FF}" type="presParOf" srcId="{5304BD24-44FB-4831-83EB-F77155EB35C9}" destId="{AFBF3069-0BD3-4B63-91E7-E6A9170A3E7B}" srcOrd="1" destOrd="0" presId="urn:microsoft.com/office/officeart/2005/8/layout/orgChart1"/>
    <dgm:cxn modelId="{257F0809-F07B-4D66-9944-A2FAC3938217}" type="presParOf" srcId="{5304BD24-44FB-4831-83EB-F77155EB35C9}" destId="{9E6D3334-7A47-4B56-B023-2A3081C2AB61}" srcOrd="2" destOrd="0" presId="urn:microsoft.com/office/officeart/2005/8/layout/orgChart1"/>
    <dgm:cxn modelId="{3E566670-1062-42E2-B126-114C0ED6E92E}" type="presParOf" srcId="{EC1EAD9B-E422-4315-AEE8-720FA9DD714A}" destId="{A50E385E-7A62-487A-AE88-810D2B613081}" srcOrd="2" destOrd="0" presId="urn:microsoft.com/office/officeart/2005/8/layout/orgChart1"/>
    <dgm:cxn modelId="{533F0E0D-C779-4B77-BD59-1824C4BDA0FD}" type="presParOf" srcId="{EC1EAD9B-E422-4315-AEE8-720FA9DD714A}" destId="{43C8C96E-2E2C-4209-AAFD-2364F3DE9059}" srcOrd="3" destOrd="0" presId="urn:microsoft.com/office/officeart/2005/8/layout/orgChart1"/>
    <dgm:cxn modelId="{886F928E-DF14-4B51-AE89-7CD6D371F453}" type="presParOf" srcId="{43C8C96E-2E2C-4209-AAFD-2364F3DE9059}" destId="{A85B7068-58D6-4FB7-9470-F8248B0F8946}" srcOrd="0" destOrd="0" presId="urn:microsoft.com/office/officeart/2005/8/layout/orgChart1"/>
    <dgm:cxn modelId="{A7D3E532-F06E-468F-ABD5-7B0775D49C6A}" type="presParOf" srcId="{A85B7068-58D6-4FB7-9470-F8248B0F8946}" destId="{AE5204BB-F8A2-4679-AED3-414F748D4013}" srcOrd="0" destOrd="0" presId="urn:microsoft.com/office/officeart/2005/8/layout/orgChart1"/>
    <dgm:cxn modelId="{38EC415A-3A59-42E8-91D9-3A1F88B861AF}" type="presParOf" srcId="{A85B7068-58D6-4FB7-9470-F8248B0F8946}" destId="{E4EFCE5D-CBB9-464D-8880-1D2C42CFDC33}" srcOrd="1" destOrd="0" presId="urn:microsoft.com/office/officeart/2005/8/layout/orgChart1"/>
    <dgm:cxn modelId="{1FD9000E-A8AB-44DD-8C25-72FBD65202FD}" type="presParOf" srcId="{43C8C96E-2E2C-4209-AAFD-2364F3DE9059}" destId="{7B0C82D0-10D8-4CE9-AC61-270F0BE42F0B}" srcOrd="1" destOrd="0" presId="urn:microsoft.com/office/officeart/2005/8/layout/orgChart1"/>
    <dgm:cxn modelId="{98424B9D-70CA-46EC-9847-E2F2DEFF264C}" type="presParOf" srcId="{43C8C96E-2E2C-4209-AAFD-2364F3DE9059}" destId="{3450BCEA-CE15-4B17-9C2A-D4AFCF54E860}" srcOrd="2" destOrd="0" presId="urn:microsoft.com/office/officeart/2005/8/layout/orgChart1"/>
    <dgm:cxn modelId="{DFF2C2AF-9C22-42EA-913D-9DEFABB98ED5}" type="presParOf" srcId="{DE11BA8A-930B-47C1-B7D8-607D1DFA2D3A}" destId="{DD508F5B-EE4F-4024-9ADE-FADD274CA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AA7D8C-C707-4364-AD01-D053E0973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954FFA-B88D-44CD-9213-D00F8C1B2DDC}">
      <dgm:prSet phldrT="[Texto]"/>
      <dgm:spPr/>
      <dgm:t>
        <a:bodyPr/>
        <a:lstStyle/>
        <a:p>
          <a:r>
            <a:rPr lang="es-CO" dirty="0"/>
            <a:t>Flavio</a:t>
          </a:r>
        </a:p>
      </dgm:t>
    </dgm:pt>
    <dgm:pt modelId="{48A58525-22C1-4B1A-8C05-8008D484DA22}" type="parTrans" cxnId="{853663C6-0FD1-4960-B93C-8D96E8F57712}">
      <dgm:prSet/>
      <dgm:spPr/>
      <dgm:t>
        <a:bodyPr/>
        <a:lstStyle/>
        <a:p>
          <a:endParaRPr lang="es-CO"/>
        </a:p>
      </dgm:t>
    </dgm:pt>
    <dgm:pt modelId="{485D29AB-DBD4-4006-9426-60A564A2DAB9}" type="sibTrans" cxnId="{853663C6-0FD1-4960-B93C-8D96E8F57712}">
      <dgm:prSet/>
      <dgm:spPr/>
      <dgm:t>
        <a:bodyPr/>
        <a:lstStyle/>
        <a:p>
          <a:endParaRPr lang="es-CO"/>
        </a:p>
      </dgm:t>
    </dgm:pt>
    <dgm:pt modelId="{9F6D2513-3333-45AD-82F9-07E6EF8C7688}">
      <dgm:prSet phldrT="[Texto]"/>
      <dgm:spPr/>
      <dgm:t>
        <a:bodyPr/>
        <a:lstStyle/>
        <a:p>
          <a:r>
            <a:rPr lang="es-CO" dirty="0"/>
            <a:t>Santiago</a:t>
          </a:r>
        </a:p>
      </dgm:t>
    </dgm:pt>
    <dgm:pt modelId="{6B5398FE-A4FA-414E-A85E-543A4F6E69D6}" type="parTrans" cxnId="{606297D1-9B83-42E5-9FFA-4C5BBA8CC7C0}">
      <dgm:prSet/>
      <dgm:spPr/>
      <dgm:t>
        <a:bodyPr/>
        <a:lstStyle/>
        <a:p>
          <a:endParaRPr lang="es-CO"/>
        </a:p>
      </dgm:t>
    </dgm:pt>
    <dgm:pt modelId="{A2ED85F2-A468-431A-B568-429F44A5B84F}" type="sibTrans" cxnId="{606297D1-9B83-42E5-9FFA-4C5BBA8CC7C0}">
      <dgm:prSet/>
      <dgm:spPr/>
      <dgm:t>
        <a:bodyPr/>
        <a:lstStyle/>
        <a:p>
          <a:endParaRPr lang="es-CO"/>
        </a:p>
      </dgm:t>
    </dgm:pt>
    <dgm:pt modelId="{78196536-A2A6-4CAA-B453-C57CBAE1C223}">
      <dgm:prSet phldrT="[Texto]"/>
      <dgm:spPr/>
      <dgm:t>
        <a:bodyPr/>
        <a:lstStyle/>
        <a:p>
          <a:r>
            <a:rPr lang="es-CO" dirty="0"/>
            <a:t>Gabriela</a:t>
          </a:r>
        </a:p>
      </dgm:t>
    </dgm:pt>
    <dgm:pt modelId="{875F6D53-1AA1-4AE5-84CF-FD62423BC6E9}" type="parTrans" cxnId="{4957589B-D5E6-400E-AE3B-6838D973A72E}">
      <dgm:prSet/>
      <dgm:spPr/>
      <dgm:t>
        <a:bodyPr/>
        <a:lstStyle/>
        <a:p>
          <a:endParaRPr lang="es-CO"/>
        </a:p>
      </dgm:t>
    </dgm:pt>
    <dgm:pt modelId="{DFB023F8-5821-4407-A8F6-3BA98C1BE958}" type="sibTrans" cxnId="{4957589B-D5E6-400E-AE3B-6838D973A72E}">
      <dgm:prSet/>
      <dgm:spPr/>
      <dgm:t>
        <a:bodyPr/>
        <a:lstStyle/>
        <a:p>
          <a:endParaRPr lang="es-CO"/>
        </a:p>
      </dgm:t>
    </dgm:pt>
    <dgm:pt modelId="{1B098E9E-8393-4EE7-9512-81AC50A034D9}" type="pres">
      <dgm:prSet presAssocID="{33AA7D8C-C707-4364-AD01-D053E097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11BA8A-930B-47C1-B7D8-607D1DFA2D3A}" type="pres">
      <dgm:prSet presAssocID="{42954FFA-B88D-44CD-9213-D00F8C1B2DDC}" presName="hierRoot1" presStyleCnt="0">
        <dgm:presLayoutVars>
          <dgm:hierBranch val="init"/>
        </dgm:presLayoutVars>
      </dgm:prSet>
      <dgm:spPr/>
    </dgm:pt>
    <dgm:pt modelId="{14948279-D9D0-400D-88B1-6D069D114B80}" type="pres">
      <dgm:prSet presAssocID="{42954FFA-B88D-44CD-9213-D00F8C1B2DDC}" presName="rootComposite1" presStyleCnt="0"/>
      <dgm:spPr/>
    </dgm:pt>
    <dgm:pt modelId="{3E4DC837-288F-45EF-BF98-2D4A878A0ED2}" type="pres">
      <dgm:prSet presAssocID="{42954FFA-B88D-44CD-9213-D00F8C1B2DDC}" presName="rootText1" presStyleLbl="node0" presStyleIdx="0" presStyleCnt="1">
        <dgm:presLayoutVars>
          <dgm:chPref val="3"/>
        </dgm:presLayoutVars>
      </dgm:prSet>
      <dgm:spPr/>
    </dgm:pt>
    <dgm:pt modelId="{87010D98-77A7-46F2-BC2F-0590D01D38B8}" type="pres">
      <dgm:prSet presAssocID="{42954FFA-B88D-44CD-9213-D00F8C1B2DDC}" presName="rootConnector1" presStyleLbl="node1" presStyleIdx="0" presStyleCnt="0"/>
      <dgm:spPr/>
    </dgm:pt>
    <dgm:pt modelId="{EC1EAD9B-E422-4315-AEE8-720FA9DD714A}" type="pres">
      <dgm:prSet presAssocID="{42954FFA-B88D-44CD-9213-D00F8C1B2DDC}" presName="hierChild2" presStyleCnt="0"/>
      <dgm:spPr/>
    </dgm:pt>
    <dgm:pt modelId="{2C7B19C1-CCB3-4457-A10C-08F03CD859E3}" type="pres">
      <dgm:prSet presAssocID="{6B5398FE-A4FA-414E-A85E-543A4F6E69D6}" presName="Name37" presStyleLbl="parChTrans1D2" presStyleIdx="0" presStyleCnt="2"/>
      <dgm:spPr/>
    </dgm:pt>
    <dgm:pt modelId="{5304BD24-44FB-4831-83EB-F77155EB35C9}" type="pres">
      <dgm:prSet presAssocID="{9F6D2513-3333-45AD-82F9-07E6EF8C7688}" presName="hierRoot2" presStyleCnt="0">
        <dgm:presLayoutVars>
          <dgm:hierBranch val="init"/>
        </dgm:presLayoutVars>
      </dgm:prSet>
      <dgm:spPr/>
    </dgm:pt>
    <dgm:pt modelId="{442792D1-A679-4621-B070-E3211316BD89}" type="pres">
      <dgm:prSet presAssocID="{9F6D2513-3333-45AD-82F9-07E6EF8C7688}" presName="rootComposite" presStyleCnt="0"/>
      <dgm:spPr/>
    </dgm:pt>
    <dgm:pt modelId="{B3F4F031-DFC9-4943-915C-7502D171F0DB}" type="pres">
      <dgm:prSet presAssocID="{9F6D2513-3333-45AD-82F9-07E6EF8C7688}" presName="rootText" presStyleLbl="node2" presStyleIdx="0" presStyleCnt="2">
        <dgm:presLayoutVars>
          <dgm:chPref val="3"/>
        </dgm:presLayoutVars>
      </dgm:prSet>
      <dgm:spPr/>
    </dgm:pt>
    <dgm:pt modelId="{18FFEFE1-6B0B-424D-B43B-810CA6AF8DF8}" type="pres">
      <dgm:prSet presAssocID="{9F6D2513-3333-45AD-82F9-07E6EF8C7688}" presName="rootConnector" presStyleLbl="node2" presStyleIdx="0" presStyleCnt="2"/>
      <dgm:spPr/>
    </dgm:pt>
    <dgm:pt modelId="{AFBF3069-0BD3-4B63-91E7-E6A9170A3E7B}" type="pres">
      <dgm:prSet presAssocID="{9F6D2513-3333-45AD-82F9-07E6EF8C7688}" presName="hierChild4" presStyleCnt="0"/>
      <dgm:spPr/>
    </dgm:pt>
    <dgm:pt modelId="{9E6D3334-7A47-4B56-B023-2A3081C2AB61}" type="pres">
      <dgm:prSet presAssocID="{9F6D2513-3333-45AD-82F9-07E6EF8C7688}" presName="hierChild5" presStyleCnt="0"/>
      <dgm:spPr/>
    </dgm:pt>
    <dgm:pt modelId="{A50E385E-7A62-487A-AE88-810D2B613081}" type="pres">
      <dgm:prSet presAssocID="{875F6D53-1AA1-4AE5-84CF-FD62423BC6E9}" presName="Name37" presStyleLbl="parChTrans1D2" presStyleIdx="1" presStyleCnt="2"/>
      <dgm:spPr/>
    </dgm:pt>
    <dgm:pt modelId="{43C8C96E-2E2C-4209-AAFD-2364F3DE9059}" type="pres">
      <dgm:prSet presAssocID="{78196536-A2A6-4CAA-B453-C57CBAE1C223}" presName="hierRoot2" presStyleCnt="0">
        <dgm:presLayoutVars>
          <dgm:hierBranch val="init"/>
        </dgm:presLayoutVars>
      </dgm:prSet>
      <dgm:spPr/>
    </dgm:pt>
    <dgm:pt modelId="{A85B7068-58D6-4FB7-9470-F8248B0F8946}" type="pres">
      <dgm:prSet presAssocID="{78196536-A2A6-4CAA-B453-C57CBAE1C223}" presName="rootComposite" presStyleCnt="0"/>
      <dgm:spPr/>
    </dgm:pt>
    <dgm:pt modelId="{AE5204BB-F8A2-4679-AED3-414F748D4013}" type="pres">
      <dgm:prSet presAssocID="{78196536-A2A6-4CAA-B453-C57CBAE1C223}" presName="rootText" presStyleLbl="node2" presStyleIdx="1" presStyleCnt="2">
        <dgm:presLayoutVars>
          <dgm:chPref val="3"/>
        </dgm:presLayoutVars>
      </dgm:prSet>
      <dgm:spPr/>
    </dgm:pt>
    <dgm:pt modelId="{E4EFCE5D-CBB9-464D-8880-1D2C42CFDC33}" type="pres">
      <dgm:prSet presAssocID="{78196536-A2A6-4CAA-B453-C57CBAE1C223}" presName="rootConnector" presStyleLbl="node2" presStyleIdx="1" presStyleCnt="2"/>
      <dgm:spPr/>
    </dgm:pt>
    <dgm:pt modelId="{7B0C82D0-10D8-4CE9-AC61-270F0BE42F0B}" type="pres">
      <dgm:prSet presAssocID="{78196536-A2A6-4CAA-B453-C57CBAE1C223}" presName="hierChild4" presStyleCnt="0"/>
      <dgm:spPr/>
    </dgm:pt>
    <dgm:pt modelId="{3450BCEA-CE15-4B17-9C2A-D4AFCF54E860}" type="pres">
      <dgm:prSet presAssocID="{78196536-A2A6-4CAA-B453-C57CBAE1C223}" presName="hierChild5" presStyleCnt="0"/>
      <dgm:spPr/>
    </dgm:pt>
    <dgm:pt modelId="{DD508F5B-EE4F-4024-9ADE-FADD274CA930}" type="pres">
      <dgm:prSet presAssocID="{42954FFA-B88D-44CD-9213-D00F8C1B2DDC}" presName="hierChild3" presStyleCnt="0"/>
      <dgm:spPr/>
    </dgm:pt>
  </dgm:ptLst>
  <dgm:cxnLst>
    <dgm:cxn modelId="{D185E214-B152-4956-BB2C-7B3B29965898}" type="presOf" srcId="{33AA7D8C-C707-4364-AD01-D053E0973527}" destId="{1B098E9E-8393-4EE7-9512-81AC50A034D9}" srcOrd="0" destOrd="0" presId="urn:microsoft.com/office/officeart/2005/8/layout/orgChart1"/>
    <dgm:cxn modelId="{B07C4923-27B2-46A5-9758-B6DC3B1A79E6}" type="presOf" srcId="{42954FFA-B88D-44CD-9213-D00F8C1B2DDC}" destId="{87010D98-77A7-46F2-BC2F-0590D01D38B8}" srcOrd="1" destOrd="0" presId="urn:microsoft.com/office/officeart/2005/8/layout/orgChart1"/>
    <dgm:cxn modelId="{CFD2D323-9A7C-4715-BF5A-FD0A4BAC5A4E}" type="presOf" srcId="{9F6D2513-3333-45AD-82F9-07E6EF8C7688}" destId="{B3F4F031-DFC9-4943-915C-7502D171F0DB}" srcOrd="0" destOrd="0" presId="urn:microsoft.com/office/officeart/2005/8/layout/orgChart1"/>
    <dgm:cxn modelId="{210FEB29-23AE-45DE-B905-53EBA42E4916}" type="presOf" srcId="{78196536-A2A6-4CAA-B453-C57CBAE1C223}" destId="{AE5204BB-F8A2-4679-AED3-414F748D4013}" srcOrd="0" destOrd="0" presId="urn:microsoft.com/office/officeart/2005/8/layout/orgChart1"/>
    <dgm:cxn modelId="{0AAA5557-FCB5-429A-84A7-CDD08C876C90}" type="presOf" srcId="{78196536-A2A6-4CAA-B453-C57CBAE1C223}" destId="{E4EFCE5D-CBB9-464D-8880-1D2C42CFDC33}" srcOrd="1" destOrd="0" presId="urn:microsoft.com/office/officeart/2005/8/layout/orgChart1"/>
    <dgm:cxn modelId="{4957589B-D5E6-400E-AE3B-6838D973A72E}" srcId="{42954FFA-B88D-44CD-9213-D00F8C1B2DDC}" destId="{78196536-A2A6-4CAA-B453-C57CBAE1C223}" srcOrd="1" destOrd="0" parTransId="{875F6D53-1AA1-4AE5-84CF-FD62423BC6E9}" sibTransId="{DFB023F8-5821-4407-A8F6-3BA98C1BE958}"/>
    <dgm:cxn modelId="{FF42AEC3-823F-4FFC-ADD2-F1CA76B80FAB}" type="presOf" srcId="{9F6D2513-3333-45AD-82F9-07E6EF8C7688}" destId="{18FFEFE1-6B0B-424D-B43B-810CA6AF8DF8}" srcOrd="1" destOrd="0" presId="urn:microsoft.com/office/officeart/2005/8/layout/orgChart1"/>
    <dgm:cxn modelId="{853663C6-0FD1-4960-B93C-8D96E8F57712}" srcId="{33AA7D8C-C707-4364-AD01-D053E0973527}" destId="{42954FFA-B88D-44CD-9213-D00F8C1B2DDC}" srcOrd="0" destOrd="0" parTransId="{48A58525-22C1-4B1A-8C05-8008D484DA22}" sibTransId="{485D29AB-DBD4-4006-9426-60A564A2DAB9}"/>
    <dgm:cxn modelId="{606297D1-9B83-42E5-9FFA-4C5BBA8CC7C0}" srcId="{42954FFA-B88D-44CD-9213-D00F8C1B2DDC}" destId="{9F6D2513-3333-45AD-82F9-07E6EF8C7688}" srcOrd="0" destOrd="0" parTransId="{6B5398FE-A4FA-414E-A85E-543A4F6E69D6}" sibTransId="{A2ED85F2-A468-431A-B568-429F44A5B84F}"/>
    <dgm:cxn modelId="{5BCD51E4-9B65-43A8-9FAA-BC3C402AE632}" type="presOf" srcId="{42954FFA-B88D-44CD-9213-D00F8C1B2DDC}" destId="{3E4DC837-288F-45EF-BF98-2D4A878A0ED2}" srcOrd="0" destOrd="0" presId="urn:microsoft.com/office/officeart/2005/8/layout/orgChart1"/>
    <dgm:cxn modelId="{BE473BF0-B97E-48F5-9336-088BC51B176A}" type="presOf" srcId="{6B5398FE-A4FA-414E-A85E-543A4F6E69D6}" destId="{2C7B19C1-CCB3-4457-A10C-08F03CD859E3}" srcOrd="0" destOrd="0" presId="urn:microsoft.com/office/officeart/2005/8/layout/orgChart1"/>
    <dgm:cxn modelId="{E140EEF6-F099-481D-B803-BFD660E000FB}" type="presOf" srcId="{875F6D53-1AA1-4AE5-84CF-FD62423BC6E9}" destId="{A50E385E-7A62-487A-AE88-810D2B613081}" srcOrd="0" destOrd="0" presId="urn:microsoft.com/office/officeart/2005/8/layout/orgChart1"/>
    <dgm:cxn modelId="{F13C34FF-3AD4-44FC-AA45-95D05425A3C2}" type="presParOf" srcId="{1B098E9E-8393-4EE7-9512-81AC50A034D9}" destId="{DE11BA8A-930B-47C1-B7D8-607D1DFA2D3A}" srcOrd="0" destOrd="0" presId="urn:microsoft.com/office/officeart/2005/8/layout/orgChart1"/>
    <dgm:cxn modelId="{8A737477-1806-474B-BCC8-817CBFEF07FB}" type="presParOf" srcId="{DE11BA8A-930B-47C1-B7D8-607D1DFA2D3A}" destId="{14948279-D9D0-400D-88B1-6D069D114B80}" srcOrd="0" destOrd="0" presId="urn:microsoft.com/office/officeart/2005/8/layout/orgChart1"/>
    <dgm:cxn modelId="{27C9C463-1425-4BB2-BBDD-DF184C25BB4D}" type="presParOf" srcId="{14948279-D9D0-400D-88B1-6D069D114B80}" destId="{3E4DC837-288F-45EF-BF98-2D4A878A0ED2}" srcOrd="0" destOrd="0" presId="urn:microsoft.com/office/officeart/2005/8/layout/orgChart1"/>
    <dgm:cxn modelId="{7A4911D7-2B01-4773-BA3A-17842B3015DD}" type="presParOf" srcId="{14948279-D9D0-400D-88B1-6D069D114B80}" destId="{87010D98-77A7-46F2-BC2F-0590D01D38B8}" srcOrd="1" destOrd="0" presId="urn:microsoft.com/office/officeart/2005/8/layout/orgChart1"/>
    <dgm:cxn modelId="{16697778-35BA-4765-882F-545B216430D5}" type="presParOf" srcId="{DE11BA8A-930B-47C1-B7D8-607D1DFA2D3A}" destId="{EC1EAD9B-E422-4315-AEE8-720FA9DD714A}" srcOrd="1" destOrd="0" presId="urn:microsoft.com/office/officeart/2005/8/layout/orgChart1"/>
    <dgm:cxn modelId="{88829F37-9994-43E1-B045-FD44FB36851F}" type="presParOf" srcId="{EC1EAD9B-E422-4315-AEE8-720FA9DD714A}" destId="{2C7B19C1-CCB3-4457-A10C-08F03CD859E3}" srcOrd="0" destOrd="0" presId="urn:microsoft.com/office/officeart/2005/8/layout/orgChart1"/>
    <dgm:cxn modelId="{FE889655-C469-4AF5-A0DC-785EBE8E819C}" type="presParOf" srcId="{EC1EAD9B-E422-4315-AEE8-720FA9DD714A}" destId="{5304BD24-44FB-4831-83EB-F77155EB35C9}" srcOrd="1" destOrd="0" presId="urn:microsoft.com/office/officeart/2005/8/layout/orgChart1"/>
    <dgm:cxn modelId="{128E55C5-E8A0-4DF9-8E30-EF3C315F02B6}" type="presParOf" srcId="{5304BD24-44FB-4831-83EB-F77155EB35C9}" destId="{442792D1-A679-4621-B070-E3211316BD89}" srcOrd="0" destOrd="0" presId="urn:microsoft.com/office/officeart/2005/8/layout/orgChart1"/>
    <dgm:cxn modelId="{2CA86EAB-565A-4305-A1D2-555EF10D8F5B}" type="presParOf" srcId="{442792D1-A679-4621-B070-E3211316BD89}" destId="{B3F4F031-DFC9-4943-915C-7502D171F0DB}" srcOrd="0" destOrd="0" presId="urn:microsoft.com/office/officeart/2005/8/layout/orgChart1"/>
    <dgm:cxn modelId="{7B119C4E-A6D4-40AA-AB23-7F6155E8CD4E}" type="presParOf" srcId="{442792D1-A679-4621-B070-E3211316BD89}" destId="{18FFEFE1-6B0B-424D-B43B-810CA6AF8DF8}" srcOrd="1" destOrd="0" presId="urn:microsoft.com/office/officeart/2005/8/layout/orgChart1"/>
    <dgm:cxn modelId="{FEBAA3CC-3F14-4C73-A4D1-DFFDE87499FF}" type="presParOf" srcId="{5304BD24-44FB-4831-83EB-F77155EB35C9}" destId="{AFBF3069-0BD3-4B63-91E7-E6A9170A3E7B}" srcOrd="1" destOrd="0" presId="urn:microsoft.com/office/officeart/2005/8/layout/orgChart1"/>
    <dgm:cxn modelId="{257F0809-F07B-4D66-9944-A2FAC3938217}" type="presParOf" srcId="{5304BD24-44FB-4831-83EB-F77155EB35C9}" destId="{9E6D3334-7A47-4B56-B023-2A3081C2AB61}" srcOrd="2" destOrd="0" presId="urn:microsoft.com/office/officeart/2005/8/layout/orgChart1"/>
    <dgm:cxn modelId="{3E566670-1062-42E2-B126-114C0ED6E92E}" type="presParOf" srcId="{EC1EAD9B-E422-4315-AEE8-720FA9DD714A}" destId="{A50E385E-7A62-487A-AE88-810D2B613081}" srcOrd="2" destOrd="0" presId="urn:microsoft.com/office/officeart/2005/8/layout/orgChart1"/>
    <dgm:cxn modelId="{533F0E0D-C779-4B77-BD59-1824C4BDA0FD}" type="presParOf" srcId="{EC1EAD9B-E422-4315-AEE8-720FA9DD714A}" destId="{43C8C96E-2E2C-4209-AAFD-2364F3DE9059}" srcOrd="3" destOrd="0" presId="urn:microsoft.com/office/officeart/2005/8/layout/orgChart1"/>
    <dgm:cxn modelId="{886F928E-DF14-4B51-AE89-7CD6D371F453}" type="presParOf" srcId="{43C8C96E-2E2C-4209-AAFD-2364F3DE9059}" destId="{A85B7068-58D6-4FB7-9470-F8248B0F8946}" srcOrd="0" destOrd="0" presId="urn:microsoft.com/office/officeart/2005/8/layout/orgChart1"/>
    <dgm:cxn modelId="{A7D3E532-F06E-468F-ABD5-7B0775D49C6A}" type="presParOf" srcId="{A85B7068-58D6-4FB7-9470-F8248B0F8946}" destId="{AE5204BB-F8A2-4679-AED3-414F748D4013}" srcOrd="0" destOrd="0" presId="urn:microsoft.com/office/officeart/2005/8/layout/orgChart1"/>
    <dgm:cxn modelId="{38EC415A-3A59-42E8-91D9-3A1F88B861AF}" type="presParOf" srcId="{A85B7068-58D6-4FB7-9470-F8248B0F8946}" destId="{E4EFCE5D-CBB9-464D-8880-1D2C42CFDC33}" srcOrd="1" destOrd="0" presId="urn:microsoft.com/office/officeart/2005/8/layout/orgChart1"/>
    <dgm:cxn modelId="{1FD9000E-A8AB-44DD-8C25-72FBD65202FD}" type="presParOf" srcId="{43C8C96E-2E2C-4209-AAFD-2364F3DE9059}" destId="{7B0C82D0-10D8-4CE9-AC61-270F0BE42F0B}" srcOrd="1" destOrd="0" presId="urn:microsoft.com/office/officeart/2005/8/layout/orgChart1"/>
    <dgm:cxn modelId="{98424B9D-70CA-46EC-9847-E2F2DEFF264C}" type="presParOf" srcId="{43C8C96E-2E2C-4209-AAFD-2364F3DE9059}" destId="{3450BCEA-CE15-4B17-9C2A-D4AFCF54E860}" srcOrd="2" destOrd="0" presId="urn:microsoft.com/office/officeart/2005/8/layout/orgChart1"/>
    <dgm:cxn modelId="{DFF2C2AF-9C22-42EA-913D-9DEFABB98ED5}" type="presParOf" srcId="{DE11BA8A-930B-47C1-B7D8-607D1DFA2D3A}" destId="{DD508F5B-EE4F-4024-9ADE-FADD274CA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AA7D8C-C707-4364-AD01-D053E09735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2954FFA-B88D-44CD-9213-D00F8C1B2DDC}">
      <dgm:prSet phldrT="[Texto]"/>
      <dgm:spPr/>
      <dgm:t>
        <a:bodyPr/>
        <a:lstStyle/>
        <a:p>
          <a:r>
            <a:rPr lang="es-CO" dirty="0"/>
            <a:t>Alejo</a:t>
          </a:r>
        </a:p>
      </dgm:t>
    </dgm:pt>
    <dgm:pt modelId="{48A58525-22C1-4B1A-8C05-8008D484DA22}" type="parTrans" cxnId="{853663C6-0FD1-4960-B93C-8D96E8F57712}">
      <dgm:prSet/>
      <dgm:spPr/>
      <dgm:t>
        <a:bodyPr/>
        <a:lstStyle/>
        <a:p>
          <a:endParaRPr lang="es-CO"/>
        </a:p>
      </dgm:t>
    </dgm:pt>
    <dgm:pt modelId="{485D29AB-DBD4-4006-9426-60A564A2DAB9}" type="sibTrans" cxnId="{853663C6-0FD1-4960-B93C-8D96E8F57712}">
      <dgm:prSet/>
      <dgm:spPr/>
      <dgm:t>
        <a:bodyPr/>
        <a:lstStyle/>
        <a:p>
          <a:endParaRPr lang="es-CO"/>
        </a:p>
      </dgm:t>
    </dgm:pt>
    <dgm:pt modelId="{9F6D2513-3333-45AD-82F9-07E6EF8C7688}">
      <dgm:prSet phldrT="[Texto]"/>
      <dgm:spPr/>
      <dgm:t>
        <a:bodyPr/>
        <a:lstStyle/>
        <a:p>
          <a:r>
            <a:rPr lang="es-CO" dirty="0"/>
            <a:t>Juanjo</a:t>
          </a:r>
        </a:p>
      </dgm:t>
    </dgm:pt>
    <dgm:pt modelId="{6B5398FE-A4FA-414E-A85E-543A4F6E69D6}" type="parTrans" cxnId="{606297D1-9B83-42E5-9FFA-4C5BBA8CC7C0}">
      <dgm:prSet/>
      <dgm:spPr/>
      <dgm:t>
        <a:bodyPr/>
        <a:lstStyle/>
        <a:p>
          <a:endParaRPr lang="es-CO"/>
        </a:p>
      </dgm:t>
    </dgm:pt>
    <dgm:pt modelId="{A2ED85F2-A468-431A-B568-429F44A5B84F}" type="sibTrans" cxnId="{606297D1-9B83-42E5-9FFA-4C5BBA8CC7C0}">
      <dgm:prSet/>
      <dgm:spPr/>
      <dgm:t>
        <a:bodyPr/>
        <a:lstStyle/>
        <a:p>
          <a:endParaRPr lang="es-CO"/>
        </a:p>
      </dgm:t>
    </dgm:pt>
    <dgm:pt modelId="{78196536-A2A6-4CAA-B453-C57CBAE1C223}">
      <dgm:prSet phldrT="[Texto]"/>
      <dgm:spPr/>
      <dgm:t>
        <a:bodyPr/>
        <a:lstStyle/>
        <a:p>
          <a:r>
            <a:rPr lang="es-CO" dirty="0"/>
            <a:t>Richard</a:t>
          </a:r>
        </a:p>
      </dgm:t>
    </dgm:pt>
    <dgm:pt modelId="{875F6D53-1AA1-4AE5-84CF-FD62423BC6E9}" type="parTrans" cxnId="{4957589B-D5E6-400E-AE3B-6838D973A72E}">
      <dgm:prSet/>
      <dgm:spPr/>
      <dgm:t>
        <a:bodyPr/>
        <a:lstStyle/>
        <a:p>
          <a:endParaRPr lang="es-CO"/>
        </a:p>
      </dgm:t>
    </dgm:pt>
    <dgm:pt modelId="{DFB023F8-5821-4407-A8F6-3BA98C1BE958}" type="sibTrans" cxnId="{4957589B-D5E6-400E-AE3B-6838D973A72E}">
      <dgm:prSet/>
      <dgm:spPr/>
      <dgm:t>
        <a:bodyPr/>
        <a:lstStyle/>
        <a:p>
          <a:endParaRPr lang="es-CO"/>
        </a:p>
      </dgm:t>
    </dgm:pt>
    <dgm:pt modelId="{1B098E9E-8393-4EE7-9512-81AC50A034D9}" type="pres">
      <dgm:prSet presAssocID="{33AA7D8C-C707-4364-AD01-D053E09735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11BA8A-930B-47C1-B7D8-607D1DFA2D3A}" type="pres">
      <dgm:prSet presAssocID="{42954FFA-B88D-44CD-9213-D00F8C1B2DDC}" presName="hierRoot1" presStyleCnt="0">
        <dgm:presLayoutVars>
          <dgm:hierBranch val="init"/>
        </dgm:presLayoutVars>
      </dgm:prSet>
      <dgm:spPr/>
    </dgm:pt>
    <dgm:pt modelId="{14948279-D9D0-400D-88B1-6D069D114B80}" type="pres">
      <dgm:prSet presAssocID="{42954FFA-B88D-44CD-9213-D00F8C1B2DDC}" presName="rootComposite1" presStyleCnt="0"/>
      <dgm:spPr/>
    </dgm:pt>
    <dgm:pt modelId="{3E4DC837-288F-45EF-BF98-2D4A878A0ED2}" type="pres">
      <dgm:prSet presAssocID="{42954FFA-B88D-44CD-9213-D00F8C1B2DDC}" presName="rootText1" presStyleLbl="node0" presStyleIdx="0" presStyleCnt="1">
        <dgm:presLayoutVars>
          <dgm:chPref val="3"/>
        </dgm:presLayoutVars>
      </dgm:prSet>
      <dgm:spPr/>
    </dgm:pt>
    <dgm:pt modelId="{87010D98-77A7-46F2-BC2F-0590D01D38B8}" type="pres">
      <dgm:prSet presAssocID="{42954FFA-B88D-44CD-9213-D00F8C1B2DDC}" presName="rootConnector1" presStyleLbl="node1" presStyleIdx="0" presStyleCnt="0"/>
      <dgm:spPr/>
    </dgm:pt>
    <dgm:pt modelId="{EC1EAD9B-E422-4315-AEE8-720FA9DD714A}" type="pres">
      <dgm:prSet presAssocID="{42954FFA-B88D-44CD-9213-D00F8C1B2DDC}" presName="hierChild2" presStyleCnt="0"/>
      <dgm:spPr/>
    </dgm:pt>
    <dgm:pt modelId="{2C7B19C1-CCB3-4457-A10C-08F03CD859E3}" type="pres">
      <dgm:prSet presAssocID="{6B5398FE-A4FA-414E-A85E-543A4F6E69D6}" presName="Name37" presStyleLbl="parChTrans1D2" presStyleIdx="0" presStyleCnt="2"/>
      <dgm:spPr/>
    </dgm:pt>
    <dgm:pt modelId="{5304BD24-44FB-4831-83EB-F77155EB35C9}" type="pres">
      <dgm:prSet presAssocID="{9F6D2513-3333-45AD-82F9-07E6EF8C7688}" presName="hierRoot2" presStyleCnt="0">
        <dgm:presLayoutVars>
          <dgm:hierBranch val="init"/>
        </dgm:presLayoutVars>
      </dgm:prSet>
      <dgm:spPr/>
    </dgm:pt>
    <dgm:pt modelId="{442792D1-A679-4621-B070-E3211316BD89}" type="pres">
      <dgm:prSet presAssocID="{9F6D2513-3333-45AD-82F9-07E6EF8C7688}" presName="rootComposite" presStyleCnt="0"/>
      <dgm:spPr/>
    </dgm:pt>
    <dgm:pt modelId="{B3F4F031-DFC9-4943-915C-7502D171F0DB}" type="pres">
      <dgm:prSet presAssocID="{9F6D2513-3333-45AD-82F9-07E6EF8C7688}" presName="rootText" presStyleLbl="node2" presStyleIdx="0" presStyleCnt="2">
        <dgm:presLayoutVars>
          <dgm:chPref val="3"/>
        </dgm:presLayoutVars>
      </dgm:prSet>
      <dgm:spPr/>
    </dgm:pt>
    <dgm:pt modelId="{18FFEFE1-6B0B-424D-B43B-810CA6AF8DF8}" type="pres">
      <dgm:prSet presAssocID="{9F6D2513-3333-45AD-82F9-07E6EF8C7688}" presName="rootConnector" presStyleLbl="node2" presStyleIdx="0" presStyleCnt="2"/>
      <dgm:spPr/>
    </dgm:pt>
    <dgm:pt modelId="{AFBF3069-0BD3-4B63-91E7-E6A9170A3E7B}" type="pres">
      <dgm:prSet presAssocID="{9F6D2513-3333-45AD-82F9-07E6EF8C7688}" presName="hierChild4" presStyleCnt="0"/>
      <dgm:spPr/>
    </dgm:pt>
    <dgm:pt modelId="{9E6D3334-7A47-4B56-B023-2A3081C2AB61}" type="pres">
      <dgm:prSet presAssocID="{9F6D2513-3333-45AD-82F9-07E6EF8C7688}" presName="hierChild5" presStyleCnt="0"/>
      <dgm:spPr/>
    </dgm:pt>
    <dgm:pt modelId="{A50E385E-7A62-487A-AE88-810D2B613081}" type="pres">
      <dgm:prSet presAssocID="{875F6D53-1AA1-4AE5-84CF-FD62423BC6E9}" presName="Name37" presStyleLbl="parChTrans1D2" presStyleIdx="1" presStyleCnt="2"/>
      <dgm:spPr/>
    </dgm:pt>
    <dgm:pt modelId="{43C8C96E-2E2C-4209-AAFD-2364F3DE9059}" type="pres">
      <dgm:prSet presAssocID="{78196536-A2A6-4CAA-B453-C57CBAE1C223}" presName="hierRoot2" presStyleCnt="0">
        <dgm:presLayoutVars>
          <dgm:hierBranch val="init"/>
        </dgm:presLayoutVars>
      </dgm:prSet>
      <dgm:spPr/>
    </dgm:pt>
    <dgm:pt modelId="{A85B7068-58D6-4FB7-9470-F8248B0F8946}" type="pres">
      <dgm:prSet presAssocID="{78196536-A2A6-4CAA-B453-C57CBAE1C223}" presName="rootComposite" presStyleCnt="0"/>
      <dgm:spPr/>
    </dgm:pt>
    <dgm:pt modelId="{AE5204BB-F8A2-4679-AED3-414F748D4013}" type="pres">
      <dgm:prSet presAssocID="{78196536-A2A6-4CAA-B453-C57CBAE1C223}" presName="rootText" presStyleLbl="node2" presStyleIdx="1" presStyleCnt="2">
        <dgm:presLayoutVars>
          <dgm:chPref val="3"/>
        </dgm:presLayoutVars>
      </dgm:prSet>
      <dgm:spPr/>
    </dgm:pt>
    <dgm:pt modelId="{E4EFCE5D-CBB9-464D-8880-1D2C42CFDC33}" type="pres">
      <dgm:prSet presAssocID="{78196536-A2A6-4CAA-B453-C57CBAE1C223}" presName="rootConnector" presStyleLbl="node2" presStyleIdx="1" presStyleCnt="2"/>
      <dgm:spPr/>
    </dgm:pt>
    <dgm:pt modelId="{7B0C82D0-10D8-4CE9-AC61-270F0BE42F0B}" type="pres">
      <dgm:prSet presAssocID="{78196536-A2A6-4CAA-B453-C57CBAE1C223}" presName="hierChild4" presStyleCnt="0"/>
      <dgm:spPr/>
    </dgm:pt>
    <dgm:pt modelId="{3450BCEA-CE15-4B17-9C2A-D4AFCF54E860}" type="pres">
      <dgm:prSet presAssocID="{78196536-A2A6-4CAA-B453-C57CBAE1C223}" presName="hierChild5" presStyleCnt="0"/>
      <dgm:spPr/>
    </dgm:pt>
    <dgm:pt modelId="{DD508F5B-EE4F-4024-9ADE-FADD274CA930}" type="pres">
      <dgm:prSet presAssocID="{42954FFA-B88D-44CD-9213-D00F8C1B2DDC}" presName="hierChild3" presStyleCnt="0"/>
      <dgm:spPr/>
    </dgm:pt>
  </dgm:ptLst>
  <dgm:cxnLst>
    <dgm:cxn modelId="{D185E214-B152-4956-BB2C-7B3B29965898}" type="presOf" srcId="{33AA7D8C-C707-4364-AD01-D053E0973527}" destId="{1B098E9E-8393-4EE7-9512-81AC50A034D9}" srcOrd="0" destOrd="0" presId="urn:microsoft.com/office/officeart/2005/8/layout/orgChart1"/>
    <dgm:cxn modelId="{B07C4923-27B2-46A5-9758-B6DC3B1A79E6}" type="presOf" srcId="{42954FFA-B88D-44CD-9213-D00F8C1B2DDC}" destId="{87010D98-77A7-46F2-BC2F-0590D01D38B8}" srcOrd="1" destOrd="0" presId="urn:microsoft.com/office/officeart/2005/8/layout/orgChart1"/>
    <dgm:cxn modelId="{CFD2D323-9A7C-4715-BF5A-FD0A4BAC5A4E}" type="presOf" srcId="{9F6D2513-3333-45AD-82F9-07E6EF8C7688}" destId="{B3F4F031-DFC9-4943-915C-7502D171F0DB}" srcOrd="0" destOrd="0" presId="urn:microsoft.com/office/officeart/2005/8/layout/orgChart1"/>
    <dgm:cxn modelId="{210FEB29-23AE-45DE-B905-53EBA42E4916}" type="presOf" srcId="{78196536-A2A6-4CAA-B453-C57CBAE1C223}" destId="{AE5204BB-F8A2-4679-AED3-414F748D4013}" srcOrd="0" destOrd="0" presId="urn:microsoft.com/office/officeart/2005/8/layout/orgChart1"/>
    <dgm:cxn modelId="{0AAA5557-FCB5-429A-84A7-CDD08C876C90}" type="presOf" srcId="{78196536-A2A6-4CAA-B453-C57CBAE1C223}" destId="{E4EFCE5D-CBB9-464D-8880-1D2C42CFDC33}" srcOrd="1" destOrd="0" presId="urn:microsoft.com/office/officeart/2005/8/layout/orgChart1"/>
    <dgm:cxn modelId="{4957589B-D5E6-400E-AE3B-6838D973A72E}" srcId="{42954FFA-B88D-44CD-9213-D00F8C1B2DDC}" destId="{78196536-A2A6-4CAA-B453-C57CBAE1C223}" srcOrd="1" destOrd="0" parTransId="{875F6D53-1AA1-4AE5-84CF-FD62423BC6E9}" sibTransId="{DFB023F8-5821-4407-A8F6-3BA98C1BE958}"/>
    <dgm:cxn modelId="{FF42AEC3-823F-4FFC-ADD2-F1CA76B80FAB}" type="presOf" srcId="{9F6D2513-3333-45AD-82F9-07E6EF8C7688}" destId="{18FFEFE1-6B0B-424D-B43B-810CA6AF8DF8}" srcOrd="1" destOrd="0" presId="urn:microsoft.com/office/officeart/2005/8/layout/orgChart1"/>
    <dgm:cxn modelId="{853663C6-0FD1-4960-B93C-8D96E8F57712}" srcId="{33AA7D8C-C707-4364-AD01-D053E0973527}" destId="{42954FFA-B88D-44CD-9213-D00F8C1B2DDC}" srcOrd="0" destOrd="0" parTransId="{48A58525-22C1-4B1A-8C05-8008D484DA22}" sibTransId="{485D29AB-DBD4-4006-9426-60A564A2DAB9}"/>
    <dgm:cxn modelId="{606297D1-9B83-42E5-9FFA-4C5BBA8CC7C0}" srcId="{42954FFA-B88D-44CD-9213-D00F8C1B2DDC}" destId="{9F6D2513-3333-45AD-82F9-07E6EF8C7688}" srcOrd="0" destOrd="0" parTransId="{6B5398FE-A4FA-414E-A85E-543A4F6E69D6}" sibTransId="{A2ED85F2-A468-431A-B568-429F44A5B84F}"/>
    <dgm:cxn modelId="{5BCD51E4-9B65-43A8-9FAA-BC3C402AE632}" type="presOf" srcId="{42954FFA-B88D-44CD-9213-D00F8C1B2DDC}" destId="{3E4DC837-288F-45EF-BF98-2D4A878A0ED2}" srcOrd="0" destOrd="0" presId="urn:microsoft.com/office/officeart/2005/8/layout/orgChart1"/>
    <dgm:cxn modelId="{BE473BF0-B97E-48F5-9336-088BC51B176A}" type="presOf" srcId="{6B5398FE-A4FA-414E-A85E-543A4F6E69D6}" destId="{2C7B19C1-CCB3-4457-A10C-08F03CD859E3}" srcOrd="0" destOrd="0" presId="urn:microsoft.com/office/officeart/2005/8/layout/orgChart1"/>
    <dgm:cxn modelId="{E140EEF6-F099-481D-B803-BFD660E000FB}" type="presOf" srcId="{875F6D53-1AA1-4AE5-84CF-FD62423BC6E9}" destId="{A50E385E-7A62-487A-AE88-810D2B613081}" srcOrd="0" destOrd="0" presId="urn:microsoft.com/office/officeart/2005/8/layout/orgChart1"/>
    <dgm:cxn modelId="{F13C34FF-3AD4-44FC-AA45-95D05425A3C2}" type="presParOf" srcId="{1B098E9E-8393-4EE7-9512-81AC50A034D9}" destId="{DE11BA8A-930B-47C1-B7D8-607D1DFA2D3A}" srcOrd="0" destOrd="0" presId="urn:microsoft.com/office/officeart/2005/8/layout/orgChart1"/>
    <dgm:cxn modelId="{8A737477-1806-474B-BCC8-817CBFEF07FB}" type="presParOf" srcId="{DE11BA8A-930B-47C1-B7D8-607D1DFA2D3A}" destId="{14948279-D9D0-400D-88B1-6D069D114B80}" srcOrd="0" destOrd="0" presId="urn:microsoft.com/office/officeart/2005/8/layout/orgChart1"/>
    <dgm:cxn modelId="{27C9C463-1425-4BB2-BBDD-DF184C25BB4D}" type="presParOf" srcId="{14948279-D9D0-400D-88B1-6D069D114B80}" destId="{3E4DC837-288F-45EF-BF98-2D4A878A0ED2}" srcOrd="0" destOrd="0" presId="urn:microsoft.com/office/officeart/2005/8/layout/orgChart1"/>
    <dgm:cxn modelId="{7A4911D7-2B01-4773-BA3A-17842B3015DD}" type="presParOf" srcId="{14948279-D9D0-400D-88B1-6D069D114B80}" destId="{87010D98-77A7-46F2-BC2F-0590D01D38B8}" srcOrd="1" destOrd="0" presId="urn:microsoft.com/office/officeart/2005/8/layout/orgChart1"/>
    <dgm:cxn modelId="{16697778-35BA-4765-882F-545B216430D5}" type="presParOf" srcId="{DE11BA8A-930B-47C1-B7D8-607D1DFA2D3A}" destId="{EC1EAD9B-E422-4315-AEE8-720FA9DD714A}" srcOrd="1" destOrd="0" presId="urn:microsoft.com/office/officeart/2005/8/layout/orgChart1"/>
    <dgm:cxn modelId="{88829F37-9994-43E1-B045-FD44FB36851F}" type="presParOf" srcId="{EC1EAD9B-E422-4315-AEE8-720FA9DD714A}" destId="{2C7B19C1-CCB3-4457-A10C-08F03CD859E3}" srcOrd="0" destOrd="0" presId="urn:microsoft.com/office/officeart/2005/8/layout/orgChart1"/>
    <dgm:cxn modelId="{FE889655-C469-4AF5-A0DC-785EBE8E819C}" type="presParOf" srcId="{EC1EAD9B-E422-4315-AEE8-720FA9DD714A}" destId="{5304BD24-44FB-4831-83EB-F77155EB35C9}" srcOrd="1" destOrd="0" presId="urn:microsoft.com/office/officeart/2005/8/layout/orgChart1"/>
    <dgm:cxn modelId="{128E55C5-E8A0-4DF9-8E30-EF3C315F02B6}" type="presParOf" srcId="{5304BD24-44FB-4831-83EB-F77155EB35C9}" destId="{442792D1-A679-4621-B070-E3211316BD89}" srcOrd="0" destOrd="0" presId="urn:microsoft.com/office/officeart/2005/8/layout/orgChart1"/>
    <dgm:cxn modelId="{2CA86EAB-565A-4305-A1D2-555EF10D8F5B}" type="presParOf" srcId="{442792D1-A679-4621-B070-E3211316BD89}" destId="{B3F4F031-DFC9-4943-915C-7502D171F0DB}" srcOrd="0" destOrd="0" presId="urn:microsoft.com/office/officeart/2005/8/layout/orgChart1"/>
    <dgm:cxn modelId="{7B119C4E-A6D4-40AA-AB23-7F6155E8CD4E}" type="presParOf" srcId="{442792D1-A679-4621-B070-E3211316BD89}" destId="{18FFEFE1-6B0B-424D-B43B-810CA6AF8DF8}" srcOrd="1" destOrd="0" presId="urn:microsoft.com/office/officeart/2005/8/layout/orgChart1"/>
    <dgm:cxn modelId="{FEBAA3CC-3F14-4C73-A4D1-DFFDE87499FF}" type="presParOf" srcId="{5304BD24-44FB-4831-83EB-F77155EB35C9}" destId="{AFBF3069-0BD3-4B63-91E7-E6A9170A3E7B}" srcOrd="1" destOrd="0" presId="urn:microsoft.com/office/officeart/2005/8/layout/orgChart1"/>
    <dgm:cxn modelId="{257F0809-F07B-4D66-9944-A2FAC3938217}" type="presParOf" srcId="{5304BD24-44FB-4831-83EB-F77155EB35C9}" destId="{9E6D3334-7A47-4B56-B023-2A3081C2AB61}" srcOrd="2" destOrd="0" presId="urn:microsoft.com/office/officeart/2005/8/layout/orgChart1"/>
    <dgm:cxn modelId="{3E566670-1062-42E2-B126-114C0ED6E92E}" type="presParOf" srcId="{EC1EAD9B-E422-4315-AEE8-720FA9DD714A}" destId="{A50E385E-7A62-487A-AE88-810D2B613081}" srcOrd="2" destOrd="0" presId="urn:microsoft.com/office/officeart/2005/8/layout/orgChart1"/>
    <dgm:cxn modelId="{533F0E0D-C779-4B77-BD59-1824C4BDA0FD}" type="presParOf" srcId="{EC1EAD9B-E422-4315-AEE8-720FA9DD714A}" destId="{43C8C96E-2E2C-4209-AAFD-2364F3DE9059}" srcOrd="3" destOrd="0" presId="urn:microsoft.com/office/officeart/2005/8/layout/orgChart1"/>
    <dgm:cxn modelId="{886F928E-DF14-4B51-AE89-7CD6D371F453}" type="presParOf" srcId="{43C8C96E-2E2C-4209-AAFD-2364F3DE9059}" destId="{A85B7068-58D6-4FB7-9470-F8248B0F8946}" srcOrd="0" destOrd="0" presId="urn:microsoft.com/office/officeart/2005/8/layout/orgChart1"/>
    <dgm:cxn modelId="{A7D3E532-F06E-468F-ABD5-7B0775D49C6A}" type="presParOf" srcId="{A85B7068-58D6-4FB7-9470-F8248B0F8946}" destId="{AE5204BB-F8A2-4679-AED3-414F748D4013}" srcOrd="0" destOrd="0" presId="urn:microsoft.com/office/officeart/2005/8/layout/orgChart1"/>
    <dgm:cxn modelId="{38EC415A-3A59-42E8-91D9-3A1F88B861AF}" type="presParOf" srcId="{A85B7068-58D6-4FB7-9470-F8248B0F8946}" destId="{E4EFCE5D-CBB9-464D-8880-1D2C42CFDC33}" srcOrd="1" destOrd="0" presId="urn:microsoft.com/office/officeart/2005/8/layout/orgChart1"/>
    <dgm:cxn modelId="{1FD9000E-A8AB-44DD-8C25-72FBD65202FD}" type="presParOf" srcId="{43C8C96E-2E2C-4209-AAFD-2364F3DE9059}" destId="{7B0C82D0-10D8-4CE9-AC61-270F0BE42F0B}" srcOrd="1" destOrd="0" presId="urn:microsoft.com/office/officeart/2005/8/layout/orgChart1"/>
    <dgm:cxn modelId="{98424B9D-70CA-46EC-9847-E2F2DEFF264C}" type="presParOf" srcId="{43C8C96E-2E2C-4209-AAFD-2364F3DE9059}" destId="{3450BCEA-CE15-4B17-9C2A-D4AFCF54E860}" srcOrd="2" destOrd="0" presId="urn:microsoft.com/office/officeart/2005/8/layout/orgChart1"/>
    <dgm:cxn modelId="{DFF2C2AF-9C22-42EA-913D-9DEFABB98ED5}" type="presParOf" srcId="{DE11BA8A-930B-47C1-B7D8-607D1DFA2D3A}" destId="{DD508F5B-EE4F-4024-9ADE-FADD274CA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9029EF-4E3E-4F55-9EBC-A5DA42953C8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B387678-ACDD-409B-A5F3-FF57A8205D92}">
      <dgm:prSet/>
      <dgm:spPr/>
      <dgm:t>
        <a:bodyPr/>
        <a:lstStyle/>
        <a:p>
          <a:r>
            <a:rPr lang="es-ES" dirty="0"/>
            <a:t>4 Créditos </a:t>
          </a:r>
        </a:p>
      </dgm:t>
    </dgm:pt>
    <dgm:pt modelId="{2F64B433-4C63-4D75-AC8F-B9D003BF7AF3}" type="parTrans" cxnId="{178FD33C-8964-4461-BFDD-D5EC0E53B315}">
      <dgm:prSet/>
      <dgm:spPr/>
      <dgm:t>
        <a:bodyPr/>
        <a:lstStyle/>
        <a:p>
          <a:endParaRPr lang="es-CO"/>
        </a:p>
      </dgm:t>
    </dgm:pt>
    <dgm:pt modelId="{84F5ECCF-ACB6-4D2C-B7E2-2EEE4D1ECE8F}" type="sibTrans" cxnId="{178FD33C-8964-4461-BFDD-D5EC0E53B315}">
      <dgm:prSet/>
      <dgm:spPr/>
      <dgm:t>
        <a:bodyPr/>
        <a:lstStyle/>
        <a:p>
          <a:endParaRPr lang="es-CO"/>
        </a:p>
      </dgm:t>
    </dgm:pt>
    <dgm:pt modelId="{DA17C828-089E-482E-BFD0-F96F07949CC2}">
      <dgm:prSet/>
      <dgm:spPr/>
      <dgm:t>
        <a:bodyPr/>
        <a:lstStyle/>
        <a:p>
          <a:r>
            <a:rPr lang="es-ES" dirty="0"/>
            <a:t>4 horas de clase</a:t>
          </a:r>
        </a:p>
      </dgm:t>
    </dgm:pt>
    <dgm:pt modelId="{9BDC7728-38E5-47DF-9C4B-EC4A2FA73E6A}" type="parTrans" cxnId="{532814A9-4AE1-445F-850E-8F9AB32634D9}">
      <dgm:prSet/>
      <dgm:spPr/>
      <dgm:t>
        <a:bodyPr/>
        <a:lstStyle/>
        <a:p>
          <a:endParaRPr lang="es-CO"/>
        </a:p>
      </dgm:t>
    </dgm:pt>
    <dgm:pt modelId="{9540D058-14D4-47CB-ACF0-826CF128D6F8}" type="sibTrans" cxnId="{532814A9-4AE1-445F-850E-8F9AB32634D9}">
      <dgm:prSet/>
      <dgm:spPr/>
      <dgm:t>
        <a:bodyPr/>
        <a:lstStyle/>
        <a:p>
          <a:endParaRPr lang="es-CO"/>
        </a:p>
      </dgm:t>
    </dgm:pt>
    <dgm:pt modelId="{0A2EAA82-D32C-4F80-9D39-2392471504BA}">
      <dgm:prSet/>
      <dgm:spPr/>
      <dgm:t>
        <a:bodyPr/>
        <a:lstStyle/>
        <a:p>
          <a:r>
            <a:rPr lang="es-ES" dirty="0"/>
            <a:t>12 horas de desarrollo</a:t>
          </a:r>
        </a:p>
      </dgm:t>
    </dgm:pt>
    <dgm:pt modelId="{5BC35886-7E16-4DA3-9A89-54CB014A6496}" type="parTrans" cxnId="{B70254BE-87CE-446A-BA02-5835FB73A734}">
      <dgm:prSet/>
      <dgm:spPr/>
      <dgm:t>
        <a:bodyPr/>
        <a:lstStyle/>
        <a:p>
          <a:endParaRPr lang="es-CO"/>
        </a:p>
      </dgm:t>
    </dgm:pt>
    <dgm:pt modelId="{C5C09268-3538-4F06-9A6F-4A1954EEED6C}" type="sibTrans" cxnId="{B70254BE-87CE-446A-BA02-5835FB73A734}">
      <dgm:prSet/>
      <dgm:spPr/>
      <dgm:t>
        <a:bodyPr/>
        <a:lstStyle/>
        <a:p>
          <a:endParaRPr lang="es-CO"/>
        </a:p>
      </dgm:t>
    </dgm:pt>
    <dgm:pt modelId="{4FC8B35D-9E43-429E-8F49-8B4D64DCF19B}">
      <dgm:prSet/>
      <dgm:spPr/>
      <dgm:t>
        <a:bodyPr/>
        <a:lstStyle/>
        <a:p>
          <a:r>
            <a:rPr lang="es-ES" dirty="0"/>
            <a:t>3 semestres</a:t>
          </a:r>
        </a:p>
      </dgm:t>
    </dgm:pt>
    <dgm:pt modelId="{8A67C99A-8CD6-4A2D-97EF-55CDC8DB97E3}" type="parTrans" cxnId="{D4191D3C-961A-464B-B73B-69EB17B008DB}">
      <dgm:prSet/>
      <dgm:spPr/>
      <dgm:t>
        <a:bodyPr/>
        <a:lstStyle/>
        <a:p>
          <a:endParaRPr lang="es-CO"/>
        </a:p>
      </dgm:t>
    </dgm:pt>
    <dgm:pt modelId="{6A843529-EBF5-4F24-93A7-85B4C44AFD11}" type="sibTrans" cxnId="{D4191D3C-961A-464B-B73B-69EB17B008DB}">
      <dgm:prSet/>
      <dgm:spPr/>
      <dgm:t>
        <a:bodyPr/>
        <a:lstStyle/>
        <a:p>
          <a:endParaRPr lang="es-CO"/>
        </a:p>
      </dgm:t>
    </dgm:pt>
    <dgm:pt modelId="{3FC0915B-84EE-4255-8289-ABD14FD29182}">
      <dgm:prSet/>
      <dgm:spPr/>
      <dgm:t>
        <a:bodyPr/>
        <a:lstStyle/>
        <a:p>
          <a:r>
            <a:rPr lang="es-ES" dirty="0"/>
            <a:t>2 vacacionales</a:t>
          </a:r>
        </a:p>
      </dgm:t>
    </dgm:pt>
    <dgm:pt modelId="{1A4A9328-3460-4F21-9C9F-345EEB55E91F}" type="parTrans" cxnId="{B7316717-2501-4E7D-87DA-69E46CE63EE8}">
      <dgm:prSet/>
      <dgm:spPr/>
      <dgm:t>
        <a:bodyPr/>
        <a:lstStyle/>
        <a:p>
          <a:endParaRPr lang="es-CO"/>
        </a:p>
      </dgm:t>
    </dgm:pt>
    <dgm:pt modelId="{DFCCCF6D-A8E7-4577-A6FB-8494733DA801}" type="sibTrans" cxnId="{B7316717-2501-4E7D-87DA-69E46CE63EE8}">
      <dgm:prSet/>
      <dgm:spPr/>
      <dgm:t>
        <a:bodyPr/>
        <a:lstStyle/>
        <a:p>
          <a:endParaRPr lang="es-CO"/>
        </a:p>
      </dgm:t>
    </dgm:pt>
    <dgm:pt modelId="{ED87D645-BD8B-4980-AD17-D1BEB5DD8769}" type="pres">
      <dgm:prSet presAssocID="{5B9029EF-4E3E-4F55-9EBC-A5DA42953C8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7E4FEC6-FB68-4991-A06C-16E3450CE8DE}" type="pres">
      <dgm:prSet presAssocID="{4B387678-ACDD-409B-A5F3-FF57A8205D92}" presName="circle1" presStyleLbl="node1" presStyleIdx="0" presStyleCnt="5"/>
      <dgm:spPr/>
    </dgm:pt>
    <dgm:pt modelId="{013A7F6B-9658-45A7-A5EB-25C6CF24560F}" type="pres">
      <dgm:prSet presAssocID="{4B387678-ACDD-409B-A5F3-FF57A8205D92}" presName="space" presStyleCnt="0"/>
      <dgm:spPr/>
    </dgm:pt>
    <dgm:pt modelId="{9486B03A-8B41-4F7F-8B79-958554D02AD6}" type="pres">
      <dgm:prSet presAssocID="{4B387678-ACDD-409B-A5F3-FF57A8205D92}" presName="rect1" presStyleLbl="alignAcc1" presStyleIdx="0" presStyleCnt="5"/>
      <dgm:spPr/>
    </dgm:pt>
    <dgm:pt modelId="{8F0CE5CE-8526-4859-8B86-34A0281558EA}" type="pres">
      <dgm:prSet presAssocID="{DA17C828-089E-482E-BFD0-F96F07949CC2}" presName="vertSpace2" presStyleLbl="node1" presStyleIdx="0" presStyleCnt="5"/>
      <dgm:spPr/>
    </dgm:pt>
    <dgm:pt modelId="{C1755170-9B00-42A9-9748-27D8601F050F}" type="pres">
      <dgm:prSet presAssocID="{DA17C828-089E-482E-BFD0-F96F07949CC2}" presName="circle2" presStyleLbl="node1" presStyleIdx="1" presStyleCnt="5"/>
      <dgm:spPr/>
    </dgm:pt>
    <dgm:pt modelId="{35021686-0836-4512-B85D-1333A3557AA4}" type="pres">
      <dgm:prSet presAssocID="{DA17C828-089E-482E-BFD0-F96F07949CC2}" presName="rect2" presStyleLbl="alignAcc1" presStyleIdx="1" presStyleCnt="5"/>
      <dgm:spPr/>
    </dgm:pt>
    <dgm:pt modelId="{9059910D-BC3E-4C24-9E99-DD9B850D46F4}" type="pres">
      <dgm:prSet presAssocID="{0A2EAA82-D32C-4F80-9D39-2392471504BA}" presName="vertSpace3" presStyleLbl="node1" presStyleIdx="1" presStyleCnt="5"/>
      <dgm:spPr/>
    </dgm:pt>
    <dgm:pt modelId="{52737066-C39A-494B-88B5-E62B66DC771F}" type="pres">
      <dgm:prSet presAssocID="{0A2EAA82-D32C-4F80-9D39-2392471504BA}" presName="circle3" presStyleLbl="node1" presStyleIdx="2" presStyleCnt="5"/>
      <dgm:spPr/>
    </dgm:pt>
    <dgm:pt modelId="{47538DCE-0C59-4CA4-8962-D5F599FA6E57}" type="pres">
      <dgm:prSet presAssocID="{0A2EAA82-D32C-4F80-9D39-2392471504BA}" presName="rect3" presStyleLbl="alignAcc1" presStyleIdx="2" presStyleCnt="5"/>
      <dgm:spPr/>
    </dgm:pt>
    <dgm:pt modelId="{9CEBF393-1220-4CE5-A3B8-95B8E092F501}" type="pres">
      <dgm:prSet presAssocID="{4FC8B35D-9E43-429E-8F49-8B4D64DCF19B}" presName="vertSpace4" presStyleLbl="node1" presStyleIdx="2" presStyleCnt="5"/>
      <dgm:spPr/>
    </dgm:pt>
    <dgm:pt modelId="{CB715B95-B205-4F7E-8608-A5CBD863EBF6}" type="pres">
      <dgm:prSet presAssocID="{4FC8B35D-9E43-429E-8F49-8B4D64DCF19B}" presName="circle4" presStyleLbl="node1" presStyleIdx="3" presStyleCnt="5"/>
      <dgm:spPr/>
    </dgm:pt>
    <dgm:pt modelId="{1FDF400E-D59A-4B8C-A034-3198CE9962B0}" type="pres">
      <dgm:prSet presAssocID="{4FC8B35D-9E43-429E-8F49-8B4D64DCF19B}" presName="rect4" presStyleLbl="alignAcc1" presStyleIdx="3" presStyleCnt="5"/>
      <dgm:spPr/>
    </dgm:pt>
    <dgm:pt modelId="{5A212F93-D9ED-49B5-A2BB-43619234E556}" type="pres">
      <dgm:prSet presAssocID="{3FC0915B-84EE-4255-8289-ABD14FD29182}" presName="vertSpace5" presStyleLbl="node1" presStyleIdx="3" presStyleCnt="5"/>
      <dgm:spPr/>
    </dgm:pt>
    <dgm:pt modelId="{51C2A9DE-B546-4094-AA26-6E4918789E0B}" type="pres">
      <dgm:prSet presAssocID="{3FC0915B-84EE-4255-8289-ABD14FD29182}" presName="circle5" presStyleLbl="node1" presStyleIdx="4" presStyleCnt="5"/>
      <dgm:spPr/>
    </dgm:pt>
    <dgm:pt modelId="{D8B1B78A-6152-4B50-B506-31599D4E09DA}" type="pres">
      <dgm:prSet presAssocID="{3FC0915B-84EE-4255-8289-ABD14FD29182}" presName="rect5" presStyleLbl="alignAcc1" presStyleIdx="4" presStyleCnt="5"/>
      <dgm:spPr/>
    </dgm:pt>
    <dgm:pt modelId="{892AFC68-D0AA-4BCB-8DD9-384C9ACD62E8}" type="pres">
      <dgm:prSet presAssocID="{4B387678-ACDD-409B-A5F3-FF57A8205D92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64E5C2E-166A-4AF8-805A-21EE4AC6337E}" type="pres">
      <dgm:prSet presAssocID="{DA17C828-089E-482E-BFD0-F96F07949CC2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CFC7EA16-B93C-4210-9D93-C33F9D6A179B}" type="pres">
      <dgm:prSet presAssocID="{0A2EAA82-D32C-4F80-9D39-2392471504BA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83E8925E-8DA8-4096-94E8-C63A5ACA5CE8}" type="pres">
      <dgm:prSet presAssocID="{4FC8B35D-9E43-429E-8F49-8B4D64DCF19B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45D36F1E-ED71-440A-9FA7-C38CDACB9072}" type="pres">
      <dgm:prSet presAssocID="{3FC0915B-84EE-4255-8289-ABD14FD2918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B7316717-2501-4E7D-87DA-69E46CE63EE8}" srcId="{5B9029EF-4E3E-4F55-9EBC-A5DA42953C86}" destId="{3FC0915B-84EE-4255-8289-ABD14FD29182}" srcOrd="4" destOrd="0" parTransId="{1A4A9328-3460-4F21-9C9F-345EEB55E91F}" sibTransId="{DFCCCF6D-A8E7-4577-A6FB-8494733DA801}"/>
    <dgm:cxn modelId="{54DDDC23-7DEF-44AE-978D-F6E51D099C83}" type="presOf" srcId="{4B387678-ACDD-409B-A5F3-FF57A8205D92}" destId="{892AFC68-D0AA-4BCB-8DD9-384C9ACD62E8}" srcOrd="1" destOrd="0" presId="urn:microsoft.com/office/officeart/2005/8/layout/target3"/>
    <dgm:cxn modelId="{E3A4D131-4BFE-4A8B-B3FE-7C5C75A38606}" type="presOf" srcId="{3FC0915B-84EE-4255-8289-ABD14FD29182}" destId="{D8B1B78A-6152-4B50-B506-31599D4E09DA}" srcOrd="0" destOrd="0" presId="urn:microsoft.com/office/officeart/2005/8/layout/target3"/>
    <dgm:cxn modelId="{1D8EE13A-D64C-4DC4-A380-BDD4AC0BD7EE}" type="presOf" srcId="{4FC8B35D-9E43-429E-8F49-8B4D64DCF19B}" destId="{83E8925E-8DA8-4096-94E8-C63A5ACA5CE8}" srcOrd="1" destOrd="0" presId="urn:microsoft.com/office/officeart/2005/8/layout/target3"/>
    <dgm:cxn modelId="{D4191D3C-961A-464B-B73B-69EB17B008DB}" srcId="{5B9029EF-4E3E-4F55-9EBC-A5DA42953C86}" destId="{4FC8B35D-9E43-429E-8F49-8B4D64DCF19B}" srcOrd="3" destOrd="0" parTransId="{8A67C99A-8CD6-4A2D-97EF-55CDC8DB97E3}" sibTransId="{6A843529-EBF5-4F24-93A7-85B4C44AFD11}"/>
    <dgm:cxn modelId="{178FD33C-8964-4461-BFDD-D5EC0E53B315}" srcId="{5B9029EF-4E3E-4F55-9EBC-A5DA42953C86}" destId="{4B387678-ACDD-409B-A5F3-FF57A8205D92}" srcOrd="0" destOrd="0" parTransId="{2F64B433-4C63-4D75-AC8F-B9D003BF7AF3}" sibTransId="{84F5ECCF-ACB6-4D2C-B7E2-2EEE4D1ECE8F}"/>
    <dgm:cxn modelId="{CF7EFE4A-E5FA-480A-94C3-FFB451C779BF}" type="presOf" srcId="{3FC0915B-84EE-4255-8289-ABD14FD29182}" destId="{45D36F1E-ED71-440A-9FA7-C38CDACB9072}" srcOrd="1" destOrd="0" presId="urn:microsoft.com/office/officeart/2005/8/layout/target3"/>
    <dgm:cxn modelId="{C897BC89-CE83-483A-B0F1-6C3C89F9D961}" type="presOf" srcId="{DA17C828-089E-482E-BFD0-F96F07949CC2}" destId="{35021686-0836-4512-B85D-1333A3557AA4}" srcOrd="0" destOrd="0" presId="urn:microsoft.com/office/officeart/2005/8/layout/target3"/>
    <dgm:cxn modelId="{3462D299-466E-484B-99EC-7DDD85950D9B}" type="presOf" srcId="{0A2EAA82-D32C-4F80-9D39-2392471504BA}" destId="{CFC7EA16-B93C-4210-9D93-C33F9D6A179B}" srcOrd="1" destOrd="0" presId="urn:microsoft.com/office/officeart/2005/8/layout/target3"/>
    <dgm:cxn modelId="{532814A9-4AE1-445F-850E-8F9AB32634D9}" srcId="{5B9029EF-4E3E-4F55-9EBC-A5DA42953C86}" destId="{DA17C828-089E-482E-BFD0-F96F07949CC2}" srcOrd="1" destOrd="0" parTransId="{9BDC7728-38E5-47DF-9C4B-EC4A2FA73E6A}" sibTransId="{9540D058-14D4-47CB-ACF0-826CF128D6F8}"/>
    <dgm:cxn modelId="{AF1841AF-2173-4BDF-8853-ED3B092D1118}" type="presOf" srcId="{0A2EAA82-D32C-4F80-9D39-2392471504BA}" destId="{47538DCE-0C59-4CA4-8962-D5F599FA6E57}" srcOrd="0" destOrd="0" presId="urn:microsoft.com/office/officeart/2005/8/layout/target3"/>
    <dgm:cxn modelId="{CA3DF3BA-1CFE-4EB4-A3FD-00115E36FD9D}" type="presOf" srcId="{4FC8B35D-9E43-429E-8F49-8B4D64DCF19B}" destId="{1FDF400E-D59A-4B8C-A034-3198CE9962B0}" srcOrd="0" destOrd="0" presId="urn:microsoft.com/office/officeart/2005/8/layout/target3"/>
    <dgm:cxn modelId="{B70254BE-87CE-446A-BA02-5835FB73A734}" srcId="{5B9029EF-4E3E-4F55-9EBC-A5DA42953C86}" destId="{0A2EAA82-D32C-4F80-9D39-2392471504BA}" srcOrd="2" destOrd="0" parTransId="{5BC35886-7E16-4DA3-9A89-54CB014A6496}" sibTransId="{C5C09268-3538-4F06-9A6F-4A1954EEED6C}"/>
    <dgm:cxn modelId="{3832F0CA-314E-4F7E-A8BE-1827ADB2617E}" type="presOf" srcId="{4B387678-ACDD-409B-A5F3-FF57A8205D92}" destId="{9486B03A-8B41-4F7F-8B79-958554D02AD6}" srcOrd="0" destOrd="0" presId="urn:microsoft.com/office/officeart/2005/8/layout/target3"/>
    <dgm:cxn modelId="{F63C31DB-DE43-49F8-8771-65B9FF3A8DFD}" type="presOf" srcId="{DA17C828-089E-482E-BFD0-F96F07949CC2}" destId="{064E5C2E-166A-4AF8-805A-21EE4AC6337E}" srcOrd="1" destOrd="0" presId="urn:microsoft.com/office/officeart/2005/8/layout/target3"/>
    <dgm:cxn modelId="{FA7DCFED-383B-4E33-A379-45CCD73EF5A2}" type="presOf" srcId="{5B9029EF-4E3E-4F55-9EBC-A5DA42953C86}" destId="{ED87D645-BD8B-4980-AD17-D1BEB5DD8769}" srcOrd="0" destOrd="0" presId="urn:microsoft.com/office/officeart/2005/8/layout/target3"/>
    <dgm:cxn modelId="{AE5D9E07-1852-4754-B53C-9E29D37019F2}" type="presParOf" srcId="{ED87D645-BD8B-4980-AD17-D1BEB5DD8769}" destId="{27E4FEC6-FB68-4991-A06C-16E3450CE8DE}" srcOrd="0" destOrd="0" presId="urn:microsoft.com/office/officeart/2005/8/layout/target3"/>
    <dgm:cxn modelId="{2832364D-6643-4D48-9725-DA6439F512D4}" type="presParOf" srcId="{ED87D645-BD8B-4980-AD17-D1BEB5DD8769}" destId="{013A7F6B-9658-45A7-A5EB-25C6CF24560F}" srcOrd="1" destOrd="0" presId="urn:microsoft.com/office/officeart/2005/8/layout/target3"/>
    <dgm:cxn modelId="{487E7AE8-8F33-4B4A-9BB9-2BA585D5F292}" type="presParOf" srcId="{ED87D645-BD8B-4980-AD17-D1BEB5DD8769}" destId="{9486B03A-8B41-4F7F-8B79-958554D02AD6}" srcOrd="2" destOrd="0" presId="urn:microsoft.com/office/officeart/2005/8/layout/target3"/>
    <dgm:cxn modelId="{9E833985-85AE-4010-8705-2287BE72AE14}" type="presParOf" srcId="{ED87D645-BD8B-4980-AD17-D1BEB5DD8769}" destId="{8F0CE5CE-8526-4859-8B86-34A0281558EA}" srcOrd="3" destOrd="0" presId="urn:microsoft.com/office/officeart/2005/8/layout/target3"/>
    <dgm:cxn modelId="{0B1868BD-5775-4B6E-991E-CB5EF34D0D20}" type="presParOf" srcId="{ED87D645-BD8B-4980-AD17-D1BEB5DD8769}" destId="{C1755170-9B00-42A9-9748-27D8601F050F}" srcOrd="4" destOrd="0" presId="urn:microsoft.com/office/officeart/2005/8/layout/target3"/>
    <dgm:cxn modelId="{4F36DF74-250E-4DE3-A443-4D0FACE592D3}" type="presParOf" srcId="{ED87D645-BD8B-4980-AD17-D1BEB5DD8769}" destId="{35021686-0836-4512-B85D-1333A3557AA4}" srcOrd="5" destOrd="0" presId="urn:microsoft.com/office/officeart/2005/8/layout/target3"/>
    <dgm:cxn modelId="{0267A982-9301-4AB3-8F12-20785B8ED0A5}" type="presParOf" srcId="{ED87D645-BD8B-4980-AD17-D1BEB5DD8769}" destId="{9059910D-BC3E-4C24-9E99-DD9B850D46F4}" srcOrd="6" destOrd="0" presId="urn:microsoft.com/office/officeart/2005/8/layout/target3"/>
    <dgm:cxn modelId="{66503E89-9816-4D53-A863-0F9E611AABDE}" type="presParOf" srcId="{ED87D645-BD8B-4980-AD17-D1BEB5DD8769}" destId="{52737066-C39A-494B-88B5-E62B66DC771F}" srcOrd="7" destOrd="0" presId="urn:microsoft.com/office/officeart/2005/8/layout/target3"/>
    <dgm:cxn modelId="{2DAC2CAA-C5E5-4F90-8BEA-FE4E02F81EAD}" type="presParOf" srcId="{ED87D645-BD8B-4980-AD17-D1BEB5DD8769}" destId="{47538DCE-0C59-4CA4-8962-D5F599FA6E57}" srcOrd="8" destOrd="0" presId="urn:microsoft.com/office/officeart/2005/8/layout/target3"/>
    <dgm:cxn modelId="{28AF4EE1-FCAC-4673-B9A1-EB70672F9FDF}" type="presParOf" srcId="{ED87D645-BD8B-4980-AD17-D1BEB5DD8769}" destId="{9CEBF393-1220-4CE5-A3B8-95B8E092F501}" srcOrd="9" destOrd="0" presId="urn:microsoft.com/office/officeart/2005/8/layout/target3"/>
    <dgm:cxn modelId="{FF9612E3-276A-486A-A5DF-C28941284C36}" type="presParOf" srcId="{ED87D645-BD8B-4980-AD17-D1BEB5DD8769}" destId="{CB715B95-B205-4F7E-8608-A5CBD863EBF6}" srcOrd="10" destOrd="0" presId="urn:microsoft.com/office/officeart/2005/8/layout/target3"/>
    <dgm:cxn modelId="{CD66F95A-EC4F-46BB-9A63-43E10E5A5DAB}" type="presParOf" srcId="{ED87D645-BD8B-4980-AD17-D1BEB5DD8769}" destId="{1FDF400E-D59A-4B8C-A034-3198CE9962B0}" srcOrd="11" destOrd="0" presId="urn:microsoft.com/office/officeart/2005/8/layout/target3"/>
    <dgm:cxn modelId="{04E7C56D-8372-48FA-893A-A01865D7C612}" type="presParOf" srcId="{ED87D645-BD8B-4980-AD17-D1BEB5DD8769}" destId="{5A212F93-D9ED-49B5-A2BB-43619234E556}" srcOrd="12" destOrd="0" presId="urn:microsoft.com/office/officeart/2005/8/layout/target3"/>
    <dgm:cxn modelId="{E8A44C66-CB22-4EE0-AD5F-BCAAD5157B79}" type="presParOf" srcId="{ED87D645-BD8B-4980-AD17-D1BEB5DD8769}" destId="{51C2A9DE-B546-4094-AA26-6E4918789E0B}" srcOrd="13" destOrd="0" presId="urn:microsoft.com/office/officeart/2005/8/layout/target3"/>
    <dgm:cxn modelId="{0CE8C57D-27D2-46A1-8F8E-ED20245790AE}" type="presParOf" srcId="{ED87D645-BD8B-4980-AD17-D1BEB5DD8769}" destId="{D8B1B78A-6152-4B50-B506-31599D4E09DA}" srcOrd="14" destOrd="0" presId="urn:microsoft.com/office/officeart/2005/8/layout/target3"/>
    <dgm:cxn modelId="{72848B37-EFD6-44BA-9E13-01A09BFEFCF8}" type="presParOf" srcId="{ED87D645-BD8B-4980-AD17-D1BEB5DD8769}" destId="{892AFC68-D0AA-4BCB-8DD9-384C9ACD62E8}" srcOrd="15" destOrd="0" presId="urn:microsoft.com/office/officeart/2005/8/layout/target3"/>
    <dgm:cxn modelId="{22656F35-1606-4E39-9B3D-C094047AB6F3}" type="presParOf" srcId="{ED87D645-BD8B-4980-AD17-D1BEB5DD8769}" destId="{064E5C2E-166A-4AF8-805A-21EE4AC6337E}" srcOrd="16" destOrd="0" presId="urn:microsoft.com/office/officeart/2005/8/layout/target3"/>
    <dgm:cxn modelId="{DA3E4C91-DD17-415B-A6AF-2F1DCC9C48CB}" type="presParOf" srcId="{ED87D645-BD8B-4980-AD17-D1BEB5DD8769}" destId="{CFC7EA16-B93C-4210-9D93-C33F9D6A179B}" srcOrd="17" destOrd="0" presId="urn:microsoft.com/office/officeart/2005/8/layout/target3"/>
    <dgm:cxn modelId="{3B3825F5-F629-45B6-A47B-D0FA496FAB6F}" type="presParOf" srcId="{ED87D645-BD8B-4980-AD17-D1BEB5DD8769}" destId="{83E8925E-8DA8-4096-94E8-C63A5ACA5CE8}" srcOrd="18" destOrd="0" presId="urn:microsoft.com/office/officeart/2005/8/layout/target3"/>
    <dgm:cxn modelId="{388E2912-578E-4B1F-B81B-6134A0F8BB1F}" type="presParOf" srcId="{ED87D645-BD8B-4980-AD17-D1BEB5DD8769}" destId="{45D36F1E-ED71-440A-9FA7-C38CDACB907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359846-B5E5-43CE-AA08-F8E5641256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9D7C599-A73D-4082-9E6A-79BF5966BB75}">
      <dgm:prSet phldrT="[Texto]"/>
      <dgm:spPr/>
      <dgm:t>
        <a:bodyPr/>
        <a:lstStyle/>
        <a:p>
          <a:r>
            <a:rPr lang="es-CO" dirty="0"/>
            <a:t>Preparación</a:t>
          </a:r>
        </a:p>
      </dgm:t>
    </dgm:pt>
    <dgm:pt modelId="{48BE5D6F-479A-4D3F-A754-1CA34276A3EE}" type="parTrans" cxnId="{507694E0-999E-47AA-B0EE-3EE9C8A88CBE}">
      <dgm:prSet/>
      <dgm:spPr/>
      <dgm:t>
        <a:bodyPr/>
        <a:lstStyle/>
        <a:p>
          <a:endParaRPr lang="es-CO"/>
        </a:p>
      </dgm:t>
    </dgm:pt>
    <dgm:pt modelId="{84FEC506-D3DA-49C8-A964-0F5D5C7601F5}" type="sibTrans" cxnId="{507694E0-999E-47AA-B0EE-3EE9C8A88CBE}">
      <dgm:prSet/>
      <dgm:spPr/>
      <dgm:t>
        <a:bodyPr/>
        <a:lstStyle/>
        <a:p>
          <a:endParaRPr lang="es-CO"/>
        </a:p>
      </dgm:t>
    </dgm:pt>
    <dgm:pt modelId="{9C1DD52C-5B01-4A5F-8E9E-E9AA176EDDCB}">
      <dgm:prSet phldrT="[Texto]"/>
      <dgm:spPr/>
      <dgm:t>
        <a:bodyPr/>
        <a:lstStyle/>
        <a:p>
          <a:r>
            <a:rPr lang="es-CO" dirty="0"/>
            <a:t>lectura</a:t>
          </a:r>
        </a:p>
      </dgm:t>
    </dgm:pt>
    <dgm:pt modelId="{349C90F1-F767-4888-B1E2-24AF5EA724C8}" type="parTrans" cxnId="{B022A1D1-EB1D-424D-B25B-D635EA17EE46}">
      <dgm:prSet/>
      <dgm:spPr/>
      <dgm:t>
        <a:bodyPr/>
        <a:lstStyle/>
        <a:p>
          <a:endParaRPr lang="es-CO"/>
        </a:p>
      </dgm:t>
    </dgm:pt>
    <dgm:pt modelId="{ADBA9781-B8F6-4C3E-8AD7-B97EA6A2F05B}" type="sibTrans" cxnId="{B022A1D1-EB1D-424D-B25B-D635EA17EE46}">
      <dgm:prSet/>
      <dgm:spPr/>
      <dgm:t>
        <a:bodyPr/>
        <a:lstStyle/>
        <a:p>
          <a:endParaRPr lang="es-CO"/>
        </a:p>
      </dgm:t>
    </dgm:pt>
    <dgm:pt modelId="{9177476B-EDD6-4DE9-856B-FC9E00BDD3EF}">
      <dgm:prSet phldrT="[Texto]"/>
      <dgm:spPr/>
      <dgm:t>
        <a:bodyPr/>
        <a:lstStyle/>
        <a:p>
          <a:r>
            <a:rPr lang="es-CO" dirty="0"/>
            <a:t>trabajo</a:t>
          </a:r>
        </a:p>
      </dgm:t>
    </dgm:pt>
    <dgm:pt modelId="{E6AA8D0E-00A0-4D46-B9EF-78F3FD7E55F4}" type="parTrans" cxnId="{9BC3FE38-23B3-450D-A381-7F3FBF76D8F8}">
      <dgm:prSet/>
      <dgm:spPr/>
      <dgm:t>
        <a:bodyPr/>
        <a:lstStyle/>
        <a:p>
          <a:endParaRPr lang="es-CO"/>
        </a:p>
      </dgm:t>
    </dgm:pt>
    <dgm:pt modelId="{7CCC5D72-3D76-4EEE-A16E-5692878EE06A}" type="sibTrans" cxnId="{9BC3FE38-23B3-450D-A381-7F3FBF76D8F8}">
      <dgm:prSet/>
      <dgm:spPr/>
      <dgm:t>
        <a:bodyPr/>
        <a:lstStyle/>
        <a:p>
          <a:endParaRPr lang="es-CO"/>
        </a:p>
      </dgm:t>
    </dgm:pt>
    <dgm:pt modelId="{69CFD6A1-9242-4E59-8BD7-1F1001EE76FB}">
      <dgm:prSet phldrT="[Texto]"/>
      <dgm:spPr/>
      <dgm:t>
        <a:bodyPr/>
        <a:lstStyle/>
        <a:p>
          <a:r>
            <a:rPr lang="es-CO" dirty="0"/>
            <a:t>Participación</a:t>
          </a:r>
        </a:p>
      </dgm:t>
    </dgm:pt>
    <dgm:pt modelId="{332867FA-5EF9-4094-8919-D8DFFF25F50C}" type="parTrans" cxnId="{67C32723-61A6-4DCD-9B05-86387D4CD84A}">
      <dgm:prSet/>
      <dgm:spPr/>
      <dgm:t>
        <a:bodyPr/>
        <a:lstStyle/>
        <a:p>
          <a:endParaRPr lang="es-CO"/>
        </a:p>
      </dgm:t>
    </dgm:pt>
    <dgm:pt modelId="{C359C3F3-DE98-4C14-BDCE-7608697AB704}" type="sibTrans" cxnId="{67C32723-61A6-4DCD-9B05-86387D4CD84A}">
      <dgm:prSet/>
      <dgm:spPr/>
      <dgm:t>
        <a:bodyPr/>
        <a:lstStyle/>
        <a:p>
          <a:endParaRPr lang="es-CO"/>
        </a:p>
      </dgm:t>
    </dgm:pt>
    <dgm:pt modelId="{F6871129-A8FC-4A12-BED3-02DEBD20AD66}">
      <dgm:prSet phldrT="[Texto]"/>
      <dgm:spPr/>
      <dgm:t>
        <a:bodyPr/>
        <a:lstStyle/>
        <a:p>
          <a:r>
            <a:rPr lang="es-CO" dirty="0"/>
            <a:t>Atención</a:t>
          </a:r>
        </a:p>
      </dgm:t>
    </dgm:pt>
    <dgm:pt modelId="{ACAE1EFB-2F03-48BF-A816-859C69C22FDA}" type="parTrans" cxnId="{151BD7FE-97A3-4B9E-B69E-990FB2548A53}">
      <dgm:prSet/>
      <dgm:spPr/>
      <dgm:t>
        <a:bodyPr/>
        <a:lstStyle/>
        <a:p>
          <a:endParaRPr lang="es-CO"/>
        </a:p>
      </dgm:t>
    </dgm:pt>
    <dgm:pt modelId="{B2012F89-1991-45A0-A032-2EC28BB7E531}" type="sibTrans" cxnId="{151BD7FE-97A3-4B9E-B69E-990FB2548A53}">
      <dgm:prSet/>
      <dgm:spPr/>
      <dgm:t>
        <a:bodyPr/>
        <a:lstStyle/>
        <a:p>
          <a:endParaRPr lang="es-CO"/>
        </a:p>
      </dgm:t>
    </dgm:pt>
    <dgm:pt modelId="{63E63FB9-5B0A-4C74-8C51-E9D8DE442624}">
      <dgm:prSet phldrT="[Texto]"/>
      <dgm:spPr/>
      <dgm:t>
        <a:bodyPr/>
        <a:lstStyle/>
        <a:p>
          <a:r>
            <a:rPr lang="es-CO" dirty="0"/>
            <a:t>Preguntas</a:t>
          </a:r>
        </a:p>
      </dgm:t>
    </dgm:pt>
    <dgm:pt modelId="{8A8BD8E8-E6E6-4043-AF0E-E9E100B5C732}" type="parTrans" cxnId="{8C1A3348-65B8-44E9-BC19-77B44D583EBA}">
      <dgm:prSet/>
      <dgm:spPr/>
      <dgm:t>
        <a:bodyPr/>
        <a:lstStyle/>
        <a:p>
          <a:endParaRPr lang="es-CO"/>
        </a:p>
      </dgm:t>
    </dgm:pt>
    <dgm:pt modelId="{05E15BC8-EF49-4BC2-ABAD-62D3CF7A2AB0}" type="sibTrans" cxnId="{8C1A3348-65B8-44E9-BC19-77B44D583EBA}">
      <dgm:prSet/>
      <dgm:spPr/>
      <dgm:t>
        <a:bodyPr/>
        <a:lstStyle/>
        <a:p>
          <a:endParaRPr lang="es-CO"/>
        </a:p>
      </dgm:t>
    </dgm:pt>
    <dgm:pt modelId="{A23F2DA9-FBA8-4FFC-9F0A-A33F8745DC16}">
      <dgm:prSet phldrT="[Texto]"/>
      <dgm:spPr/>
      <dgm:t>
        <a:bodyPr/>
        <a:lstStyle/>
        <a:p>
          <a:r>
            <a:rPr lang="es-CO" dirty="0"/>
            <a:t>Cierre</a:t>
          </a:r>
        </a:p>
      </dgm:t>
    </dgm:pt>
    <dgm:pt modelId="{1727B66D-AA11-48F4-BFF2-ABDF41D5AA60}" type="parTrans" cxnId="{7E434F78-A617-4CB4-BD89-CFD7C2EB4B5A}">
      <dgm:prSet/>
      <dgm:spPr/>
      <dgm:t>
        <a:bodyPr/>
        <a:lstStyle/>
        <a:p>
          <a:endParaRPr lang="es-CO"/>
        </a:p>
      </dgm:t>
    </dgm:pt>
    <dgm:pt modelId="{3DD613DA-4AC8-471A-980C-11A20A0EA106}" type="sibTrans" cxnId="{7E434F78-A617-4CB4-BD89-CFD7C2EB4B5A}">
      <dgm:prSet/>
      <dgm:spPr/>
      <dgm:t>
        <a:bodyPr/>
        <a:lstStyle/>
        <a:p>
          <a:endParaRPr lang="es-CO"/>
        </a:p>
      </dgm:t>
    </dgm:pt>
    <dgm:pt modelId="{87166754-4F88-4109-B5EF-FB17241C49C2}">
      <dgm:prSet phldrT="[Texto]"/>
      <dgm:spPr/>
      <dgm:t>
        <a:bodyPr/>
        <a:lstStyle/>
        <a:p>
          <a:r>
            <a:rPr lang="es-CO" dirty="0"/>
            <a:t>Trabajo </a:t>
          </a:r>
        </a:p>
      </dgm:t>
    </dgm:pt>
    <dgm:pt modelId="{E6FB23E9-4B31-4A5C-BE4B-13E4409120E6}" type="parTrans" cxnId="{C69E22E6-B207-4D65-BDA8-DAE417984F0A}">
      <dgm:prSet/>
      <dgm:spPr/>
      <dgm:t>
        <a:bodyPr/>
        <a:lstStyle/>
        <a:p>
          <a:endParaRPr lang="es-CO"/>
        </a:p>
      </dgm:t>
    </dgm:pt>
    <dgm:pt modelId="{EE953368-1105-4305-94C0-9A5C06156D0F}" type="sibTrans" cxnId="{C69E22E6-B207-4D65-BDA8-DAE417984F0A}">
      <dgm:prSet/>
      <dgm:spPr/>
      <dgm:t>
        <a:bodyPr/>
        <a:lstStyle/>
        <a:p>
          <a:endParaRPr lang="es-CO"/>
        </a:p>
      </dgm:t>
    </dgm:pt>
    <dgm:pt modelId="{00DB05B7-2816-4F1F-8278-8763D964D881}">
      <dgm:prSet phldrT="[Texto]"/>
      <dgm:spPr/>
      <dgm:t>
        <a:bodyPr/>
        <a:lstStyle/>
        <a:p>
          <a:r>
            <a:rPr lang="es-CO" dirty="0"/>
            <a:t>Propuestas</a:t>
          </a:r>
        </a:p>
      </dgm:t>
    </dgm:pt>
    <dgm:pt modelId="{32AFE88F-EE4B-479C-960D-2DD4F2E3DA59}" type="parTrans" cxnId="{0F2B4761-6050-4708-AF70-CC66C9979892}">
      <dgm:prSet/>
      <dgm:spPr/>
      <dgm:t>
        <a:bodyPr/>
        <a:lstStyle/>
        <a:p>
          <a:endParaRPr lang="es-CO"/>
        </a:p>
      </dgm:t>
    </dgm:pt>
    <dgm:pt modelId="{A49195B1-3714-462C-B647-3E0D96A64F1A}" type="sibTrans" cxnId="{0F2B4761-6050-4708-AF70-CC66C9979892}">
      <dgm:prSet/>
      <dgm:spPr/>
      <dgm:t>
        <a:bodyPr/>
        <a:lstStyle/>
        <a:p>
          <a:endParaRPr lang="es-CO"/>
        </a:p>
      </dgm:t>
    </dgm:pt>
    <dgm:pt modelId="{4FC541AF-C344-4933-9CF8-2CA4226F3A72}" type="pres">
      <dgm:prSet presAssocID="{4A359846-B5E5-43CE-AA08-F8E5641256A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409F604-1A1C-4D8B-AB7C-CA741A616B84}" type="pres">
      <dgm:prSet presAssocID="{4A359846-B5E5-43CE-AA08-F8E5641256A6}" presName="cycle" presStyleCnt="0"/>
      <dgm:spPr/>
    </dgm:pt>
    <dgm:pt modelId="{0D184931-AC7A-48BB-8693-51AF63148840}" type="pres">
      <dgm:prSet presAssocID="{4A359846-B5E5-43CE-AA08-F8E5641256A6}" presName="centerShape" presStyleCnt="0"/>
      <dgm:spPr/>
    </dgm:pt>
    <dgm:pt modelId="{C3E84A0F-0B84-48EA-815F-D2E25FE93A05}" type="pres">
      <dgm:prSet presAssocID="{4A359846-B5E5-43CE-AA08-F8E5641256A6}" presName="connSite" presStyleLbl="node1" presStyleIdx="0" presStyleCnt="4"/>
      <dgm:spPr/>
    </dgm:pt>
    <dgm:pt modelId="{0A431F3A-3F00-47E3-B135-B8D5F3F0E580}" type="pres">
      <dgm:prSet presAssocID="{4A359846-B5E5-43CE-AA08-F8E5641256A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ración con relleno sólido"/>
        </a:ext>
      </dgm:extLst>
    </dgm:pt>
    <dgm:pt modelId="{86432B21-B3D6-4A91-BDC9-F91E89BC0351}" type="pres">
      <dgm:prSet presAssocID="{48BE5D6F-479A-4D3F-A754-1CA34276A3EE}" presName="Name25" presStyleLbl="parChTrans1D1" presStyleIdx="0" presStyleCnt="3"/>
      <dgm:spPr/>
    </dgm:pt>
    <dgm:pt modelId="{9ED3DC24-2263-4940-8BC6-92935A0613F2}" type="pres">
      <dgm:prSet presAssocID="{69D7C599-A73D-4082-9E6A-79BF5966BB75}" presName="node" presStyleCnt="0"/>
      <dgm:spPr/>
    </dgm:pt>
    <dgm:pt modelId="{F964ECB9-C334-48BC-9CB3-C6C1F103CAE5}" type="pres">
      <dgm:prSet presAssocID="{69D7C599-A73D-4082-9E6A-79BF5966BB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9A77CC4-8113-489F-8E58-E70D4CA293F0}" type="pres">
      <dgm:prSet presAssocID="{69D7C599-A73D-4082-9E6A-79BF5966BB75}" presName="childNode" presStyleLbl="revTx" presStyleIdx="0" presStyleCnt="3">
        <dgm:presLayoutVars>
          <dgm:bulletEnabled val="1"/>
        </dgm:presLayoutVars>
      </dgm:prSet>
      <dgm:spPr/>
    </dgm:pt>
    <dgm:pt modelId="{A638D385-6CF6-4A46-B602-4763A2E19AA7}" type="pres">
      <dgm:prSet presAssocID="{332867FA-5EF9-4094-8919-D8DFFF25F50C}" presName="Name25" presStyleLbl="parChTrans1D1" presStyleIdx="1" presStyleCnt="3"/>
      <dgm:spPr/>
    </dgm:pt>
    <dgm:pt modelId="{C8D98953-0347-46EE-A748-D8A7727E6EDF}" type="pres">
      <dgm:prSet presAssocID="{69CFD6A1-9242-4E59-8BD7-1F1001EE76FB}" presName="node" presStyleCnt="0"/>
      <dgm:spPr/>
    </dgm:pt>
    <dgm:pt modelId="{7E92076B-8907-4161-82CC-C8437402FDB8}" type="pres">
      <dgm:prSet presAssocID="{69CFD6A1-9242-4E59-8BD7-1F1001EE76F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1450C56-03B4-48CF-8B71-ABA83F67E30D}" type="pres">
      <dgm:prSet presAssocID="{69CFD6A1-9242-4E59-8BD7-1F1001EE76FB}" presName="childNode" presStyleLbl="revTx" presStyleIdx="1" presStyleCnt="3">
        <dgm:presLayoutVars>
          <dgm:bulletEnabled val="1"/>
        </dgm:presLayoutVars>
      </dgm:prSet>
      <dgm:spPr/>
    </dgm:pt>
    <dgm:pt modelId="{415AEFC4-0E3A-4B88-B8D3-C31498AE2D08}" type="pres">
      <dgm:prSet presAssocID="{1727B66D-AA11-48F4-BFF2-ABDF41D5AA60}" presName="Name25" presStyleLbl="parChTrans1D1" presStyleIdx="2" presStyleCnt="3"/>
      <dgm:spPr/>
    </dgm:pt>
    <dgm:pt modelId="{8440ACCA-8D92-432B-8C00-85AE3149D47A}" type="pres">
      <dgm:prSet presAssocID="{A23F2DA9-FBA8-4FFC-9F0A-A33F8745DC16}" presName="node" presStyleCnt="0"/>
      <dgm:spPr/>
    </dgm:pt>
    <dgm:pt modelId="{D91C2EF8-2E84-4622-8C60-4C3D8C42A983}" type="pres">
      <dgm:prSet presAssocID="{A23F2DA9-FBA8-4FFC-9F0A-A33F8745DC1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E854E48-56B7-4807-BCCB-65E53B18F33E}" type="pres">
      <dgm:prSet presAssocID="{A23F2DA9-FBA8-4FFC-9F0A-A33F8745DC1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CC553513-D3E4-4247-BA41-CC8D895C27C9}" type="presOf" srcId="{69CFD6A1-9242-4E59-8BD7-1F1001EE76FB}" destId="{7E92076B-8907-4161-82CC-C8437402FDB8}" srcOrd="0" destOrd="0" presId="urn:microsoft.com/office/officeart/2005/8/layout/radial2"/>
    <dgm:cxn modelId="{3C79C413-59A9-44EB-8FF4-4BED2854D7EE}" type="presOf" srcId="{63E63FB9-5B0A-4C74-8C51-E9D8DE442624}" destId="{91450C56-03B4-48CF-8B71-ABA83F67E30D}" srcOrd="0" destOrd="1" presId="urn:microsoft.com/office/officeart/2005/8/layout/radial2"/>
    <dgm:cxn modelId="{67C32723-61A6-4DCD-9B05-86387D4CD84A}" srcId="{4A359846-B5E5-43CE-AA08-F8E5641256A6}" destId="{69CFD6A1-9242-4E59-8BD7-1F1001EE76FB}" srcOrd="1" destOrd="0" parTransId="{332867FA-5EF9-4094-8919-D8DFFF25F50C}" sibTransId="{C359C3F3-DE98-4C14-BDCE-7608697AB704}"/>
    <dgm:cxn modelId="{E0BCCB27-2800-43C1-B306-47C386634E38}" type="presOf" srcId="{87166754-4F88-4109-B5EF-FB17241C49C2}" destId="{2E854E48-56B7-4807-BCCB-65E53B18F33E}" srcOrd="0" destOrd="0" presId="urn:microsoft.com/office/officeart/2005/8/layout/radial2"/>
    <dgm:cxn modelId="{9BC3FE38-23B3-450D-A381-7F3FBF76D8F8}" srcId="{69D7C599-A73D-4082-9E6A-79BF5966BB75}" destId="{9177476B-EDD6-4DE9-856B-FC9E00BDD3EF}" srcOrd="1" destOrd="0" parTransId="{E6AA8D0E-00A0-4D46-B9EF-78F3FD7E55F4}" sibTransId="{7CCC5D72-3D76-4EEE-A16E-5692878EE06A}"/>
    <dgm:cxn modelId="{4C1AA23D-037E-493C-B943-420D7588C570}" type="presOf" srcId="{4A359846-B5E5-43CE-AA08-F8E5641256A6}" destId="{4FC541AF-C344-4933-9CF8-2CA4226F3A72}" srcOrd="0" destOrd="0" presId="urn:microsoft.com/office/officeart/2005/8/layout/radial2"/>
    <dgm:cxn modelId="{0F2B4761-6050-4708-AF70-CC66C9979892}" srcId="{A23F2DA9-FBA8-4FFC-9F0A-A33F8745DC16}" destId="{00DB05B7-2816-4F1F-8278-8763D964D881}" srcOrd="1" destOrd="0" parTransId="{32AFE88F-EE4B-479C-960D-2DD4F2E3DA59}" sibTransId="{A49195B1-3714-462C-B647-3E0D96A64F1A}"/>
    <dgm:cxn modelId="{2258B964-4638-4639-83E3-9DBBB2368A76}" type="presOf" srcId="{1727B66D-AA11-48F4-BFF2-ABDF41D5AA60}" destId="{415AEFC4-0E3A-4B88-B8D3-C31498AE2D08}" srcOrd="0" destOrd="0" presId="urn:microsoft.com/office/officeart/2005/8/layout/radial2"/>
    <dgm:cxn modelId="{5BE81467-00D0-4563-93A6-C91BD0ED0A59}" type="presOf" srcId="{332867FA-5EF9-4094-8919-D8DFFF25F50C}" destId="{A638D385-6CF6-4A46-B602-4763A2E19AA7}" srcOrd="0" destOrd="0" presId="urn:microsoft.com/office/officeart/2005/8/layout/radial2"/>
    <dgm:cxn modelId="{8C1A3348-65B8-44E9-BC19-77B44D583EBA}" srcId="{69CFD6A1-9242-4E59-8BD7-1F1001EE76FB}" destId="{63E63FB9-5B0A-4C74-8C51-E9D8DE442624}" srcOrd="1" destOrd="0" parTransId="{8A8BD8E8-E6E6-4043-AF0E-E9E100B5C732}" sibTransId="{05E15BC8-EF49-4BC2-ABAD-62D3CF7A2AB0}"/>
    <dgm:cxn modelId="{7E434F78-A617-4CB4-BD89-CFD7C2EB4B5A}" srcId="{4A359846-B5E5-43CE-AA08-F8E5641256A6}" destId="{A23F2DA9-FBA8-4FFC-9F0A-A33F8745DC16}" srcOrd="2" destOrd="0" parTransId="{1727B66D-AA11-48F4-BFF2-ABDF41D5AA60}" sibTransId="{3DD613DA-4AC8-471A-980C-11A20A0EA106}"/>
    <dgm:cxn modelId="{26A4AE89-D8A8-499E-B8AB-5FA7F8C444F2}" type="presOf" srcId="{9C1DD52C-5B01-4A5F-8E9E-E9AA176EDDCB}" destId="{19A77CC4-8113-489F-8E58-E70D4CA293F0}" srcOrd="0" destOrd="0" presId="urn:microsoft.com/office/officeart/2005/8/layout/radial2"/>
    <dgm:cxn modelId="{C3B921C6-2226-40E0-A957-159C3439DB0E}" type="presOf" srcId="{69D7C599-A73D-4082-9E6A-79BF5966BB75}" destId="{F964ECB9-C334-48BC-9CB3-C6C1F103CAE5}" srcOrd="0" destOrd="0" presId="urn:microsoft.com/office/officeart/2005/8/layout/radial2"/>
    <dgm:cxn modelId="{F98D25D0-EE7D-42F7-B2C6-13764D95BBC0}" type="presOf" srcId="{00DB05B7-2816-4F1F-8278-8763D964D881}" destId="{2E854E48-56B7-4807-BCCB-65E53B18F33E}" srcOrd="0" destOrd="1" presId="urn:microsoft.com/office/officeart/2005/8/layout/radial2"/>
    <dgm:cxn modelId="{B022A1D1-EB1D-424D-B25B-D635EA17EE46}" srcId="{69D7C599-A73D-4082-9E6A-79BF5966BB75}" destId="{9C1DD52C-5B01-4A5F-8E9E-E9AA176EDDCB}" srcOrd="0" destOrd="0" parTransId="{349C90F1-F767-4888-B1E2-24AF5EA724C8}" sibTransId="{ADBA9781-B8F6-4C3E-8AD7-B97EA6A2F05B}"/>
    <dgm:cxn modelId="{A08A59D6-A5E5-48AA-8EC9-B9C2C3F35EC0}" type="presOf" srcId="{48BE5D6F-479A-4D3F-A754-1CA34276A3EE}" destId="{86432B21-B3D6-4A91-BDC9-F91E89BC0351}" srcOrd="0" destOrd="0" presId="urn:microsoft.com/office/officeart/2005/8/layout/radial2"/>
    <dgm:cxn modelId="{3F0A4FD7-4B26-4970-80D5-D7327F4293F6}" type="presOf" srcId="{F6871129-A8FC-4A12-BED3-02DEBD20AD66}" destId="{91450C56-03B4-48CF-8B71-ABA83F67E30D}" srcOrd="0" destOrd="0" presId="urn:microsoft.com/office/officeart/2005/8/layout/radial2"/>
    <dgm:cxn modelId="{5A8679DF-A97D-4ED6-B707-FD453BAA0D09}" type="presOf" srcId="{9177476B-EDD6-4DE9-856B-FC9E00BDD3EF}" destId="{19A77CC4-8113-489F-8E58-E70D4CA293F0}" srcOrd="0" destOrd="1" presId="urn:microsoft.com/office/officeart/2005/8/layout/radial2"/>
    <dgm:cxn modelId="{507694E0-999E-47AA-B0EE-3EE9C8A88CBE}" srcId="{4A359846-B5E5-43CE-AA08-F8E5641256A6}" destId="{69D7C599-A73D-4082-9E6A-79BF5966BB75}" srcOrd="0" destOrd="0" parTransId="{48BE5D6F-479A-4D3F-A754-1CA34276A3EE}" sibTransId="{84FEC506-D3DA-49C8-A964-0F5D5C7601F5}"/>
    <dgm:cxn modelId="{C69E22E6-B207-4D65-BDA8-DAE417984F0A}" srcId="{A23F2DA9-FBA8-4FFC-9F0A-A33F8745DC16}" destId="{87166754-4F88-4109-B5EF-FB17241C49C2}" srcOrd="0" destOrd="0" parTransId="{E6FB23E9-4B31-4A5C-BE4B-13E4409120E6}" sibTransId="{EE953368-1105-4305-94C0-9A5C06156D0F}"/>
    <dgm:cxn modelId="{A74A7CED-DBF5-45AB-8599-95392E2163E6}" type="presOf" srcId="{A23F2DA9-FBA8-4FFC-9F0A-A33F8745DC16}" destId="{D91C2EF8-2E84-4622-8C60-4C3D8C42A983}" srcOrd="0" destOrd="0" presId="urn:microsoft.com/office/officeart/2005/8/layout/radial2"/>
    <dgm:cxn modelId="{151BD7FE-97A3-4B9E-B69E-990FB2548A53}" srcId="{69CFD6A1-9242-4E59-8BD7-1F1001EE76FB}" destId="{F6871129-A8FC-4A12-BED3-02DEBD20AD66}" srcOrd="0" destOrd="0" parTransId="{ACAE1EFB-2F03-48BF-A816-859C69C22FDA}" sibTransId="{B2012F89-1991-45A0-A032-2EC28BB7E531}"/>
    <dgm:cxn modelId="{935EC2E1-5B81-4955-933A-832C720E0F09}" type="presParOf" srcId="{4FC541AF-C344-4933-9CF8-2CA4226F3A72}" destId="{5409F604-1A1C-4D8B-AB7C-CA741A616B84}" srcOrd="0" destOrd="0" presId="urn:microsoft.com/office/officeart/2005/8/layout/radial2"/>
    <dgm:cxn modelId="{6744D463-78B5-4147-8AB5-4B97B601564E}" type="presParOf" srcId="{5409F604-1A1C-4D8B-AB7C-CA741A616B84}" destId="{0D184931-AC7A-48BB-8693-51AF63148840}" srcOrd="0" destOrd="0" presId="urn:microsoft.com/office/officeart/2005/8/layout/radial2"/>
    <dgm:cxn modelId="{BE2EC9FF-03D4-49D2-8A90-9CA96938B5AE}" type="presParOf" srcId="{0D184931-AC7A-48BB-8693-51AF63148840}" destId="{C3E84A0F-0B84-48EA-815F-D2E25FE93A05}" srcOrd="0" destOrd="0" presId="urn:microsoft.com/office/officeart/2005/8/layout/radial2"/>
    <dgm:cxn modelId="{6DDF1100-9C0B-4BAB-B91D-BED6CA8EE059}" type="presParOf" srcId="{0D184931-AC7A-48BB-8693-51AF63148840}" destId="{0A431F3A-3F00-47E3-B135-B8D5F3F0E580}" srcOrd="1" destOrd="0" presId="urn:microsoft.com/office/officeart/2005/8/layout/radial2"/>
    <dgm:cxn modelId="{35451D53-A2B2-4833-B070-6AAA388BBCF7}" type="presParOf" srcId="{5409F604-1A1C-4D8B-AB7C-CA741A616B84}" destId="{86432B21-B3D6-4A91-BDC9-F91E89BC0351}" srcOrd="1" destOrd="0" presId="urn:microsoft.com/office/officeart/2005/8/layout/radial2"/>
    <dgm:cxn modelId="{D3484C50-D57E-4176-BD8B-B55F8C0BFDD0}" type="presParOf" srcId="{5409F604-1A1C-4D8B-AB7C-CA741A616B84}" destId="{9ED3DC24-2263-4940-8BC6-92935A0613F2}" srcOrd="2" destOrd="0" presId="urn:microsoft.com/office/officeart/2005/8/layout/radial2"/>
    <dgm:cxn modelId="{D445C37A-231F-442B-AF5C-E1CBAA9D7B14}" type="presParOf" srcId="{9ED3DC24-2263-4940-8BC6-92935A0613F2}" destId="{F964ECB9-C334-48BC-9CB3-C6C1F103CAE5}" srcOrd="0" destOrd="0" presId="urn:microsoft.com/office/officeart/2005/8/layout/radial2"/>
    <dgm:cxn modelId="{823F9CEA-2EDE-4CC3-9863-FAFE81EC5C01}" type="presParOf" srcId="{9ED3DC24-2263-4940-8BC6-92935A0613F2}" destId="{19A77CC4-8113-489F-8E58-E70D4CA293F0}" srcOrd="1" destOrd="0" presId="urn:microsoft.com/office/officeart/2005/8/layout/radial2"/>
    <dgm:cxn modelId="{7861218D-E622-40BA-9652-28A3BD2EE2FB}" type="presParOf" srcId="{5409F604-1A1C-4D8B-AB7C-CA741A616B84}" destId="{A638D385-6CF6-4A46-B602-4763A2E19AA7}" srcOrd="3" destOrd="0" presId="urn:microsoft.com/office/officeart/2005/8/layout/radial2"/>
    <dgm:cxn modelId="{2F5BAC8E-DC19-4946-8E28-D82679BF04BB}" type="presParOf" srcId="{5409F604-1A1C-4D8B-AB7C-CA741A616B84}" destId="{C8D98953-0347-46EE-A748-D8A7727E6EDF}" srcOrd="4" destOrd="0" presId="urn:microsoft.com/office/officeart/2005/8/layout/radial2"/>
    <dgm:cxn modelId="{A1E700E3-88CA-4880-8367-7BD2B25412D7}" type="presParOf" srcId="{C8D98953-0347-46EE-A748-D8A7727E6EDF}" destId="{7E92076B-8907-4161-82CC-C8437402FDB8}" srcOrd="0" destOrd="0" presId="urn:microsoft.com/office/officeart/2005/8/layout/radial2"/>
    <dgm:cxn modelId="{F783E2A9-ADA7-4671-87D7-6C9E448E45EB}" type="presParOf" srcId="{C8D98953-0347-46EE-A748-D8A7727E6EDF}" destId="{91450C56-03B4-48CF-8B71-ABA83F67E30D}" srcOrd="1" destOrd="0" presId="urn:microsoft.com/office/officeart/2005/8/layout/radial2"/>
    <dgm:cxn modelId="{BBF70E1B-9615-40DD-86A5-F0935A5C7506}" type="presParOf" srcId="{5409F604-1A1C-4D8B-AB7C-CA741A616B84}" destId="{415AEFC4-0E3A-4B88-B8D3-C31498AE2D08}" srcOrd="5" destOrd="0" presId="urn:microsoft.com/office/officeart/2005/8/layout/radial2"/>
    <dgm:cxn modelId="{5EEF4E33-10D2-483C-A440-5E53155DCE75}" type="presParOf" srcId="{5409F604-1A1C-4D8B-AB7C-CA741A616B84}" destId="{8440ACCA-8D92-432B-8C00-85AE3149D47A}" srcOrd="6" destOrd="0" presId="urn:microsoft.com/office/officeart/2005/8/layout/radial2"/>
    <dgm:cxn modelId="{2BD5FD3D-87CB-49F5-AB21-95D98467DF8A}" type="presParOf" srcId="{8440ACCA-8D92-432B-8C00-85AE3149D47A}" destId="{D91C2EF8-2E84-4622-8C60-4C3D8C42A983}" srcOrd="0" destOrd="0" presId="urn:microsoft.com/office/officeart/2005/8/layout/radial2"/>
    <dgm:cxn modelId="{13A38032-7D52-4CC6-BC36-8FDBEE0CFE23}" type="presParOf" srcId="{8440ACCA-8D92-432B-8C00-85AE3149D47A}" destId="{2E854E48-56B7-4807-BCCB-65E53B18F33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9AC4-C54F-48F4-B5FD-C3E99A72620F}">
      <dsp:nvSpPr>
        <dsp:cNvPr id="0" name=""/>
        <dsp:cNvSpPr/>
      </dsp:nvSpPr>
      <dsp:spPr>
        <a:xfrm>
          <a:off x="2" y="0"/>
          <a:ext cx="8393039" cy="23663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5395-589C-4422-9A7F-C78574EC6CFC}">
      <dsp:nvSpPr>
        <dsp:cNvPr id="0" name=""/>
        <dsp:cNvSpPr/>
      </dsp:nvSpPr>
      <dsp:spPr>
        <a:xfrm>
          <a:off x="2554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Gap de Experiencia</a:t>
          </a:r>
          <a:endParaRPr lang="es-ES" sz="1700" kern="1200" dirty="0"/>
        </a:p>
      </dsp:txBody>
      <dsp:txXfrm>
        <a:off x="48760" y="756104"/>
        <a:ext cx="1244617" cy="854118"/>
      </dsp:txXfrm>
    </dsp:sp>
    <dsp:sp modelId="{572A8E6B-F354-498C-807A-95DF662388D2}">
      <dsp:nvSpPr>
        <dsp:cNvPr id="0" name=""/>
        <dsp:cNvSpPr/>
      </dsp:nvSpPr>
      <dsp:spPr>
        <a:xfrm>
          <a:off x="1412735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/>
            <a:t>Adyacencias &amp; Espacios en Blanco</a:t>
          </a:r>
          <a:endParaRPr lang="es-ES" sz="1700" kern="1200" dirty="0"/>
        </a:p>
      </dsp:txBody>
      <dsp:txXfrm>
        <a:off x="1458941" y="756104"/>
        <a:ext cx="1244617" cy="854118"/>
      </dsp:txXfrm>
    </dsp:sp>
    <dsp:sp modelId="{BA802B55-CFDA-4E32-98D9-54FABF2F7D90}">
      <dsp:nvSpPr>
        <dsp:cNvPr id="0" name=""/>
        <dsp:cNvSpPr/>
      </dsp:nvSpPr>
      <dsp:spPr>
        <a:xfrm>
          <a:off x="2822916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JTBD</a:t>
          </a:r>
        </a:p>
      </dsp:txBody>
      <dsp:txXfrm>
        <a:off x="2869122" y="756104"/>
        <a:ext cx="1244617" cy="854118"/>
      </dsp:txXfrm>
    </dsp:sp>
    <dsp:sp modelId="{4FD3DCB2-3886-4156-9D85-4AFADD60C3B3}">
      <dsp:nvSpPr>
        <dsp:cNvPr id="0" name=""/>
        <dsp:cNvSpPr/>
      </dsp:nvSpPr>
      <dsp:spPr>
        <a:xfrm>
          <a:off x="4233098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CVP</a:t>
          </a:r>
        </a:p>
      </dsp:txBody>
      <dsp:txXfrm>
        <a:off x="4279304" y="756104"/>
        <a:ext cx="1244617" cy="854118"/>
      </dsp:txXfrm>
    </dsp:sp>
    <dsp:sp modelId="{F9AA5E73-7506-4F47-BA60-973122CCA285}">
      <dsp:nvSpPr>
        <dsp:cNvPr id="0" name=""/>
        <dsp:cNvSpPr/>
      </dsp:nvSpPr>
      <dsp:spPr>
        <a:xfrm>
          <a:off x="5643279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Canvas</a:t>
          </a:r>
          <a:r>
            <a:rPr lang="es-ES" sz="1700" kern="1200" dirty="0"/>
            <a:t> Business </a:t>
          </a:r>
          <a:r>
            <a:rPr lang="es-ES" sz="1700" kern="1200" dirty="0" err="1"/>
            <a:t>Model</a:t>
          </a:r>
          <a:endParaRPr lang="es-ES" sz="1700" kern="1200" dirty="0"/>
        </a:p>
      </dsp:txBody>
      <dsp:txXfrm>
        <a:off x="5689485" y="756104"/>
        <a:ext cx="1244617" cy="854118"/>
      </dsp:txXfrm>
    </dsp:sp>
    <dsp:sp modelId="{F4318926-644F-4D15-8372-9D42E0A88820}">
      <dsp:nvSpPr>
        <dsp:cNvPr id="0" name=""/>
        <dsp:cNvSpPr/>
      </dsp:nvSpPr>
      <dsp:spPr>
        <a:xfrm>
          <a:off x="7053460" y="709898"/>
          <a:ext cx="1337029" cy="946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Customer</a:t>
          </a:r>
          <a:r>
            <a:rPr lang="es-ES" sz="1700" kern="1200" dirty="0"/>
            <a:t> </a:t>
          </a:r>
          <a:r>
            <a:rPr lang="es-ES" sz="1700" kern="1200" dirty="0" err="1"/>
            <a:t>Journey</a:t>
          </a:r>
          <a:endParaRPr lang="es-ES" sz="1700" kern="1200" dirty="0"/>
        </a:p>
      </dsp:txBody>
      <dsp:txXfrm>
        <a:off x="7099666" y="756104"/>
        <a:ext cx="1244617" cy="854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24A7-A200-4557-800C-1CDA93F5AD30}">
      <dsp:nvSpPr>
        <dsp:cNvPr id="0" name=""/>
        <dsp:cNvSpPr/>
      </dsp:nvSpPr>
      <dsp:spPr>
        <a:xfrm>
          <a:off x="3774003" y="0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Android Studio</a:t>
          </a:r>
          <a:endParaRPr lang="es-ES" sz="1900" kern="1200" dirty="0"/>
        </a:p>
      </dsp:txBody>
      <dsp:txXfrm>
        <a:off x="3943295" y="169292"/>
        <a:ext cx="817416" cy="817416"/>
      </dsp:txXfrm>
    </dsp:sp>
    <dsp:sp modelId="{34577174-A8A0-4CDE-8365-6EADF558C8D4}">
      <dsp:nvSpPr>
        <dsp:cNvPr id="0" name=""/>
        <dsp:cNvSpPr/>
      </dsp:nvSpPr>
      <dsp:spPr>
        <a:xfrm rot="1543045">
          <a:off x="4972572" y="755909"/>
          <a:ext cx="307665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4977143" y="813913"/>
        <a:ext cx="215366" cy="234090"/>
      </dsp:txXfrm>
    </dsp:sp>
    <dsp:sp modelId="{25DFEE28-154D-4D60-870A-B1306FFDC604}">
      <dsp:nvSpPr>
        <dsp:cNvPr id="0" name=""/>
        <dsp:cNvSpPr/>
      </dsp:nvSpPr>
      <dsp:spPr>
        <a:xfrm>
          <a:off x="5338495" y="753525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HTML</a:t>
          </a:r>
        </a:p>
      </dsp:txBody>
      <dsp:txXfrm>
        <a:off x="5507787" y="922817"/>
        <a:ext cx="817416" cy="817416"/>
      </dsp:txXfrm>
    </dsp:sp>
    <dsp:sp modelId="{E2948D8C-F040-49CE-9E6C-FC70E6A51E5F}">
      <dsp:nvSpPr>
        <dsp:cNvPr id="0" name=""/>
        <dsp:cNvSpPr/>
      </dsp:nvSpPr>
      <dsp:spPr>
        <a:xfrm rot="4628571">
          <a:off x="5953936" y="1974421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5989814" y="2007462"/>
        <a:ext cx="215348" cy="234090"/>
      </dsp:txXfrm>
    </dsp:sp>
    <dsp:sp modelId="{B80CB3C7-1C55-4030-BF3A-F62C8A03AC2A}">
      <dsp:nvSpPr>
        <dsp:cNvPr id="0" name=""/>
        <dsp:cNvSpPr/>
      </dsp:nvSpPr>
      <dsp:spPr>
        <a:xfrm>
          <a:off x="5724893" y="2446444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CSS</a:t>
          </a:r>
        </a:p>
      </dsp:txBody>
      <dsp:txXfrm>
        <a:off x="5894185" y="2615736"/>
        <a:ext cx="817416" cy="817416"/>
      </dsp:txXfrm>
    </dsp:sp>
    <dsp:sp modelId="{5EF8CBD6-42A2-4242-9AA1-D011F31C9C60}">
      <dsp:nvSpPr>
        <dsp:cNvPr id="0" name=""/>
        <dsp:cNvSpPr/>
      </dsp:nvSpPr>
      <dsp:spPr>
        <a:xfrm rot="7714286">
          <a:off x="5613170" y="3501369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5688088" y="3543321"/>
        <a:ext cx="215348" cy="234090"/>
      </dsp:txXfrm>
    </dsp:sp>
    <dsp:sp modelId="{FC014375-79FD-4801-8C75-806EE47ED69F}">
      <dsp:nvSpPr>
        <dsp:cNvPr id="0" name=""/>
        <dsp:cNvSpPr/>
      </dsp:nvSpPr>
      <dsp:spPr>
        <a:xfrm>
          <a:off x="4642230" y="3804059"/>
          <a:ext cx="1156000" cy="1156000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Java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Script</a:t>
          </a:r>
        </a:p>
      </dsp:txBody>
      <dsp:txXfrm>
        <a:off x="4811522" y="3973351"/>
        <a:ext cx="817416" cy="817416"/>
      </dsp:txXfrm>
    </dsp:sp>
    <dsp:sp modelId="{5E9FD456-1108-4F02-B985-230AB18DF3F2}">
      <dsp:nvSpPr>
        <dsp:cNvPr id="0" name=""/>
        <dsp:cNvSpPr/>
      </dsp:nvSpPr>
      <dsp:spPr>
        <a:xfrm rot="10800000">
          <a:off x="4206889" y="4186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4299181" y="4265014"/>
        <a:ext cx="215348" cy="234090"/>
      </dsp:txXfrm>
    </dsp:sp>
    <dsp:sp modelId="{1B773C31-3045-4BC0-A94F-FB247569CD31}">
      <dsp:nvSpPr>
        <dsp:cNvPr id="0" name=""/>
        <dsp:cNvSpPr/>
      </dsp:nvSpPr>
      <dsp:spPr>
        <a:xfrm>
          <a:off x="2905775" y="3804059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Gradle</a:t>
          </a:r>
          <a:endParaRPr lang="es-ES" sz="1900" kern="1200" dirty="0"/>
        </a:p>
      </dsp:txBody>
      <dsp:txXfrm>
        <a:off x="3075067" y="3973351"/>
        <a:ext cx="817416" cy="817416"/>
      </dsp:txXfrm>
    </dsp:sp>
    <dsp:sp modelId="{81E39E49-5900-40CE-ACA6-D8235E811060}">
      <dsp:nvSpPr>
        <dsp:cNvPr id="0" name=""/>
        <dsp:cNvSpPr/>
      </dsp:nvSpPr>
      <dsp:spPr>
        <a:xfrm rot="13885714">
          <a:off x="2794052" y="3514984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 rot="10800000">
        <a:off x="2868970" y="3629092"/>
        <a:ext cx="215348" cy="234090"/>
      </dsp:txXfrm>
    </dsp:sp>
    <dsp:sp modelId="{C8D5A30F-799B-4489-BB8E-2A496B932007}">
      <dsp:nvSpPr>
        <dsp:cNvPr id="0" name=""/>
        <dsp:cNvSpPr/>
      </dsp:nvSpPr>
      <dsp:spPr>
        <a:xfrm>
          <a:off x="1823113" y="2446444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Java</a:t>
          </a:r>
        </a:p>
      </dsp:txBody>
      <dsp:txXfrm>
        <a:off x="1992405" y="2615736"/>
        <a:ext cx="817416" cy="817416"/>
      </dsp:txXfrm>
    </dsp:sp>
    <dsp:sp modelId="{60D86961-C2E5-4158-938E-975147B23469}">
      <dsp:nvSpPr>
        <dsp:cNvPr id="0" name=""/>
        <dsp:cNvSpPr/>
      </dsp:nvSpPr>
      <dsp:spPr>
        <a:xfrm rot="16971429">
          <a:off x="2438554" y="1991398"/>
          <a:ext cx="307640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2474432" y="2114417"/>
        <a:ext cx="215348" cy="234090"/>
      </dsp:txXfrm>
    </dsp:sp>
    <dsp:sp modelId="{D8052063-10F9-4A06-A1A6-B878E8D8EF3F}">
      <dsp:nvSpPr>
        <dsp:cNvPr id="0" name=""/>
        <dsp:cNvSpPr/>
      </dsp:nvSpPr>
      <dsp:spPr>
        <a:xfrm>
          <a:off x="2209510" y="753525"/>
          <a:ext cx="1156000" cy="115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ADB</a:t>
          </a:r>
        </a:p>
      </dsp:txBody>
      <dsp:txXfrm>
        <a:off x="2378802" y="922817"/>
        <a:ext cx="817416" cy="817416"/>
      </dsp:txXfrm>
    </dsp:sp>
    <dsp:sp modelId="{D5E101E8-B751-4B14-AD3B-78EF07788E37}">
      <dsp:nvSpPr>
        <dsp:cNvPr id="0" name=""/>
        <dsp:cNvSpPr/>
      </dsp:nvSpPr>
      <dsp:spPr>
        <a:xfrm rot="20056955">
          <a:off x="3408079" y="763466"/>
          <a:ext cx="307665" cy="390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/>
        </a:p>
      </dsp:txBody>
      <dsp:txXfrm>
        <a:off x="3412650" y="861522"/>
        <a:ext cx="215366" cy="234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C8A31-454E-4181-B00D-EB3880FDED1C}">
      <dsp:nvSpPr>
        <dsp:cNvPr id="0" name=""/>
        <dsp:cNvSpPr/>
      </dsp:nvSpPr>
      <dsp:spPr>
        <a:xfrm>
          <a:off x="2947096" y="1577164"/>
          <a:ext cx="2085092" cy="36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937"/>
              </a:lnTo>
              <a:lnTo>
                <a:pt x="2085092" y="180937"/>
              </a:lnTo>
              <a:lnTo>
                <a:pt x="2085092" y="36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385E-7A62-487A-AE88-810D2B613081}">
      <dsp:nvSpPr>
        <dsp:cNvPr id="0" name=""/>
        <dsp:cNvSpPr/>
      </dsp:nvSpPr>
      <dsp:spPr>
        <a:xfrm>
          <a:off x="2901376" y="1577164"/>
          <a:ext cx="91440" cy="361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B19C1-CCB3-4457-A10C-08F03CD859E3}">
      <dsp:nvSpPr>
        <dsp:cNvPr id="0" name=""/>
        <dsp:cNvSpPr/>
      </dsp:nvSpPr>
      <dsp:spPr>
        <a:xfrm>
          <a:off x="862003" y="1577164"/>
          <a:ext cx="2085092" cy="361875"/>
        </a:xfrm>
        <a:custGeom>
          <a:avLst/>
          <a:gdLst/>
          <a:ahLst/>
          <a:cxnLst/>
          <a:rect l="0" t="0" r="0" b="0"/>
          <a:pathLst>
            <a:path>
              <a:moveTo>
                <a:pt x="2085092" y="0"/>
              </a:moveTo>
              <a:lnTo>
                <a:pt x="2085092" y="180937"/>
              </a:lnTo>
              <a:lnTo>
                <a:pt x="0" y="180937"/>
              </a:lnTo>
              <a:lnTo>
                <a:pt x="0" y="36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C837-288F-45EF-BF98-2D4A878A0ED2}">
      <dsp:nvSpPr>
        <dsp:cNvPr id="0" name=""/>
        <dsp:cNvSpPr/>
      </dsp:nvSpPr>
      <dsp:spPr>
        <a:xfrm>
          <a:off x="2085487" y="715556"/>
          <a:ext cx="1723216" cy="86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Flavio</a:t>
          </a:r>
        </a:p>
      </dsp:txBody>
      <dsp:txXfrm>
        <a:off x="2085487" y="715556"/>
        <a:ext cx="1723216" cy="861608"/>
      </dsp:txXfrm>
    </dsp:sp>
    <dsp:sp modelId="{B3F4F031-DFC9-4943-915C-7502D171F0DB}">
      <dsp:nvSpPr>
        <dsp:cNvPr id="0" name=""/>
        <dsp:cNvSpPr/>
      </dsp:nvSpPr>
      <dsp:spPr>
        <a:xfrm>
          <a:off x="395" y="1939040"/>
          <a:ext cx="1723216" cy="86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Santiago</a:t>
          </a:r>
        </a:p>
      </dsp:txBody>
      <dsp:txXfrm>
        <a:off x="395" y="1939040"/>
        <a:ext cx="1723216" cy="861608"/>
      </dsp:txXfrm>
    </dsp:sp>
    <dsp:sp modelId="{AE5204BB-F8A2-4679-AED3-414F748D4013}">
      <dsp:nvSpPr>
        <dsp:cNvPr id="0" name=""/>
        <dsp:cNvSpPr/>
      </dsp:nvSpPr>
      <dsp:spPr>
        <a:xfrm>
          <a:off x="2085487" y="1939040"/>
          <a:ext cx="1723216" cy="86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Gabriela</a:t>
          </a:r>
        </a:p>
      </dsp:txBody>
      <dsp:txXfrm>
        <a:off x="2085487" y="1939040"/>
        <a:ext cx="1723216" cy="861608"/>
      </dsp:txXfrm>
    </dsp:sp>
    <dsp:sp modelId="{76E0BAE1-AE56-491C-B248-393618BB7A19}">
      <dsp:nvSpPr>
        <dsp:cNvPr id="0" name=""/>
        <dsp:cNvSpPr/>
      </dsp:nvSpPr>
      <dsp:spPr>
        <a:xfrm>
          <a:off x="4170579" y="1939040"/>
          <a:ext cx="1723216" cy="861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Eugenio</a:t>
          </a:r>
        </a:p>
      </dsp:txBody>
      <dsp:txXfrm>
        <a:off x="4170579" y="1939040"/>
        <a:ext cx="1723216" cy="861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385E-7A62-487A-AE88-810D2B613081}">
      <dsp:nvSpPr>
        <dsp:cNvPr id="0" name=""/>
        <dsp:cNvSpPr/>
      </dsp:nvSpPr>
      <dsp:spPr>
        <a:xfrm>
          <a:off x="1809135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25"/>
              </a:lnTo>
              <a:lnTo>
                <a:pt x="990044" y="171825"/>
              </a:lnTo>
              <a:lnTo>
                <a:pt x="990044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B19C1-CCB3-4457-A10C-08F03CD859E3}">
      <dsp:nvSpPr>
        <dsp:cNvPr id="0" name=""/>
        <dsp:cNvSpPr/>
      </dsp:nvSpPr>
      <dsp:spPr>
        <a:xfrm>
          <a:off x="819090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990044" y="0"/>
              </a:moveTo>
              <a:lnTo>
                <a:pt x="990044" y="171825"/>
              </a:lnTo>
              <a:lnTo>
                <a:pt x="0" y="171825"/>
              </a:lnTo>
              <a:lnTo>
                <a:pt x="0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C837-288F-45EF-BF98-2D4A878A0ED2}">
      <dsp:nvSpPr>
        <dsp:cNvPr id="0" name=""/>
        <dsp:cNvSpPr/>
      </dsp:nvSpPr>
      <dsp:spPr>
        <a:xfrm>
          <a:off x="990916" y="7675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Michel</a:t>
          </a:r>
        </a:p>
      </dsp:txBody>
      <dsp:txXfrm>
        <a:off x="990916" y="76755"/>
        <a:ext cx="1636437" cy="818218"/>
      </dsp:txXfrm>
    </dsp:sp>
    <dsp:sp modelId="{B3F4F031-DFC9-4943-915C-7502D171F0DB}">
      <dsp:nvSpPr>
        <dsp:cNvPr id="0" name=""/>
        <dsp:cNvSpPr/>
      </dsp:nvSpPr>
      <dsp:spPr>
        <a:xfrm>
          <a:off x="872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 err="1"/>
            <a:t>Valería</a:t>
          </a:r>
          <a:endParaRPr lang="es-CO" sz="4200" kern="1200" dirty="0"/>
        </a:p>
      </dsp:txBody>
      <dsp:txXfrm>
        <a:off x="872" y="1238625"/>
        <a:ext cx="1636437" cy="818218"/>
      </dsp:txXfrm>
    </dsp:sp>
    <dsp:sp modelId="{AE5204BB-F8A2-4679-AED3-414F748D4013}">
      <dsp:nvSpPr>
        <dsp:cNvPr id="0" name=""/>
        <dsp:cNvSpPr/>
      </dsp:nvSpPr>
      <dsp:spPr>
        <a:xfrm>
          <a:off x="1980961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200" kern="1200" dirty="0"/>
            <a:t>Juanjo</a:t>
          </a:r>
        </a:p>
      </dsp:txBody>
      <dsp:txXfrm>
        <a:off x="1980961" y="1238625"/>
        <a:ext cx="1636437" cy="818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385E-7A62-487A-AE88-810D2B613081}">
      <dsp:nvSpPr>
        <dsp:cNvPr id="0" name=""/>
        <dsp:cNvSpPr/>
      </dsp:nvSpPr>
      <dsp:spPr>
        <a:xfrm>
          <a:off x="1809135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25"/>
              </a:lnTo>
              <a:lnTo>
                <a:pt x="990044" y="171825"/>
              </a:lnTo>
              <a:lnTo>
                <a:pt x="990044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B19C1-CCB3-4457-A10C-08F03CD859E3}">
      <dsp:nvSpPr>
        <dsp:cNvPr id="0" name=""/>
        <dsp:cNvSpPr/>
      </dsp:nvSpPr>
      <dsp:spPr>
        <a:xfrm>
          <a:off x="819090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990044" y="0"/>
              </a:moveTo>
              <a:lnTo>
                <a:pt x="990044" y="171825"/>
              </a:lnTo>
              <a:lnTo>
                <a:pt x="0" y="171825"/>
              </a:lnTo>
              <a:lnTo>
                <a:pt x="0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C837-288F-45EF-BF98-2D4A878A0ED2}">
      <dsp:nvSpPr>
        <dsp:cNvPr id="0" name=""/>
        <dsp:cNvSpPr/>
      </dsp:nvSpPr>
      <dsp:spPr>
        <a:xfrm>
          <a:off x="990916" y="7675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 err="1"/>
            <a:t>Jhon</a:t>
          </a:r>
          <a:endParaRPr lang="es-CO" sz="4100" kern="1200" dirty="0"/>
        </a:p>
      </dsp:txBody>
      <dsp:txXfrm>
        <a:off x="990916" y="76755"/>
        <a:ext cx="1636437" cy="818218"/>
      </dsp:txXfrm>
    </dsp:sp>
    <dsp:sp modelId="{B3F4F031-DFC9-4943-915C-7502D171F0DB}">
      <dsp:nvSpPr>
        <dsp:cNvPr id="0" name=""/>
        <dsp:cNvSpPr/>
      </dsp:nvSpPr>
      <dsp:spPr>
        <a:xfrm>
          <a:off x="872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Alejo</a:t>
          </a:r>
        </a:p>
      </dsp:txBody>
      <dsp:txXfrm>
        <a:off x="872" y="1238625"/>
        <a:ext cx="1636437" cy="818218"/>
      </dsp:txXfrm>
    </dsp:sp>
    <dsp:sp modelId="{AE5204BB-F8A2-4679-AED3-414F748D4013}">
      <dsp:nvSpPr>
        <dsp:cNvPr id="0" name=""/>
        <dsp:cNvSpPr/>
      </dsp:nvSpPr>
      <dsp:spPr>
        <a:xfrm>
          <a:off x="1980961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Richard</a:t>
          </a:r>
        </a:p>
      </dsp:txBody>
      <dsp:txXfrm>
        <a:off x="1980961" y="1238625"/>
        <a:ext cx="1636437" cy="818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385E-7A62-487A-AE88-810D2B613081}">
      <dsp:nvSpPr>
        <dsp:cNvPr id="0" name=""/>
        <dsp:cNvSpPr/>
      </dsp:nvSpPr>
      <dsp:spPr>
        <a:xfrm>
          <a:off x="1916798" y="884748"/>
          <a:ext cx="1048962" cy="36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51"/>
              </a:lnTo>
              <a:lnTo>
                <a:pt x="1048962" y="182051"/>
              </a:lnTo>
              <a:lnTo>
                <a:pt x="1048962" y="3641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B19C1-CCB3-4457-A10C-08F03CD859E3}">
      <dsp:nvSpPr>
        <dsp:cNvPr id="0" name=""/>
        <dsp:cNvSpPr/>
      </dsp:nvSpPr>
      <dsp:spPr>
        <a:xfrm>
          <a:off x="867835" y="884748"/>
          <a:ext cx="1048962" cy="364102"/>
        </a:xfrm>
        <a:custGeom>
          <a:avLst/>
          <a:gdLst/>
          <a:ahLst/>
          <a:cxnLst/>
          <a:rect l="0" t="0" r="0" b="0"/>
          <a:pathLst>
            <a:path>
              <a:moveTo>
                <a:pt x="1048962" y="0"/>
              </a:moveTo>
              <a:lnTo>
                <a:pt x="1048962" y="182051"/>
              </a:lnTo>
              <a:lnTo>
                <a:pt x="0" y="182051"/>
              </a:lnTo>
              <a:lnTo>
                <a:pt x="0" y="3641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C837-288F-45EF-BF98-2D4A878A0ED2}">
      <dsp:nvSpPr>
        <dsp:cNvPr id="0" name=""/>
        <dsp:cNvSpPr/>
      </dsp:nvSpPr>
      <dsp:spPr>
        <a:xfrm>
          <a:off x="1049887" y="17837"/>
          <a:ext cx="1733822" cy="866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Flavio</a:t>
          </a:r>
        </a:p>
      </dsp:txBody>
      <dsp:txXfrm>
        <a:off x="1049887" y="17837"/>
        <a:ext cx="1733822" cy="866911"/>
      </dsp:txXfrm>
    </dsp:sp>
    <dsp:sp modelId="{B3F4F031-DFC9-4943-915C-7502D171F0DB}">
      <dsp:nvSpPr>
        <dsp:cNvPr id="0" name=""/>
        <dsp:cNvSpPr/>
      </dsp:nvSpPr>
      <dsp:spPr>
        <a:xfrm>
          <a:off x="924" y="1248851"/>
          <a:ext cx="1733822" cy="866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Santiago</a:t>
          </a:r>
        </a:p>
      </dsp:txBody>
      <dsp:txXfrm>
        <a:off x="924" y="1248851"/>
        <a:ext cx="1733822" cy="866911"/>
      </dsp:txXfrm>
    </dsp:sp>
    <dsp:sp modelId="{AE5204BB-F8A2-4679-AED3-414F748D4013}">
      <dsp:nvSpPr>
        <dsp:cNvPr id="0" name=""/>
        <dsp:cNvSpPr/>
      </dsp:nvSpPr>
      <dsp:spPr>
        <a:xfrm>
          <a:off x="2098849" y="1248851"/>
          <a:ext cx="1733822" cy="866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Gabriela</a:t>
          </a:r>
        </a:p>
      </dsp:txBody>
      <dsp:txXfrm>
        <a:off x="2098849" y="1248851"/>
        <a:ext cx="1733822" cy="8669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E385E-7A62-487A-AE88-810D2B613081}">
      <dsp:nvSpPr>
        <dsp:cNvPr id="0" name=""/>
        <dsp:cNvSpPr/>
      </dsp:nvSpPr>
      <dsp:spPr>
        <a:xfrm>
          <a:off x="1809135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25"/>
              </a:lnTo>
              <a:lnTo>
                <a:pt x="990044" y="171825"/>
              </a:lnTo>
              <a:lnTo>
                <a:pt x="990044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B19C1-CCB3-4457-A10C-08F03CD859E3}">
      <dsp:nvSpPr>
        <dsp:cNvPr id="0" name=""/>
        <dsp:cNvSpPr/>
      </dsp:nvSpPr>
      <dsp:spPr>
        <a:xfrm>
          <a:off x="819090" y="894974"/>
          <a:ext cx="990044" cy="343651"/>
        </a:xfrm>
        <a:custGeom>
          <a:avLst/>
          <a:gdLst/>
          <a:ahLst/>
          <a:cxnLst/>
          <a:rect l="0" t="0" r="0" b="0"/>
          <a:pathLst>
            <a:path>
              <a:moveTo>
                <a:pt x="990044" y="0"/>
              </a:moveTo>
              <a:lnTo>
                <a:pt x="990044" y="171825"/>
              </a:lnTo>
              <a:lnTo>
                <a:pt x="0" y="171825"/>
              </a:lnTo>
              <a:lnTo>
                <a:pt x="0" y="3436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DC837-288F-45EF-BF98-2D4A878A0ED2}">
      <dsp:nvSpPr>
        <dsp:cNvPr id="0" name=""/>
        <dsp:cNvSpPr/>
      </dsp:nvSpPr>
      <dsp:spPr>
        <a:xfrm>
          <a:off x="990916" y="7675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Alejo</a:t>
          </a:r>
        </a:p>
      </dsp:txBody>
      <dsp:txXfrm>
        <a:off x="990916" y="76755"/>
        <a:ext cx="1636437" cy="818218"/>
      </dsp:txXfrm>
    </dsp:sp>
    <dsp:sp modelId="{B3F4F031-DFC9-4943-915C-7502D171F0DB}">
      <dsp:nvSpPr>
        <dsp:cNvPr id="0" name=""/>
        <dsp:cNvSpPr/>
      </dsp:nvSpPr>
      <dsp:spPr>
        <a:xfrm>
          <a:off x="872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Juanjo</a:t>
          </a:r>
        </a:p>
      </dsp:txBody>
      <dsp:txXfrm>
        <a:off x="872" y="1238625"/>
        <a:ext cx="1636437" cy="818218"/>
      </dsp:txXfrm>
    </dsp:sp>
    <dsp:sp modelId="{AE5204BB-F8A2-4679-AED3-414F748D4013}">
      <dsp:nvSpPr>
        <dsp:cNvPr id="0" name=""/>
        <dsp:cNvSpPr/>
      </dsp:nvSpPr>
      <dsp:spPr>
        <a:xfrm>
          <a:off x="1980961" y="1238625"/>
          <a:ext cx="1636437" cy="818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Richard</a:t>
          </a:r>
        </a:p>
      </dsp:txBody>
      <dsp:txXfrm>
        <a:off x="1980961" y="1238625"/>
        <a:ext cx="1636437" cy="8182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FEC6-FB68-4991-A06C-16E3450CE8DE}">
      <dsp:nvSpPr>
        <dsp:cNvPr id="0" name=""/>
        <dsp:cNvSpPr/>
      </dsp:nvSpPr>
      <dsp:spPr>
        <a:xfrm>
          <a:off x="0" y="880970"/>
          <a:ext cx="2701904" cy="27019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B03A-8B41-4F7F-8B79-958554D02AD6}">
      <dsp:nvSpPr>
        <dsp:cNvPr id="0" name=""/>
        <dsp:cNvSpPr/>
      </dsp:nvSpPr>
      <dsp:spPr>
        <a:xfrm>
          <a:off x="1350952" y="880970"/>
          <a:ext cx="3152221" cy="27019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Créditos </a:t>
          </a:r>
        </a:p>
      </dsp:txBody>
      <dsp:txXfrm>
        <a:off x="1350952" y="880970"/>
        <a:ext cx="3152221" cy="432304"/>
      </dsp:txXfrm>
    </dsp:sp>
    <dsp:sp modelId="{C1755170-9B00-42A9-9748-27D8601F050F}">
      <dsp:nvSpPr>
        <dsp:cNvPr id="0" name=""/>
        <dsp:cNvSpPr/>
      </dsp:nvSpPr>
      <dsp:spPr>
        <a:xfrm>
          <a:off x="283699" y="1313275"/>
          <a:ext cx="2134504" cy="21345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1686-0836-4512-B85D-1333A3557AA4}">
      <dsp:nvSpPr>
        <dsp:cNvPr id="0" name=""/>
        <dsp:cNvSpPr/>
      </dsp:nvSpPr>
      <dsp:spPr>
        <a:xfrm>
          <a:off x="1350952" y="1313275"/>
          <a:ext cx="3152221" cy="21345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horas de clase</a:t>
          </a:r>
        </a:p>
      </dsp:txBody>
      <dsp:txXfrm>
        <a:off x="1350952" y="1313275"/>
        <a:ext cx="3152221" cy="432304"/>
      </dsp:txXfrm>
    </dsp:sp>
    <dsp:sp modelId="{52737066-C39A-494B-88B5-E62B66DC771F}">
      <dsp:nvSpPr>
        <dsp:cNvPr id="0" name=""/>
        <dsp:cNvSpPr/>
      </dsp:nvSpPr>
      <dsp:spPr>
        <a:xfrm>
          <a:off x="567399" y="1745580"/>
          <a:ext cx="1567104" cy="15671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38DCE-0C59-4CA4-8962-D5F599FA6E57}">
      <dsp:nvSpPr>
        <dsp:cNvPr id="0" name=""/>
        <dsp:cNvSpPr/>
      </dsp:nvSpPr>
      <dsp:spPr>
        <a:xfrm>
          <a:off x="1350952" y="1745580"/>
          <a:ext cx="3152221" cy="15671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12 horas de desarrollo</a:t>
          </a:r>
        </a:p>
      </dsp:txBody>
      <dsp:txXfrm>
        <a:off x="1350952" y="1745580"/>
        <a:ext cx="3152221" cy="432304"/>
      </dsp:txXfrm>
    </dsp:sp>
    <dsp:sp modelId="{CB715B95-B205-4F7E-8608-A5CBD863EBF6}">
      <dsp:nvSpPr>
        <dsp:cNvPr id="0" name=""/>
        <dsp:cNvSpPr/>
      </dsp:nvSpPr>
      <dsp:spPr>
        <a:xfrm>
          <a:off x="851099" y="2177884"/>
          <a:ext cx="999704" cy="9997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400E-D59A-4B8C-A034-3198CE9962B0}">
      <dsp:nvSpPr>
        <dsp:cNvPr id="0" name=""/>
        <dsp:cNvSpPr/>
      </dsp:nvSpPr>
      <dsp:spPr>
        <a:xfrm>
          <a:off x="1350952" y="2177884"/>
          <a:ext cx="3152221" cy="9997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3 semestres</a:t>
          </a:r>
        </a:p>
      </dsp:txBody>
      <dsp:txXfrm>
        <a:off x="1350952" y="2177884"/>
        <a:ext cx="3152221" cy="432304"/>
      </dsp:txXfrm>
    </dsp:sp>
    <dsp:sp modelId="{51C2A9DE-B546-4094-AA26-6E4918789E0B}">
      <dsp:nvSpPr>
        <dsp:cNvPr id="0" name=""/>
        <dsp:cNvSpPr/>
      </dsp:nvSpPr>
      <dsp:spPr>
        <a:xfrm>
          <a:off x="1134799" y="2610189"/>
          <a:ext cx="432304" cy="43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1B78A-6152-4B50-B506-31599D4E09DA}">
      <dsp:nvSpPr>
        <dsp:cNvPr id="0" name=""/>
        <dsp:cNvSpPr/>
      </dsp:nvSpPr>
      <dsp:spPr>
        <a:xfrm>
          <a:off x="1350952" y="2610189"/>
          <a:ext cx="3152221" cy="432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2 vacacionales</a:t>
          </a:r>
        </a:p>
      </dsp:txBody>
      <dsp:txXfrm>
        <a:off x="1350952" y="2610189"/>
        <a:ext cx="3152221" cy="4323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EFC4-0E3A-4B88-B8D3-C31498AE2D08}">
      <dsp:nvSpPr>
        <dsp:cNvPr id="0" name=""/>
        <dsp:cNvSpPr/>
      </dsp:nvSpPr>
      <dsp:spPr>
        <a:xfrm rot="2535907">
          <a:off x="1524951" y="2865563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8D385-6CF6-4A46-B602-4763A2E19AA7}">
      <dsp:nvSpPr>
        <dsp:cNvPr id="0" name=""/>
        <dsp:cNvSpPr/>
      </dsp:nvSpPr>
      <dsp:spPr>
        <a:xfrm>
          <a:off x="1598569" y="2077021"/>
          <a:ext cx="639495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639495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2B21-B3D6-4A91-BDC9-F91E89BC0351}">
      <dsp:nvSpPr>
        <dsp:cNvPr id="0" name=""/>
        <dsp:cNvSpPr/>
      </dsp:nvSpPr>
      <dsp:spPr>
        <a:xfrm rot="19064093">
          <a:off x="1524951" y="1288479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31F3A-3F00-47E3-B135-B8D5F3F0E580}">
      <dsp:nvSpPr>
        <dsp:cNvPr id="0" name=""/>
        <dsp:cNvSpPr/>
      </dsp:nvSpPr>
      <dsp:spPr>
        <a:xfrm>
          <a:off x="359" y="1170912"/>
          <a:ext cx="1880246" cy="18802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4ECB9-C334-48BC-9CB3-C6C1F103CAE5}">
      <dsp:nvSpPr>
        <dsp:cNvPr id="0" name=""/>
        <dsp:cNvSpPr/>
      </dsp:nvSpPr>
      <dsp:spPr>
        <a:xfrm>
          <a:off x="1880897" y="25178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Preparación</a:t>
          </a:r>
        </a:p>
      </dsp:txBody>
      <dsp:txXfrm>
        <a:off x="2035043" y="405928"/>
        <a:ext cx="744284" cy="744284"/>
      </dsp:txXfrm>
    </dsp:sp>
    <dsp:sp modelId="{19A77CC4-8113-489F-8E58-E70D4CA293F0}">
      <dsp:nvSpPr>
        <dsp:cNvPr id="0" name=""/>
        <dsp:cNvSpPr/>
      </dsp:nvSpPr>
      <dsp:spPr>
        <a:xfrm>
          <a:off x="3038731" y="25178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lectura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</a:t>
          </a:r>
        </a:p>
      </dsp:txBody>
      <dsp:txXfrm>
        <a:off x="3038731" y="251782"/>
        <a:ext cx="1578864" cy="1052576"/>
      </dsp:txXfrm>
    </dsp:sp>
    <dsp:sp modelId="{7E92076B-8907-4161-82CC-C8437402FDB8}">
      <dsp:nvSpPr>
        <dsp:cNvPr id="0" name=""/>
        <dsp:cNvSpPr/>
      </dsp:nvSpPr>
      <dsp:spPr>
        <a:xfrm>
          <a:off x="2238064" y="1584747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Participación</a:t>
          </a:r>
        </a:p>
      </dsp:txBody>
      <dsp:txXfrm>
        <a:off x="2392210" y="1738893"/>
        <a:ext cx="744284" cy="744284"/>
      </dsp:txXfrm>
    </dsp:sp>
    <dsp:sp modelId="{91450C56-03B4-48CF-8B71-ABA83F67E30D}">
      <dsp:nvSpPr>
        <dsp:cNvPr id="0" name=""/>
        <dsp:cNvSpPr/>
      </dsp:nvSpPr>
      <dsp:spPr>
        <a:xfrm>
          <a:off x="3395898" y="1584747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Atención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Preguntas</a:t>
          </a:r>
        </a:p>
      </dsp:txBody>
      <dsp:txXfrm>
        <a:off x="3395898" y="1584747"/>
        <a:ext cx="1578864" cy="1052576"/>
      </dsp:txXfrm>
    </dsp:sp>
    <dsp:sp modelId="{D91C2EF8-2E84-4622-8C60-4C3D8C42A983}">
      <dsp:nvSpPr>
        <dsp:cNvPr id="0" name=""/>
        <dsp:cNvSpPr/>
      </dsp:nvSpPr>
      <dsp:spPr>
        <a:xfrm>
          <a:off x="1880897" y="291771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Cierre</a:t>
          </a:r>
        </a:p>
      </dsp:txBody>
      <dsp:txXfrm>
        <a:off x="2035043" y="3071858"/>
        <a:ext cx="744284" cy="744284"/>
      </dsp:txXfrm>
    </dsp:sp>
    <dsp:sp modelId="{2E854E48-56B7-4807-BCCB-65E53B18F33E}">
      <dsp:nvSpPr>
        <dsp:cNvPr id="0" name=""/>
        <dsp:cNvSpPr/>
      </dsp:nvSpPr>
      <dsp:spPr>
        <a:xfrm>
          <a:off x="3038731" y="291771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Propuestas</a:t>
          </a:r>
        </a:p>
      </dsp:txBody>
      <dsp:txXfrm>
        <a:off x="3038731" y="2917712"/>
        <a:ext cx="1578864" cy="105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2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0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8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5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5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5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2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Cultura y velocidad distinta…. </a:t>
            </a:r>
          </a:p>
          <a:p>
            <a:endParaRPr lang="es-ES"/>
          </a:p>
          <a:p>
            <a:r>
              <a:rPr lang="es-ES"/>
              <a:t>Plantear argumentos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F3837-1EA1-4185-B041-082E69BD8CF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8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42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C2A1C6-30E4-4BB7-B0A5-81DD08B863BE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7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CF2578-F7E1-4AE6-A9CE-31E003EE66BF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4497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2E1E6C-3F7B-4A58-8073-DE91827AE258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3625D-CCA1-46AC-98D2-F055DCE80F3A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19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63EFB8-5C08-4008-9B97-F8176CD39737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49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1E37C-8E03-4609-A442-8667C3A8EBD8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834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CD2C8A-0368-46E3-8AD5-64D54475A9B4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50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9557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6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87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enierogeek.com/2015/06/google-chrome-mejores-extensiones-aplicaciones-imprescindibles-web-store-ext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chrome.com/docs/extensions/referen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blogs.commons.georgetown.edu/cctp-797-fall2013/archives/2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hoy.com/tecnologia/crea-extension-chrome-10-horas-chatgpt-gana-miles-euros-1240894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academy.hsoub.com/apps/productivity/%D9%85%D8%AF%D8%AE%D9%84-%D8%A5%D9%84%D9%89-%D8%AA%D8%B7%D8%A8%D9%8A%D9%82-bitbucket-r456/" TargetMode="External"/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hyperlink" Target="https://librewiki.net/wiki/Git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hyperlink" Target="https://azmisahin.github.io/" TargetMode="External"/><Relationship Id="rId5" Type="http://schemas.openxmlformats.org/officeDocument/2006/relationships/hyperlink" Target="https://aprendiendoarduino.wordpress.com/tag/git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about.gitlab.com/devops-tools/" TargetMode="External"/><Relationship Id="rId14" Type="http://schemas.openxmlformats.org/officeDocument/2006/relationships/hyperlink" Target="https://creativecommons.org/licenses/by-nc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down.dallasdatascience.com/branching-git-branch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litonimbus.com.br/bitbucket-configuracao-e-branches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intech? – Forbes Advisor">
            <a:extLst>
              <a:ext uri="{FF2B5EF4-FFF2-40B4-BE49-F238E27FC236}">
                <a16:creationId xmlns:a16="http://schemas.microsoft.com/office/drawing/2014/main" id="{CD172DBE-ED98-508D-746C-9C0E6EA1D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114"/>
          <a:stretch/>
        </p:blipFill>
        <p:spPr bwMode="auto">
          <a:xfrm>
            <a:off x="3068" y="0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4053525" cy="2470488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Emprendemos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57" y="4260714"/>
            <a:ext cx="3361953" cy="103209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3/Junio/2023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162C-F4D5-98DA-3B95-C3EF7B5B4E2D}"/>
              </a:ext>
            </a:extLst>
          </p:cNvPr>
          <p:cNvSpPr txBox="1"/>
          <p:nvPr/>
        </p:nvSpPr>
        <p:spPr>
          <a:xfrm>
            <a:off x="334557" y="477676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Magister Eduard Duarte Sepúlveda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8">
            <a:extLst>
              <a:ext uri="{FF2B5EF4-FFF2-40B4-BE49-F238E27FC236}">
                <a16:creationId xmlns:a16="http://schemas.microsoft.com/office/drawing/2014/main" id="{A5AF0AD1-F077-4738-B3F8-67F023B86D88}"/>
              </a:ext>
            </a:extLst>
          </p:cNvPr>
          <p:cNvGrpSpPr/>
          <p:nvPr/>
        </p:nvGrpSpPr>
        <p:grpSpPr>
          <a:xfrm>
            <a:off x="850142" y="3525938"/>
            <a:ext cx="9694847" cy="2747488"/>
            <a:chOff x="925413" y="3554160"/>
            <a:chExt cx="9694847" cy="2747488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2FC828BA-6571-416B-8A73-80614CDF69F6}"/>
                </a:ext>
              </a:extLst>
            </p:cNvPr>
            <p:cNvSpPr/>
            <p:nvPr/>
          </p:nvSpPr>
          <p:spPr>
            <a:xfrm>
              <a:off x="925413" y="3751804"/>
              <a:ext cx="9694847" cy="2549844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63" name="TextBox 39">
              <a:extLst>
                <a:ext uri="{FF2B5EF4-FFF2-40B4-BE49-F238E27FC236}">
                  <a16:creationId xmlns:a16="http://schemas.microsoft.com/office/drawing/2014/main" id="{47E7B015-9D04-4361-951D-FCB779C36C43}"/>
                </a:ext>
              </a:extLst>
            </p:cNvPr>
            <p:cNvSpPr txBox="1"/>
            <p:nvPr/>
          </p:nvSpPr>
          <p:spPr>
            <a:xfrm>
              <a:off x="9500109" y="3754963"/>
              <a:ext cx="918598" cy="1956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CO" sz="1200" b="1" dirty="0">
                  <a:solidFill>
                    <a:schemeClr val="bg1"/>
                  </a:solidFill>
                </a:rPr>
                <a:t>Entregar Valor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Arrow: Right 71">
              <a:extLst>
                <a:ext uri="{FF2B5EF4-FFF2-40B4-BE49-F238E27FC236}">
                  <a16:creationId xmlns:a16="http://schemas.microsoft.com/office/drawing/2014/main" id="{685BB09D-9227-45B7-AD9F-ADCD7CA64F06}"/>
                </a:ext>
              </a:extLst>
            </p:cNvPr>
            <p:cNvSpPr/>
            <p:nvPr/>
          </p:nvSpPr>
          <p:spPr>
            <a:xfrm rot="5400000">
              <a:off x="3403571" y="3545425"/>
              <a:ext cx="360335" cy="389482"/>
            </a:xfrm>
            <a:prstGeom prst="rightArrow">
              <a:avLst/>
            </a:prstGeom>
            <a:solidFill>
              <a:srgbClr val="0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5" name="Arrow: Right 73">
              <a:extLst>
                <a:ext uri="{FF2B5EF4-FFF2-40B4-BE49-F238E27FC236}">
                  <a16:creationId xmlns:a16="http://schemas.microsoft.com/office/drawing/2014/main" id="{7F1C3C90-8D88-4361-9FAA-59A0CBFC0BAF}"/>
                </a:ext>
              </a:extLst>
            </p:cNvPr>
            <p:cNvSpPr/>
            <p:nvPr/>
          </p:nvSpPr>
          <p:spPr>
            <a:xfrm rot="5400000">
              <a:off x="7866015" y="3539587"/>
              <a:ext cx="360335" cy="389482"/>
            </a:xfrm>
            <a:prstGeom prst="rightArrow">
              <a:avLst/>
            </a:prstGeom>
            <a:solidFill>
              <a:srgbClr val="0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017F7B-337A-4357-AD76-F9049B2480FD}"/>
              </a:ext>
            </a:extLst>
          </p:cNvPr>
          <p:cNvSpPr>
            <a:spLocks noGrp="1"/>
          </p:cNvSpPr>
          <p:nvPr/>
        </p:nvSpPr>
        <p:spPr>
          <a:xfrm>
            <a:off x="8702019" y="6528026"/>
            <a:ext cx="249872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t>Internal</a:t>
            </a:r>
            <a:endParaRPr lang="de-DE" dirty="0">
              <a:solidFill>
                <a:srgbClr val="FFFFFF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6C90ED-BFEB-4266-919D-84AE92489BBE}"/>
              </a:ext>
            </a:extLst>
          </p:cNvPr>
          <p:cNvSpPr>
            <a:spLocks noGrp="1"/>
          </p:cNvSpPr>
          <p:nvPr/>
        </p:nvSpPr>
        <p:spPr>
          <a:xfrm>
            <a:off x="11200741" y="6528026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grpSp>
        <p:nvGrpSpPr>
          <p:cNvPr id="7" name="Group 76">
            <a:extLst>
              <a:ext uri="{FF2B5EF4-FFF2-40B4-BE49-F238E27FC236}">
                <a16:creationId xmlns:a16="http://schemas.microsoft.com/office/drawing/2014/main" id="{F748CC73-3E41-49C9-9339-79D56750B5B2}"/>
              </a:ext>
            </a:extLst>
          </p:cNvPr>
          <p:cNvGrpSpPr/>
          <p:nvPr/>
        </p:nvGrpSpPr>
        <p:grpSpPr>
          <a:xfrm>
            <a:off x="844632" y="1207240"/>
            <a:ext cx="9694847" cy="1026253"/>
            <a:chOff x="919903" y="1235462"/>
            <a:chExt cx="9694847" cy="1026253"/>
          </a:xfrm>
        </p:grpSpPr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C707BE-3517-4E5A-B467-E4B78D2411C7}"/>
                </a:ext>
              </a:extLst>
            </p:cNvPr>
            <p:cNvSpPr/>
            <p:nvPr/>
          </p:nvSpPr>
          <p:spPr>
            <a:xfrm>
              <a:off x="919903" y="1235462"/>
              <a:ext cx="9694847" cy="1026253"/>
            </a:xfrm>
            <a:prstGeom prst="rect">
              <a:avLst/>
            </a:prstGeom>
            <a:solidFill>
              <a:srgbClr val="C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3DC6F85D-6F90-428F-9380-DAE4F6501332}"/>
                </a:ext>
              </a:extLst>
            </p:cNvPr>
            <p:cNvSpPr/>
            <p:nvPr/>
          </p:nvSpPr>
          <p:spPr>
            <a:xfrm>
              <a:off x="2098427" y="1363468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Generar flujos de nuevos ingresos</a:t>
              </a:r>
              <a:endParaRPr lang="en-US" sz="1100" dirty="0"/>
            </a:p>
          </p:txBody>
        </p:sp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2734091F-49D1-4A77-9929-550C9B75B8DD}"/>
                </a:ext>
              </a:extLst>
            </p:cNvPr>
            <p:cNvSpPr/>
            <p:nvPr/>
          </p:nvSpPr>
          <p:spPr>
            <a:xfrm>
              <a:off x="4334851" y="1363468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Reducir Costos</a:t>
              </a:r>
              <a:endParaRPr lang="en-US" sz="1100" dirty="0"/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0FD89818-2DA6-4C0B-B63B-99AA6AB0E78F}"/>
                </a:ext>
              </a:extLst>
            </p:cNvPr>
            <p:cNvSpPr/>
            <p:nvPr/>
          </p:nvSpPr>
          <p:spPr>
            <a:xfrm>
              <a:off x="4334851" y="1802170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Mejorar Margen</a:t>
              </a:r>
              <a:endParaRPr lang="en-US" sz="1100" dirty="0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29F8D792-5BDC-4503-8765-6794363BAE2B}"/>
                </a:ext>
              </a:extLst>
            </p:cNvPr>
            <p:cNvSpPr/>
            <p:nvPr/>
          </p:nvSpPr>
          <p:spPr>
            <a:xfrm>
              <a:off x="6733660" y="1363468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Incrementar el NPS</a:t>
              </a:r>
              <a:endParaRPr lang="en-US" sz="1100" dirty="0"/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6AC981B6-42AA-4C30-950C-DC5E8A3EE9CC}"/>
                </a:ext>
              </a:extLst>
            </p:cNvPr>
            <p:cNvSpPr/>
            <p:nvPr/>
          </p:nvSpPr>
          <p:spPr>
            <a:xfrm>
              <a:off x="2098427" y="1802170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Ganar  </a:t>
              </a:r>
              <a:r>
                <a:rPr lang="es-CO" sz="1100" dirty="0" err="1"/>
                <a:t>Market</a:t>
              </a:r>
              <a:r>
                <a:rPr lang="es-CO" sz="1100" dirty="0"/>
                <a:t> </a:t>
              </a:r>
              <a:r>
                <a:rPr lang="es-CO" sz="1100" dirty="0" err="1"/>
                <a:t>Shared</a:t>
              </a:r>
              <a:endParaRPr lang="en-US" sz="1100" dirty="0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22C74A93-0AF5-430E-BE97-AC1D6FE95CD6}"/>
                </a:ext>
              </a:extLst>
            </p:cNvPr>
            <p:cNvSpPr/>
            <p:nvPr/>
          </p:nvSpPr>
          <p:spPr>
            <a:xfrm>
              <a:off x="6733660" y="1802170"/>
              <a:ext cx="2038120" cy="363557"/>
            </a:xfrm>
            <a:prstGeom prst="rect">
              <a:avLst/>
            </a:prstGeom>
            <a:solidFill>
              <a:srgbClr val="FF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Incrementar eficiencia &amp; agilidad</a:t>
              </a:r>
              <a:endParaRPr lang="en-US" sz="1100" dirty="0"/>
            </a:p>
          </p:txBody>
        </p:sp>
        <p:sp>
          <p:nvSpPr>
            <p:cNvPr id="61" name="TextBox 37">
              <a:extLst>
                <a:ext uri="{FF2B5EF4-FFF2-40B4-BE49-F238E27FC236}">
                  <a16:creationId xmlns:a16="http://schemas.microsoft.com/office/drawing/2014/main" id="{3EC4B2A3-099A-4238-BC5F-236B5D6CE070}"/>
                </a:ext>
              </a:extLst>
            </p:cNvPr>
            <p:cNvSpPr txBox="1"/>
            <p:nvPr/>
          </p:nvSpPr>
          <p:spPr>
            <a:xfrm>
              <a:off x="9093496" y="1262125"/>
              <a:ext cx="1199537" cy="2831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CO" sz="1200" b="1" dirty="0">
                  <a:solidFill>
                    <a:schemeClr val="bg1"/>
                  </a:solidFill>
                </a:rPr>
                <a:t>Capturar Valor ($$$)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9">
            <a:extLst>
              <a:ext uri="{FF2B5EF4-FFF2-40B4-BE49-F238E27FC236}">
                <a16:creationId xmlns:a16="http://schemas.microsoft.com/office/drawing/2014/main" id="{79B5DA53-15F9-446E-885D-EC0602389C38}"/>
              </a:ext>
            </a:extLst>
          </p:cNvPr>
          <p:cNvGrpSpPr/>
          <p:nvPr/>
        </p:nvGrpSpPr>
        <p:grpSpPr>
          <a:xfrm>
            <a:off x="7208953" y="3907668"/>
            <a:ext cx="3192390" cy="2318343"/>
            <a:chOff x="7284224" y="3935890"/>
            <a:chExt cx="3192390" cy="2318343"/>
          </a:xfrm>
        </p:grpSpPr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8C0B869-195D-4EEB-9B4F-E0E988C54EDD}"/>
                </a:ext>
              </a:extLst>
            </p:cNvPr>
            <p:cNvSpPr/>
            <p:nvPr/>
          </p:nvSpPr>
          <p:spPr>
            <a:xfrm>
              <a:off x="7284224" y="3935890"/>
              <a:ext cx="3192390" cy="2318343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br>
                <a:rPr lang="es-CO" sz="1200" b="1" dirty="0">
                  <a:solidFill>
                    <a:schemeClr val="tx1"/>
                  </a:solidFill>
                </a:rPr>
              </a:br>
              <a:r>
                <a:rPr lang="es-CO" sz="1200" b="1" dirty="0" err="1">
                  <a:solidFill>
                    <a:schemeClr val="tx1"/>
                  </a:solidFill>
                </a:rPr>
                <a:t>Operational</a:t>
              </a:r>
              <a:r>
                <a:rPr lang="es-CO" sz="1200" b="1" dirty="0">
                  <a:solidFill>
                    <a:schemeClr val="tx1"/>
                  </a:solidFill>
                </a:rPr>
                <a:t> </a:t>
              </a:r>
              <a:r>
                <a:rPr lang="es-CO" sz="1200" b="1" dirty="0" err="1">
                  <a:solidFill>
                    <a:schemeClr val="tx1"/>
                  </a:solidFill>
                </a:rPr>
                <a:t>Architecture</a:t>
              </a: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s-CO" sz="1200" b="1" dirty="0">
                  <a:solidFill>
                    <a:schemeClr val="tx1"/>
                  </a:solidFill>
                </a:rPr>
                <a:t>(Enterprise </a:t>
              </a:r>
              <a:r>
                <a:rPr lang="es-CO" sz="1200" b="1" dirty="0" err="1">
                  <a:solidFill>
                    <a:schemeClr val="tx1"/>
                  </a:solidFill>
                </a:rPr>
                <a:t>Architecture</a:t>
              </a:r>
              <a:r>
                <a:rPr lang="es-CO" sz="1200" b="1" dirty="0">
                  <a:solidFill>
                    <a:schemeClr val="tx1"/>
                  </a:solidFill>
                </a:rPr>
                <a:t>)</a:t>
              </a: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B8953104-FFBB-48D6-9CAE-D0FB2165AABA}"/>
                </a:ext>
              </a:extLst>
            </p:cNvPr>
            <p:cNvSpPr/>
            <p:nvPr/>
          </p:nvSpPr>
          <p:spPr>
            <a:xfrm>
              <a:off x="7756850" y="4349544"/>
              <a:ext cx="2484628" cy="231158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Business </a:t>
              </a:r>
              <a:r>
                <a:rPr lang="es-CO" sz="1000" dirty="0" err="1"/>
                <a:t>Process</a:t>
              </a:r>
              <a:endParaRPr lang="en-US" sz="1000" dirty="0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59E8D3C6-BCB2-4DE2-83E5-FC766CC316C5}"/>
                </a:ext>
              </a:extLst>
            </p:cNvPr>
            <p:cNvSpPr/>
            <p:nvPr/>
          </p:nvSpPr>
          <p:spPr>
            <a:xfrm>
              <a:off x="7760875" y="4708201"/>
              <a:ext cx="1232685" cy="39877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Applications</a:t>
              </a:r>
              <a:r>
                <a:rPr lang="es-CO" sz="1000" dirty="0"/>
                <a:t> (CRM / ERP / COTS</a:t>
              </a:r>
              <a:endParaRPr lang="en-US" sz="1000" dirty="0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4308A407-0BEB-496A-9472-45505438E0B5}"/>
                </a:ext>
              </a:extLst>
            </p:cNvPr>
            <p:cNvSpPr/>
            <p:nvPr/>
          </p:nvSpPr>
          <p:spPr>
            <a:xfrm>
              <a:off x="9093496" y="4734513"/>
              <a:ext cx="1147982" cy="39877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Applications</a:t>
              </a:r>
              <a:r>
                <a:rPr lang="es-CO" sz="1000" dirty="0"/>
                <a:t> (</a:t>
              </a:r>
              <a:r>
                <a:rPr lang="es-CO" sz="1000" dirty="0" err="1"/>
                <a:t>Custom</a:t>
              </a:r>
              <a:r>
                <a:rPr lang="es-CO" sz="1000" dirty="0"/>
                <a:t> </a:t>
              </a:r>
              <a:r>
                <a:rPr lang="es-CO" sz="1000" dirty="0" err="1"/>
                <a:t>Development</a:t>
              </a:r>
              <a:r>
                <a:rPr lang="es-CO" sz="1000" dirty="0"/>
                <a:t>)</a:t>
              </a:r>
              <a:endParaRPr lang="en-US" sz="1000" dirty="0"/>
            </a:p>
          </p:txBody>
        </p:sp>
        <p:sp>
          <p:nvSpPr>
            <p:cNvPr id="52" name="Rectangle 67">
              <a:extLst>
                <a:ext uri="{FF2B5EF4-FFF2-40B4-BE49-F238E27FC236}">
                  <a16:creationId xmlns:a16="http://schemas.microsoft.com/office/drawing/2014/main" id="{EC471657-35BB-46E7-B5EE-54CD64A90B49}"/>
                </a:ext>
              </a:extLst>
            </p:cNvPr>
            <p:cNvSpPr/>
            <p:nvPr/>
          </p:nvSpPr>
          <p:spPr>
            <a:xfrm>
              <a:off x="7780913" y="5234474"/>
              <a:ext cx="2460565" cy="39877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Data </a:t>
              </a:r>
              <a:r>
                <a:rPr lang="es-CO" sz="1000" dirty="0" err="1"/>
                <a:t>models</a:t>
              </a:r>
              <a:r>
                <a:rPr lang="es-CO" sz="1000" dirty="0"/>
                <a:t> ( DHW, Data </a:t>
              </a:r>
              <a:r>
                <a:rPr lang="es-CO" sz="1000" dirty="0" err="1"/>
                <a:t>Marts</a:t>
              </a:r>
              <a:r>
                <a:rPr lang="es-CO" sz="1000" dirty="0"/>
                <a:t>, MDM)</a:t>
              </a:r>
              <a:endParaRPr lang="en-US" sz="1000" dirty="0"/>
            </a:p>
          </p:txBody>
        </p:sp>
        <p:sp>
          <p:nvSpPr>
            <p:cNvPr id="53" name="Rectangle 68">
              <a:extLst>
                <a:ext uri="{FF2B5EF4-FFF2-40B4-BE49-F238E27FC236}">
                  <a16:creationId xmlns:a16="http://schemas.microsoft.com/office/drawing/2014/main" id="{8C64AD49-5345-4643-A460-BC0E560906C6}"/>
                </a:ext>
              </a:extLst>
            </p:cNvPr>
            <p:cNvSpPr/>
            <p:nvPr/>
          </p:nvSpPr>
          <p:spPr>
            <a:xfrm>
              <a:off x="7780913" y="5767237"/>
              <a:ext cx="2460565" cy="398774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Infraestructure</a:t>
              </a:r>
              <a:r>
                <a:rPr lang="es-CO" sz="1000" dirty="0"/>
                <a:t> &amp; </a:t>
              </a:r>
              <a:r>
                <a:rPr lang="es-CO" sz="1000" dirty="0" err="1"/>
                <a:t>Platforms</a:t>
              </a:r>
              <a:endParaRPr lang="en-US" sz="1000" dirty="0"/>
            </a:p>
          </p:txBody>
        </p:sp>
      </p:grpSp>
      <p:grpSp>
        <p:nvGrpSpPr>
          <p:cNvPr id="9" name="Group 80">
            <a:extLst>
              <a:ext uri="{FF2B5EF4-FFF2-40B4-BE49-F238E27FC236}">
                <a16:creationId xmlns:a16="http://schemas.microsoft.com/office/drawing/2014/main" id="{13C1455A-FE50-4541-ACB1-7298E2CFD024}"/>
              </a:ext>
            </a:extLst>
          </p:cNvPr>
          <p:cNvGrpSpPr/>
          <p:nvPr/>
        </p:nvGrpSpPr>
        <p:grpSpPr>
          <a:xfrm>
            <a:off x="1297629" y="3907669"/>
            <a:ext cx="5743825" cy="2318343"/>
            <a:chOff x="1372900" y="3935891"/>
            <a:chExt cx="5743825" cy="2318343"/>
          </a:xfrm>
        </p:grpSpPr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E72B7BBD-236F-40D2-8506-FF27B9EBC757}"/>
                </a:ext>
              </a:extLst>
            </p:cNvPr>
            <p:cNvSpPr/>
            <p:nvPr/>
          </p:nvSpPr>
          <p:spPr>
            <a:xfrm>
              <a:off x="1372900" y="5716259"/>
              <a:ext cx="5743824" cy="537975"/>
            </a:xfrm>
            <a:prstGeom prst="rect">
              <a:avLst/>
            </a:prstGeom>
            <a:solidFill>
              <a:schemeClr val="accent5">
                <a:lumMod val="75000"/>
                <a:alpha val="86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AE02AF41-A9A4-4279-AEAB-582445A5ABDF}"/>
                </a:ext>
              </a:extLst>
            </p:cNvPr>
            <p:cNvSpPr/>
            <p:nvPr/>
          </p:nvSpPr>
          <p:spPr>
            <a:xfrm>
              <a:off x="1372900" y="3935891"/>
              <a:ext cx="5743825" cy="951943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br>
                <a:rPr lang="es-CO" sz="1200" b="1" dirty="0">
                  <a:solidFill>
                    <a:schemeClr val="tx1"/>
                  </a:solidFill>
                </a:rPr>
              </a:br>
              <a:r>
                <a:rPr lang="es-CO" sz="1200" b="1" dirty="0">
                  <a:solidFill>
                    <a:schemeClr val="tx1"/>
                  </a:solidFill>
                </a:rPr>
                <a:t>Digital </a:t>
              </a:r>
              <a:r>
                <a:rPr lang="es-CO" sz="1200" b="1" dirty="0" err="1">
                  <a:solidFill>
                    <a:schemeClr val="tx1"/>
                  </a:solidFill>
                </a:rPr>
                <a:t>Architecture</a:t>
              </a:r>
              <a:r>
                <a:rPr lang="es-CO" sz="1200" b="1" dirty="0">
                  <a:solidFill>
                    <a:schemeClr val="tx1"/>
                  </a:solidFill>
                </a:rPr>
                <a:t> </a:t>
              </a:r>
              <a:r>
                <a:rPr lang="es-CO" sz="1200" b="1" dirty="0" err="1">
                  <a:solidFill>
                    <a:schemeClr val="tx1"/>
                  </a:solidFill>
                </a:rPr>
                <a:t>OmniChannel</a:t>
              </a:r>
              <a:r>
                <a:rPr lang="es-CO" sz="1200" b="1" dirty="0">
                  <a:solidFill>
                    <a:schemeClr val="tx1"/>
                  </a:solidFill>
                </a:rPr>
                <a:t> </a:t>
              </a:r>
              <a:r>
                <a:rPr lang="es-CO" sz="1200" b="1" dirty="0" err="1">
                  <a:solidFill>
                    <a:schemeClr val="tx1"/>
                  </a:solidFill>
                </a:rPr>
                <a:t>Architecture</a:t>
              </a: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46F4A286-A62B-4726-B497-87AE11931957}"/>
                </a:ext>
              </a:extLst>
            </p:cNvPr>
            <p:cNvSpPr/>
            <p:nvPr/>
          </p:nvSpPr>
          <p:spPr>
            <a:xfrm>
              <a:off x="2098427" y="5914191"/>
              <a:ext cx="1654653" cy="2254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>
                  <a:solidFill>
                    <a:schemeClr val="bg1"/>
                  </a:solidFill>
                </a:rPr>
                <a:t>Kubernates</a:t>
              </a:r>
              <a:r>
                <a:rPr lang="es-CO" sz="1000" dirty="0">
                  <a:solidFill>
                    <a:schemeClr val="bg1"/>
                  </a:solidFill>
                </a:rPr>
                <a:t> (K8S)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E6EF14F2-2CF3-411A-9CE4-5AF5F42A1D13}"/>
                </a:ext>
              </a:extLst>
            </p:cNvPr>
            <p:cNvSpPr/>
            <p:nvPr/>
          </p:nvSpPr>
          <p:spPr>
            <a:xfrm>
              <a:off x="3808764" y="5905603"/>
              <a:ext cx="1377106" cy="2426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>
                  <a:solidFill>
                    <a:schemeClr val="bg1"/>
                  </a:solidFill>
                </a:rPr>
                <a:t>Dockers (</a:t>
              </a:r>
              <a:r>
                <a:rPr lang="es-CO" sz="1000">
                  <a:solidFill>
                    <a:schemeClr val="bg1"/>
                  </a:solidFill>
                </a:rPr>
                <a:t>Container)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2E8B4373-5B9B-4F45-9969-5EE2D2DBF1DE}"/>
                </a:ext>
              </a:extLst>
            </p:cNvPr>
            <p:cNvSpPr/>
            <p:nvPr/>
          </p:nvSpPr>
          <p:spPr>
            <a:xfrm>
              <a:off x="5316279" y="5922776"/>
              <a:ext cx="1397333" cy="225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>
                  <a:solidFill>
                    <a:schemeClr val="bg1"/>
                  </a:solidFill>
                </a:rPr>
                <a:t>Microservicios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7AC297AD-E6CC-4286-811A-72FDF1D24A3B}"/>
                </a:ext>
              </a:extLst>
            </p:cNvPr>
            <p:cNvSpPr/>
            <p:nvPr/>
          </p:nvSpPr>
          <p:spPr>
            <a:xfrm>
              <a:off x="1372901" y="4960302"/>
              <a:ext cx="5743824" cy="662235"/>
            </a:xfrm>
            <a:prstGeom prst="rect">
              <a:avLst/>
            </a:prstGeom>
            <a:solidFill>
              <a:schemeClr val="accent5">
                <a:lumMod val="75000"/>
                <a:alpha val="86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16625FEA-0355-4F35-8987-845F57220FF8}"/>
                </a:ext>
              </a:extLst>
            </p:cNvPr>
            <p:cNvSpPr/>
            <p:nvPr/>
          </p:nvSpPr>
          <p:spPr>
            <a:xfrm>
              <a:off x="2913296" y="5397560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Big-data</a:t>
              </a:r>
              <a:endParaRPr lang="en-US" sz="1000" dirty="0"/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135D82D0-194A-43F7-9CCB-E1623C2BAC28}"/>
                </a:ext>
              </a:extLst>
            </p:cNvPr>
            <p:cNvSpPr/>
            <p:nvPr/>
          </p:nvSpPr>
          <p:spPr>
            <a:xfrm>
              <a:off x="2913296" y="5185324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/>
                <a:t>Machine Learning</a:t>
              </a:r>
              <a:endParaRPr lang="en-US" sz="1000" dirty="0"/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1DBE2E99-9501-4CEC-ABAD-5EBDD538686B}"/>
                </a:ext>
              </a:extLst>
            </p:cNvPr>
            <p:cNvSpPr/>
            <p:nvPr/>
          </p:nvSpPr>
          <p:spPr>
            <a:xfrm>
              <a:off x="5710863" y="5185324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/>
                <a:t>Block Chain</a:t>
              </a:r>
              <a:endParaRPr lang="en-US" sz="1000" dirty="0"/>
            </a:p>
          </p:txBody>
        </p:sp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F995D8E6-CBE4-42BF-9EC4-19AB17DA2CA5}"/>
                </a:ext>
              </a:extLst>
            </p:cNvPr>
            <p:cNvSpPr txBox="1"/>
            <p:nvPr/>
          </p:nvSpPr>
          <p:spPr>
            <a:xfrm>
              <a:off x="1470290" y="5716731"/>
              <a:ext cx="914400" cy="182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CO" sz="1200" b="1" dirty="0">
                  <a:solidFill>
                    <a:schemeClr val="bg1"/>
                  </a:solidFill>
                </a:rPr>
                <a:t>Cloud </a:t>
              </a:r>
              <a:r>
                <a:rPr lang="es-CO" sz="1200" b="1" dirty="0" err="1">
                  <a:solidFill>
                    <a:schemeClr val="bg1"/>
                  </a:solidFill>
                </a:rPr>
                <a:t>Native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40">
              <a:extLst>
                <a:ext uri="{FF2B5EF4-FFF2-40B4-BE49-F238E27FC236}">
                  <a16:creationId xmlns:a16="http://schemas.microsoft.com/office/drawing/2014/main" id="{689728C1-3BEF-493D-9BA0-492089286D8F}"/>
                </a:ext>
              </a:extLst>
            </p:cNvPr>
            <p:cNvSpPr txBox="1"/>
            <p:nvPr/>
          </p:nvSpPr>
          <p:spPr>
            <a:xfrm>
              <a:off x="1429632" y="4961205"/>
              <a:ext cx="914400" cy="182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CO" sz="1200" b="1" dirty="0" err="1">
                  <a:solidFill>
                    <a:schemeClr val="bg1"/>
                  </a:solidFill>
                </a:rPr>
                <a:t>Emerging</a:t>
              </a:r>
              <a:r>
                <a:rPr lang="es-CO" sz="1200" b="1" dirty="0">
                  <a:solidFill>
                    <a:schemeClr val="bg1"/>
                  </a:solidFill>
                </a:rPr>
                <a:t> </a:t>
              </a:r>
              <a:r>
                <a:rPr lang="es-CO" sz="1200" b="1" dirty="0" err="1">
                  <a:solidFill>
                    <a:schemeClr val="bg1"/>
                  </a:solidFill>
                </a:rPr>
                <a:t>Tech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2E79352-95E5-474E-B608-E8E01492C3AE}"/>
                </a:ext>
              </a:extLst>
            </p:cNvPr>
            <p:cNvSpPr/>
            <p:nvPr/>
          </p:nvSpPr>
          <p:spPr>
            <a:xfrm>
              <a:off x="4346907" y="5185324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API Management</a:t>
              </a:r>
              <a:endParaRPr lang="en-US" sz="1000" dirty="0"/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2A528983-D0C2-40C1-A163-6433DB8ECA8B}"/>
                </a:ext>
              </a:extLst>
            </p:cNvPr>
            <p:cNvSpPr/>
            <p:nvPr/>
          </p:nvSpPr>
          <p:spPr>
            <a:xfrm>
              <a:off x="4346907" y="5397560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Augmented</a:t>
              </a:r>
              <a:r>
                <a:rPr lang="es-CO" sz="1000" dirty="0"/>
                <a:t> </a:t>
              </a:r>
              <a:r>
                <a:rPr lang="es-CO" sz="1000" dirty="0" err="1"/>
                <a:t>Reality</a:t>
              </a:r>
              <a:endParaRPr lang="en-US" sz="1000" dirty="0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13367CA4-8C36-48C8-8820-C84C81295548}"/>
                </a:ext>
              </a:extLst>
            </p:cNvPr>
            <p:cNvSpPr/>
            <p:nvPr/>
          </p:nvSpPr>
          <p:spPr>
            <a:xfrm>
              <a:off x="5710863" y="5397560"/>
              <a:ext cx="1262892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IoT</a:t>
              </a:r>
              <a:endParaRPr lang="en-US" sz="1000" dirty="0"/>
            </a:p>
          </p:txBody>
        </p:sp>
        <p:sp>
          <p:nvSpPr>
            <p:cNvPr id="39" name="Cylinder 55">
              <a:extLst>
                <a:ext uri="{FF2B5EF4-FFF2-40B4-BE49-F238E27FC236}">
                  <a16:creationId xmlns:a16="http://schemas.microsoft.com/office/drawing/2014/main" id="{23104867-F1E2-423B-BC85-6617DEF3ED38}"/>
                </a:ext>
              </a:extLst>
            </p:cNvPr>
            <p:cNvSpPr/>
            <p:nvPr/>
          </p:nvSpPr>
          <p:spPr>
            <a:xfrm>
              <a:off x="4135107" y="4349544"/>
              <a:ext cx="1181172" cy="455835"/>
            </a:xfrm>
            <a:prstGeom prst="can">
              <a:avLst/>
            </a:prstGeom>
            <a:solidFill>
              <a:srgbClr val="00B0F0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Customer</a:t>
              </a:r>
              <a:r>
                <a:rPr lang="es-CO" sz="1000" dirty="0"/>
                <a:t> </a:t>
              </a:r>
              <a:r>
                <a:rPr lang="es-CO" sz="1000" dirty="0" err="1"/>
                <a:t>Insights</a:t>
              </a:r>
              <a:endParaRPr lang="en-US" sz="1000" dirty="0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FF9617FC-4785-4DA5-8C93-902574CDAD23}"/>
                </a:ext>
              </a:extLst>
            </p:cNvPr>
            <p:cNvSpPr/>
            <p:nvPr/>
          </p:nvSpPr>
          <p:spPr>
            <a:xfrm>
              <a:off x="1792312" y="4580702"/>
              <a:ext cx="2079506" cy="26361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Digital </a:t>
              </a:r>
              <a:r>
                <a:rPr lang="es-CO" sz="1000" dirty="0" err="1"/>
                <a:t>Offerings</a:t>
              </a:r>
              <a:endParaRPr lang="en-US" sz="1000" dirty="0"/>
            </a:p>
          </p:txBody>
        </p:sp>
        <p:sp>
          <p:nvSpPr>
            <p:cNvPr id="41" name="Rectangle 58">
              <a:extLst>
                <a:ext uri="{FF2B5EF4-FFF2-40B4-BE49-F238E27FC236}">
                  <a16:creationId xmlns:a16="http://schemas.microsoft.com/office/drawing/2014/main" id="{E6125E08-6F5D-49E0-AE48-B110B1D8C443}"/>
                </a:ext>
              </a:extLst>
            </p:cNvPr>
            <p:cNvSpPr/>
            <p:nvPr/>
          </p:nvSpPr>
          <p:spPr>
            <a:xfrm>
              <a:off x="1792313" y="4231531"/>
              <a:ext cx="618225" cy="2767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Simple</a:t>
              </a:r>
              <a:endParaRPr lang="en-US" sz="1000" dirty="0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E614F3E2-31CA-406E-AD80-AC36483E4863}"/>
                </a:ext>
              </a:extLst>
            </p:cNvPr>
            <p:cNvSpPr/>
            <p:nvPr/>
          </p:nvSpPr>
          <p:spPr>
            <a:xfrm>
              <a:off x="1792312" y="4228190"/>
              <a:ext cx="618225" cy="28409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Secure</a:t>
              </a:r>
              <a:endParaRPr lang="en-US" sz="1000" dirty="0"/>
            </a:p>
          </p:txBody>
        </p:sp>
        <p:sp>
          <p:nvSpPr>
            <p:cNvPr id="43" name="Rectangle 60">
              <a:extLst>
                <a:ext uri="{FF2B5EF4-FFF2-40B4-BE49-F238E27FC236}">
                  <a16:creationId xmlns:a16="http://schemas.microsoft.com/office/drawing/2014/main" id="{66581414-289B-44E9-9E61-A93ED93A9EA1}"/>
                </a:ext>
              </a:extLst>
            </p:cNvPr>
            <p:cNvSpPr/>
            <p:nvPr/>
          </p:nvSpPr>
          <p:spPr>
            <a:xfrm>
              <a:off x="2507879" y="4228190"/>
              <a:ext cx="618225" cy="28409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Simple </a:t>
              </a:r>
              <a:endParaRPr lang="en-US" sz="1000" dirty="0"/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48EA05D2-6BC4-432C-B895-735935079B34}"/>
                </a:ext>
              </a:extLst>
            </p:cNvPr>
            <p:cNvSpPr/>
            <p:nvPr/>
          </p:nvSpPr>
          <p:spPr>
            <a:xfrm>
              <a:off x="3223445" y="4224142"/>
              <a:ext cx="648373" cy="28409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Quick</a:t>
              </a:r>
              <a:endParaRPr lang="en-US" sz="1000" dirty="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BC9B6E05-973C-47D9-AA79-AF55AF003F58}"/>
                </a:ext>
              </a:extLst>
            </p:cNvPr>
            <p:cNvSpPr/>
            <p:nvPr/>
          </p:nvSpPr>
          <p:spPr>
            <a:xfrm>
              <a:off x="1535997" y="5185324"/>
              <a:ext cx="1246449" cy="143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/>
                <a:t>Business </a:t>
              </a:r>
              <a:r>
                <a:rPr lang="es-CO" sz="1000" err="1"/>
                <a:t>Analytics</a:t>
              </a:r>
              <a:r>
                <a:rPr lang="es-CO" sz="1000"/>
                <a:t> </a:t>
              </a:r>
              <a:endParaRPr lang="en-US" sz="1000" dirty="0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2CB1677F-ECF0-4D1C-B730-A656AD5CFB66}"/>
                </a:ext>
              </a:extLst>
            </p:cNvPr>
            <p:cNvSpPr/>
            <p:nvPr/>
          </p:nvSpPr>
          <p:spPr>
            <a:xfrm>
              <a:off x="1535997" y="5397560"/>
              <a:ext cx="1246449" cy="1433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>
                  <a:solidFill>
                    <a:schemeClr val="bg1"/>
                  </a:solidFill>
                </a:rPr>
                <a:t>Cloud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70">
              <a:extLst>
                <a:ext uri="{FF2B5EF4-FFF2-40B4-BE49-F238E27FC236}">
                  <a16:creationId xmlns:a16="http://schemas.microsoft.com/office/drawing/2014/main" id="{A6D00C46-E545-47D6-BC51-76CF57E8BE94}"/>
                </a:ext>
              </a:extLst>
            </p:cNvPr>
            <p:cNvSpPr/>
            <p:nvPr/>
          </p:nvSpPr>
          <p:spPr>
            <a:xfrm>
              <a:off x="5484857" y="4390194"/>
              <a:ext cx="1367357" cy="400824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000" dirty="0" err="1"/>
                <a:t>DataLakes</a:t>
              </a:r>
              <a:endParaRPr lang="en-US" sz="1000" dirty="0"/>
            </a:p>
          </p:txBody>
        </p:sp>
      </p:grpSp>
      <p:grpSp>
        <p:nvGrpSpPr>
          <p:cNvPr id="10" name="Group 77">
            <a:extLst>
              <a:ext uri="{FF2B5EF4-FFF2-40B4-BE49-F238E27FC236}">
                <a16:creationId xmlns:a16="http://schemas.microsoft.com/office/drawing/2014/main" id="{3EE053A0-B784-4972-AC9E-C9509ACBCC70}"/>
              </a:ext>
            </a:extLst>
          </p:cNvPr>
          <p:cNvGrpSpPr/>
          <p:nvPr/>
        </p:nvGrpSpPr>
        <p:grpSpPr>
          <a:xfrm>
            <a:off x="844632" y="2208063"/>
            <a:ext cx="9694847" cy="1421417"/>
            <a:chOff x="919903" y="2236285"/>
            <a:chExt cx="9694847" cy="1421417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509078B-05C5-4B33-843C-2B7948A009F1}"/>
                </a:ext>
              </a:extLst>
            </p:cNvPr>
            <p:cNvSpPr/>
            <p:nvPr/>
          </p:nvSpPr>
          <p:spPr>
            <a:xfrm>
              <a:off x="919903" y="2358976"/>
              <a:ext cx="9694847" cy="1298726"/>
            </a:xfrm>
            <a:prstGeom prst="rect">
              <a:avLst/>
            </a:prstGeom>
            <a:solidFill>
              <a:srgbClr val="00B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9181D868-00A2-4754-8593-EEDB186F88F8}"/>
                </a:ext>
              </a:extLst>
            </p:cNvPr>
            <p:cNvSpPr/>
            <p:nvPr/>
          </p:nvSpPr>
          <p:spPr>
            <a:xfrm>
              <a:off x="1372900" y="2607321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Gap de Experiencia</a:t>
              </a:r>
              <a:endParaRPr lang="en-US" sz="1100" dirty="0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CED58B34-04B8-4DC3-BDFC-C99467E45E98}"/>
                </a:ext>
              </a:extLst>
            </p:cNvPr>
            <p:cNvSpPr/>
            <p:nvPr/>
          </p:nvSpPr>
          <p:spPr>
            <a:xfrm>
              <a:off x="1372900" y="3103422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Adyacencias &amp; Espacios en Blanco</a:t>
              </a:r>
              <a:endParaRPr lang="en-US" sz="1100" dirty="0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0B677530-A725-48E9-8839-0C6DB4A46B3D}"/>
                </a:ext>
              </a:extLst>
            </p:cNvPr>
            <p:cNvSpPr/>
            <p:nvPr/>
          </p:nvSpPr>
          <p:spPr>
            <a:xfrm>
              <a:off x="3722361" y="2607320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JTBD</a:t>
              </a:r>
              <a:endParaRPr lang="en-US" sz="1100" dirty="0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6262D58F-4694-43C1-AEBC-3E9F47F0AE33}"/>
                </a:ext>
              </a:extLst>
            </p:cNvPr>
            <p:cNvSpPr/>
            <p:nvPr/>
          </p:nvSpPr>
          <p:spPr>
            <a:xfrm>
              <a:off x="3722361" y="3064979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CVP</a:t>
              </a:r>
              <a:endParaRPr lang="en-US" sz="1100" dirty="0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1D52415D-2403-4AC2-AFB8-17725CFC78BB}"/>
                </a:ext>
              </a:extLst>
            </p:cNvPr>
            <p:cNvSpPr/>
            <p:nvPr/>
          </p:nvSpPr>
          <p:spPr>
            <a:xfrm>
              <a:off x="5947768" y="2607319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 err="1"/>
                <a:t>Canvas</a:t>
              </a:r>
              <a:r>
                <a:rPr lang="es-CO" sz="1100" dirty="0"/>
                <a:t> Business </a:t>
              </a:r>
              <a:r>
                <a:rPr lang="es-CO" sz="1100" dirty="0" err="1"/>
                <a:t>Model</a:t>
              </a:r>
              <a:endParaRPr lang="en-US" sz="1100" dirty="0"/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5CC1EB65-72A2-48DB-8B89-84B2B5FF417E}"/>
                </a:ext>
              </a:extLst>
            </p:cNvPr>
            <p:cNvSpPr/>
            <p:nvPr/>
          </p:nvSpPr>
          <p:spPr>
            <a:xfrm>
              <a:off x="5947768" y="3103421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 err="1"/>
                <a:t>Customer</a:t>
              </a:r>
              <a:r>
                <a:rPr lang="es-CO" sz="1100" dirty="0"/>
                <a:t> </a:t>
              </a:r>
              <a:r>
                <a:rPr lang="es-CO" sz="1100" dirty="0" err="1"/>
                <a:t>Journey</a:t>
              </a:r>
              <a:endParaRPr lang="en-US" sz="1100" dirty="0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74E139D2-9E2A-4B5D-AAA5-2FA4DB1A5887}"/>
                </a:ext>
              </a:extLst>
            </p:cNvPr>
            <p:cNvSpPr/>
            <p:nvPr/>
          </p:nvSpPr>
          <p:spPr>
            <a:xfrm>
              <a:off x="8203358" y="2607318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MVP LF</a:t>
              </a:r>
              <a:endParaRPr lang="en-US" sz="1100" dirty="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4B84983B-A52D-431D-B8F5-8768841C834E}"/>
                </a:ext>
              </a:extLst>
            </p:cNvPr>
            <p:cNvSpPr/>
            <p:nvPr/>
          </p:nvSpPr>
          <p:spPr>
            <a:xfrm>
              <a:off x="8203358" y="3064979"/>
              <a:ext cx="2038120" cy="363557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s-CO" sz="1100" dirty="0"/>
                <a:t>MVP HF</a:t>
              </a:r>
              <a:endParaRPr lang="en-US" sz="1100" dirty="0"/>
            </a:p>
          </p:txBody>
        </p: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50C6A7CC-D3EE-4852-873C-0A70C854DA46}"/>
                </a:ext>
              </a:extLst>
            </p:cNvPr>
            <p:cNvSpPr txBox="1"/>
            <p:nvPr/>
          </p:nvSpPr>
          <p:spPr>
            <a:xfrm>
              <a:off x="9696152" y="2366675"/>
              <a:ext cx="918598" cy="1956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CO" sz="1200" b="1" dirty="0">
                  <a:solidFill>
                    <a:schemeClr val="bg1"/>
                  </a:solidFill>
                </a:rPr>
                <a:t>Crear Valor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Arrow: Right 74">
              <a:extLst>
                <a:ext uri="{FF2B5EF4-FFF2-40B4-BE49-F238E27FC236}">
                  <a16:creationId xmlns:a16="http://schemas.microsoft.com/office/drawing/2014/main" id="{E6C65315-89DF-4DF1-809B-0085743F3484}"/>
                </a:ext>
              </a:extLst>
            </p:cNvPr>
            <p:cNvSpPr/>
            <p:nvPr/>
          </p:nvSpPr>
          <p:spPr>
            <a:xfrm rot="5400000">
              <a:off x="3408709" y="2227550"/>
              <a:ext cx="360335" cy="389482"/>
            </a:xfrm>
            <a:prstGeom prst="rightArrow">
              <a:avLst/>
            </a:prstGeom>
            <a:solidFill>
              <a:srgbClr val="0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24" name="Arrow: Right 75">
              <a:extLst>
                <a:ext uri="{FF2B5EF4-FFF2-40B4-BE49-F238E27FC236}">
                  <a16:creationId xmlns:a16="http://schemas.microsoft.com/office/drawing/2014/main" id="{1487F2F5-5EBE-47FC-8087-A58702BFB05C}"/>
                </a:ext>
              </a:extLst>
            </p:cNvPr>
            <p:cNvSpPr/>
            <p:nvPr/>
          </p:nvSpPr>
          <p:spPr>
            <a:xfrm rot="5400000">
              <a:off x="7871153" y="2221712"/>
              <a:ext cx="360335" cy="389482"/>
            </a:xfrm>
            <a:prstGeom prst="rightArrow">
              <a:avLst/>
            </a:prstGeom>
            <a:solidFill>
              <a:srgbClr val="00000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sp>
        <p:nvSpPr>
          <p:cNvPr id="11" name="Rectangle 92">
            <a:extLst>
              <a:ext uri="{FF2B5EF4-FFF2-40B4-BE49-F238E27FC236}">
                <a16:creationId xmlns:a16="http://schemas.microsoft.com/office/drawing/2014/main" id="{00532322-9129-4AE1-A2C4-285E4E74738D}"/>
              </a:ext>
            </a:extLst>
          </p:cNvPr>
          <p:cNvSpPr/>
          <p:nvPr/>
        </p:nvSpPr>
        <p:spPr>
          <a:xfrm>
            <a:off x="10740709" y="1165972"/>
            <a:ext cx="646598" cy="51074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8E8FD00-D414-4BDD-A0F6-A0C24F53F472}"/>
              </a:ext>
            </a:extLst>
          </p:cNvPr>
          <p:cNvSpPr txBox="1"/>
          <p:nvPr/>
        </p:nvSpPr>
        <p:spPr>
          <a:xfrm rot="16200000">
            <a:off x="10592290" y="4067525"/>
            <a:ext cx="914400" cy="1936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CO" sz="1600" dirty="0">
                <a:solidFill>
                  <a:schemeClr val="bg1"/>
                </a:solidFill>
                <a:latin typeface="+mj-lt"/>
              </a:rPr>
              <a:t>Cultura Organizacional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Subtítulo 1">
            <a:extLst>
              <a:ext uri="{FF2B5EF4-FFF2-40B4-BE49-F238E27FC236}">
                <a16:creationId xmlns:a16="http://schemas.microsoft.com/office/drawing/2014/main" id="{8D60F675-0C2C-FF75-4EFB-B98ADCF2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/>
          <a:lstStyle/>
          <a:p>
            <a:r>
              <a:rPr lang="es-CO" dirty="0"/>
              <a:t>Modelo de negocio</a:t>
            </a:r>
          </a:p>
        </p:txBody>
      </p:sp>
      <p:sp>
        <p:nvSpPr>
          <p:cNvPr id="67" name="Título 2">
            <a:extLst>
              <a:ext uri="{FF2B5EF4-FFF2-40B4-BE49-F238E27FC236}">
                <a16:creationId xmlns:a16="http://schemas.microsoft.com/office/drawing/2014/main" id="{0E328581-2D25-13CD-CE96-61C719B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</p:spPr>
        <p:txBody>
          <a:bodyPr/>
          <a:lstStyle/>
          <a:p>
            <a:r>
              <a:rPr lang="es-CO" dirty="0" err="1"/>
              <a:t>Conecting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Dots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226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03AC7777-9500-3180-3F71-AE711010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117EDC-4578-0CAB-D891-4C659F2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Hablemos de extensiones</a:t>
            </a:r>
          </a:p>
        </p:txBody>
      </p:sp>
      <p:pic>
        <p:nvPicPr>
          <p:cNvPr id="5" name="Imagen 4" descr="Imagen que contiene persona, interior, hombre, tabla&#10;&#10;Descripción generada automáticamente">
            <a:extLst>
              <a:ext uri="{FF2B5EF4-FFF2-40B4-BE49-F238E27FC236}">
                <a16:creationId xmlns:a16="http://schemas.microsoft.com/office/drawing/2014/main" id="{60212F02-6C22-9BB0-FD5D-45EC45C2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9484" y="1052736"/>
            <a:ext cx="7000892" cy="46598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50AC11-CE75-6712-67F2-6B78268C6909}"/>
              </a:ext>
            </a:extLst>
          </p:cNvPr>
          <p:cNvSpPr txBox="1"/>
          <p:nvPr/>
        </p:nvSpPr>
        <p:spPr>
          <a:xfrm>
            <a:off x="1784570" y="59086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https://developer.chrome.com/docs/extensions/</a:t>
            </a:r>
            <a:r>
              <a:rPr lang="es-CO">
                <a:hlinkClick r:id="rId4"/>
              </a:rPr>
              <a:t>reference/</a:t>
            </a:r>
            <a:endParaRPr lang="es-CO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786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Repaso CSS &amp; HTML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ABF426C7-E258-B5C5-F1CF-EF36B3CC8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1045" y="1150745"/>
            <a:ext cx="10107561" cy="54266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4951AA-F267-6AE2-961B-78EC13165018}"/>
              </a:ext>
            </a:extLst>
          </p:cNvPr>
          <p:cNvSpPr txBox="1"/>
          <p:nvPr/>
        </p:nvSpPr>
        <p:spPr>
          <a:xfrm>
            <a:off x="1111045" y="6627168"/>
            <a:ext cx="10107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4" tooltip="https://blogs.commons.georgetown.edu/cctp-797-fall2013/archives/236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5" tooltip="https://creativecommons.org/licenses/by-nc/3.0/"/>
              </a:rPr>
              <a:t>CC BY-NC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110862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CA3A3CF9-44B2-27FA-271D-841E4656AB07}"/>
              </a:ext>
            </a:extLst>
          </p:cNvPr>
          <p:cNvGraphicFramePr/>
          <p:nvPr/>
        </p:nvGraphicFramePr>
        <p:xfrm>
          <a:off x="1572179" y="1382318"/>
          <a:ext cx="8704007" cy="496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878B57-5637-8036-000D-FB4734CBE61A}"/>
              </a:ext>
            </a:extLst>
          </p:cNvPr>
          <p:cNvSpPr/>
          <p:nvPr/>
        </p:nvSpPr>
        <p:spPr>
          <a:xfrm>
            <a:off x="5041499" y="3483859"/>
            <a:ext cx="1641987" cy="75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React</a:t>
            </a:r>
            <a:r>
              <a:rPr lang="es-CO" dirty="0"/>
              <a:t>-Native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BBB8538F-863D-BF04-7521-DA36F70DC57E}"/>
              </a:ext>
            </a:extLst>
          </p:cNvPr>
          <p:cNvSpPr/>
          <p:nvPr/>
        </p:nvSpPr>
        <p:spPr>
          <a:xfrm>
            <a:off x="5355586" y="707897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</p:spTree>
    <p:extLst>
      <p:ext uri="{BB962C8B-B14F-4D97-AF65-F5344CB8AC3E}">
        <p14:creationId xmlns:p14="http://schemas.microsoft.com/office/powerpoint/2010/main" val="201300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3074" name="Picture 2" descr="estrutura básica de un documento html5 Archives - Java desde 0">
            <a:extLst>
              <a:ext uri="{FF2B5EF4-FFF2-40B4-BE49-F238E27FC236}">
                <a16:creationId xmlns:a16="http://schemas.microsoft.com/office/drawing/2014/main" id="{D4E9BED1-5586-3552-855D-F5213E73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3" y="1270934"/>
            <a:ext cx="4379196" cy="53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trutura básica de um HTML">
            <a:extLst>
              <a:ext uri="{FF2B5EF4-FFF2-40B4-BE49-F238E27FC236}">
                <a16:creationId xmlns:a16="http://schemas.microsoft.com/office/drawing/2014/main" id="{B6FEC353-C437-BFAD-6578-95466B59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52" y="2132218"/>
            <a:ext cx="6350133" cy="351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7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0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B1E629D-7B10-A06A-54C3-1A983B64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04" y="1064715"/>
            <a:ext cx="5563033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0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1B76741-1DF1-A2C3-05EE-BC01944B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7" y="1062570"/>
            <a:ext cx="5563034" cy="55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149640-3B40-E999-6243-88C0F39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6" y="1064716"/>
            <a:ext cx="5556594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1EF1D0-4DC7-5BC0-452A-E8F5BCA1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244" y="0"/>
            <a:ext cx="4219388" cy="68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6146" name="Picture 2" descr="Css Cascading Style Sheets Acronym Marker Stock Photo 1633829482 |  Shutterstock">
            <a:extLst>
              <a:ext uri="{FF2B5EF4-FFF2-40B4-BE49-F238E27FC236}">
                <a16:creationId xmlns:a16="http://schemas.microsoft.com/office/drawing/2014/main" id="{7C3B9DC6-2373-32A7-EC9C-CD38C847E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5"/>
          <a:stretch/>
        </p:blipFill>
        <p:spPr bwMode="auto">
          <a:xfrm>
            <a:off x="2006701" y="1268761"/>
            <a:ext cx="7678073" cy="51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1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8196" name="Picture 4" descr="Types of CSS - javatpoint">
            <a:extLst>
              <a:ext uri="{FF2B5EF4-FFF2-40B4-BE49-F238E27FC236}">
                <a16:creationId xmlns:a16="http://schemas.microsoft.com/office/drawing/2014/main" id="{8EE643F5-68C1-3E14-147C-5D2A0D8A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52" y="1160750"/>
            <a:ext cx="6548284" cy="56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Que vamos a encontrar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Temas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C74055-1009-0525-7414-AEB2A3B6DDC7}"/>
              </a:ext>
            </a:extLst>
          </p:cNvPr>
          <p:cNvSpPr txBox="1"/>
          <p:nvPr/>
        </p:nvSpPr>
        <p:spPr>
          <a:xfrm>
            <a:off x="1632154" y="1261204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Historias de vínculos creados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Conectando los puntos 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Equipo de trabajo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Que aprenderemos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Entregar Valor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Crear Valor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Entregar Valor $</a:t>
            </a:r>
          </a:p>
          <a:p>
            <a:pPr marL="800100" lvl="1" indent="-342900">
              <a:buAutoNum type="arabicPeriod"/>
            </a:pP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Connecting</a:t>
            </a: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dots</a:t>
            </a: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tecnologies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Como trabajaremos- metodología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Cuánto durará</a:t>
            </a:r>
          </a:p>
          <a:p>
            <a:pPr marL="342900" indent="-342900">
              <a:buAutoNum type="arabicPeriod"/>
            </a:pPr>
            <a:r>
              <a:rPr lang="es-CO" sz="2800">
                <a:solidFill>
                  <a:schemeClr val="accent2">
                    <a:lumMod val="75000"/>
                  </a:schemeClr>
                </a:solidFill>
              </a:rPr>
              <a:t>Que ganaremos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5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E9C11C-03FF-1CC9-0370-D19CDDDD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32" y="1382318"/>
            <a:ext cx="9070581" cy="4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9222" name="Picture 6" descr="Style Sheets | HTML &amp; CSS Basics | Jan's Working with the Web">
            <a:extLst>
              <a:ext uri="{FF2B5EF4-FFF2-40B4-BE49-F238E27FC236}">
                <a16:creationId xmlns:a16="http://schemas.microsoft.com/office/drawing/2014/main" id="{4DE99FB2-71A0-22E8-D44E-7EC0E8BB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08" y="1268762"/>
            <a:ext cx="9219047" cy="55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0242" name="Picture 2" descr="Style HTML by Using External CSS and Inline Style">
            <a:extLst>
              <a:ext uri="{FF2B5EF4-FFF2-40B4-BE49-F238E27FC236}">
                <a16:creationId xmlns:a16="http://schemas.microsoft.com/office/drawing/2014/main" id="{844BE424-AAD3-1590-94DC-6DD494DA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0075"/>
            <a:ext cx="76200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2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7170" name="Picture 2" descr="CSS – Cascading Style Sheet | ryanbroome">
            <a:extLst>
              <a:ext uri="{FF2B5EF4-FFF2-40B4-BE49-F238E27FC236}">
                <a16:creationId xmlns:a16="http://schemas.microsoft.com/office/drawing/2014/main" id="{F7AF2BEE-0D9C-D97E-91A7-27B37948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70" y="1670350"/>
            <a:ext cx="81057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3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pic>
        <p:nvPicPr>
          <p:cNvPr id="11266" name="Picture 2" descr="Creación de sitios web: CSS - Cascading Style Sheets">
            <a:extLst>
              <a:ext uri="{FF2B5EF4-FFF2-40B4-BE49-F238E27FC236}">
                <a16:creationId xmlns:a16="http://schemas.microsoft.com/office/drawing/2014/main" id="{200C321A-A242-745D-3109-F6BB7F530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25369" r="6969" b="7743"/>
          <a:stretch/>
        </p:blipFill>
        <p:spPr bwMode="auto">
          <a:xfrm>
            <a:off x="860338" y="1304795"/>
            <a:ext cx="9996774" cy="45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1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CSS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098EFD-52E0-BDE3-91C3-3E588428ACB6}"/>
              </a:ext>
            </a:extLst>
          </p:cNvPr>
          <p:cNvGrpSpPr/>
          <p:nvPr/>
        </p:nvGrpSpPr>
        <p:grpSpPr>
          <a:xfrm>
            <a:off x="2584039" y="1287853"/>
            <a:ext cx="6815599" cy="5144677"/>
            <a:chOff x="2102258" y="1268762"/>
            <a:chExt cx="6815599" cy="5144677"/>
          </a:xfrm>
        </p:grpSpPr>
        <p:pic>
          <p:nvPicPr>
            <p:cNvPr id="12290" name="Picture 2" descr="Estructura de una regla CSS, con sus selectores, propiedades y valores">
              <a:extLst>
                <a:ext uri="{FF2B5EF4-FFF2-40B4-BE49-F238E27FC236}">
                  <a16:creationId xmlns:a16="http://schemas.microsoft.com/office/drawing/2014/main" id="{DC3CA722-C623-372A-A7D8-F10FA86C3F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33"/>
            <a:stretch/>
          </p:blipFill>
          <p:spPr bwMode="auto">
            <a:xfrm>
              <a:off x="2102258" y="1268762"/>
              <a:ext cx="6815599" cy="514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Estructura de una regla CSS, con sus selectores, propiedades y valores">
              <a:extLst>
                <a:ext uri="{FF2B5EF4-FFF2-40B4-BE49-F238E27FC236}">
                  <a16:creationId xmlns:a16="http://schemas.microsoft.com/office/drawing/2014/main" id="{F221037D-8967-F74C-6852-15A6C4771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87" t="14783" b="73360"/>
            <a:stretch/>
          </p:blipFill>
          <p:spPr bwMode="auto">
            <a:xfrm>
              <a:off x="6327058" y="4926362"/>
              <a:ext cx="2590799" cy="73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53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JAVA script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9A5946-C343-8F67-E5ED-DD3E7AF3EC3D}"/>
              </a:ext>
            </a:extLst>
          </p:cNvPr>
          <p:cNvSpPr txBox="1"/>
          <p:nvPr/>
        </p:nvSpPr>
        <p:spPr>
          <a:xfrm>
            <a:off x="1209368" y="6217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https://www.w3schools.com/js/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B1FDC8-A0E3-C96C-A45F-33C4326A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68" y="1415389"/>
            <a:ext cx="9268936" cy="48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HTML, CSS &amp; JS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0" name="Picture 2" descr="Diferencias entre HTML, CSS y Javascript - Platzi">
            <a:extLst>
              <a:ext uri="{FF2B5EF4-FFF2-40B4-BE49-F238E27FC236}">
                <a16:creationId xmlns:a16="http://schemas.microsoft.com/office/drawing/2014/main" id="{0B5F81F9-1DE8-916A-E9D7-D8E272C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62" y="771575"/>
            <a:ext cx="5780132" cy="593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4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HTML, CSS &amp; JS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314" name="Picture 2" descr="La magia del CSS: cómo aplicar microinteracciones para mejorar la  usabilidad | by Jhan Vasquez | ilogica | Mar, 2021 | Medium | Ilógica">
            <a:extLst>
              <a:ext uri="{FF2B5EF4-FFF2-40B4-BE49-F238E27FC236}">
                <a16:creationId xmlns:a16="http://schemas.microsoft.com/office/drawing/2014/main" id="{4C8E0B8A-DE94-B8F3-CF64-773C558A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 r="10807"/>
          <a:stretch/>
        </p:blipFill>
        <p:spPr bwMode="auto">
          <a:xfrm>
            <a:off x="1435510" y="1670350"/>
            <a:ext cx="9006348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4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5325042-A5EE-0928-3BA5-60387F974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Fecha de entrega 2 de Julio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9DCFB9-DD80-4F49-6B97-45CBD4C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Equipos de trabajo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DA83935-0763-C5CD-AF03-04CDF030F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482936"/>
              </p:ext>
            </p:extLst>
          </p:nvPr>
        </p:nvGraphicFramePr>
        <p:xfrm>
          <a:off x="3238378" y="3262148"/>
          <a:ext cx="5894192" cy="35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C4802E9-DADD-777D-6035-79AFBCA28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620123"/>
              </p:ext>
            </p:extLst>
          </p:nvPr>
        </p:nvGraphicFramePr>
        <p:xfrm>
          <a:off x="8322514" y="1671912"/>
          <a:ext cx="3618271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F846154-8FFC-CFA7-3003-644610A1A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329985"/>
              </p:ext>
            </p:extLst>
          </p:nvPr>
        </p:nvGraphicFramePr>
        <p:xfrm>
          <a:off x="596330" y="1807506"/>
          <a:ext cx="3618271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AE8E9831-76C9-2C3A-71D3-0D67F67F7469}"/>
              </a:ext>
            </a:extLst>
          </p:cNvPr>
          <p:cNvSpPr/>
          <p:nvPr/>
        </p:nvSpPr>
        <p:spPr>
          <a:xfrm>
            <a:off x="5310403" y="2329906"/>
            <a:ext cx="1750142" cy="6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Eduard</a:t>
            </a:r>
          </a:p>
        </p:txBody>
      </p:sp>
    </p:spTree>
    <p:extLst>
      <p:ext uri="{BB962C8B-B14F-4D97-AF65-F5344CB8AC3E}">
        <p14:creationId xmlns:p14="http://schemas.microsoft.com/office/powerpoint/2010/main" val="5865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ADA458B-5037-793D-0A59-0E65CE8A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041" y="1281501"/>
            <a:ext cx="9797832" cy="288032"/>
          </a:xfrm>
        </p:spPr>
        <p:txBody>
          <a:bodyPr/>
          <a:lstStyle/>
          <a:p>
            <a:r>
              <a:rPr lang="es-CO" dirty="0"/>
              <a:t>Podemos crear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3ADAAE-9467-8A7C-B99F-980E6D3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4" y="147094"/>
            <a:ext cx="10520518" cy="1381554"/>
          </a:xfrm>
        </p:spPr>
        <p:txBody>
          <a:bodyPr/>
          <a:lstStyle/>
          <a:p>
            <a:r>
              <a:rPr lang="es-CO" dirty="0"/>
              <a:t>Motivación - </a:t>
            </a:r>
            <a:r>
              <a:rPr lang="es-ES" dirty="0"/>
              <a:t>Crea una extensión de Chrome en 10 horas sin saber programar, con </a:t>
            </a:r>
            <a:r>
              <a:rPr lang="es-ES" dirty="0" err="1"/>
              <a:t>ChatGPT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C775E5-B7DD-8069-5788-942F48E442F2}"/>
              </a:ext>
            </a:extLst>
          </p:cNvPr>
          <p:cNvSpPr txBox="1"/>
          <p:nvPr/>
        </p:nvSpPr>
        <p:spPr>
          <a:xfrm>
            <a:off x="1548580" y="1789922"/>
            <a:ext cx="90948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i="0" dirty="0">
                <a:solidFill>
                  <a:srgbClr val="1E1E1E"/>
                </a:solidFill>
                <a:effectLst/>
                <a:latin typeface="__Open_Sans_19b540"/>
              </a:rPr>
              <a:t>En 24 horas, Ihor </a:t>
            </a:r>
            <a:r>
              <a:rPr lang="es-ES" sz="3200" b="1" i="0" dirty="0" err="1">
                <a:solidFill>
                  <a:srgbClr val="1E1E1E"/>
                </a:solidFill>
                <a:effectLst/>
                <a:latin typeface="__Open_Sans_19b540"/>
              </a:rPr>
              <a:t>Stefurak</a:t>
            </a:r>
            <a:r>
              <a:rPr lang="es-ES" sz="3200" b="1" i="0" dirty="0">
                <a:solidFill>
                  <a:srgbClr val="1E1E1E"/>
                </a:solidFill>
                <a:effectLst/>
                <a:latin typeface="__Open_Sans_19b540"/>
              </a:rPr>
              <a:t> había ganado 1.000 euros</a:t>
            </a:r>
            <a:r>
              <a:rPr lang="es-ES" sz="3200" b="0" i="0" dirty="0">
                <a:solidFill>
                  <a:srgbClr val="1E1E1E"/>
                </a:solidFill>
                <a:effectLst/>
                <a:latin typeface="__Open_Sans_19b540"/>
              </a:rPr>
              <a:t> vendiendo la extensión a usuarios individuales. A los pocos días </a:t>
            </a:r>
            <a:r>
              <a:rPr lang="es-ES" sz="3200" b="1" i="0" dirty="0">
                <a:solidFill>
                  <a:srgbClr val="1E1E1E"/>
                </a:solidFill>
                <a:effectLst/>
                <a:latin typeface="__Open_Sans_19b540"/>
              </a:rPr>
              <a:t>la puso a la venta en </a:t>
            </a:r>
            <a:r>
              <a:rPr lang="es-ES" sz="3200" b="1" i="0" dirty="0" err="1">
                <a:solidFill>
                  <a:srgbClr val="1E1E1E"/>
                </a:solidFill>
                <a:effectLst/>
                <a:latin typeface="__Open_Sans_19b540"/>
              </a:rPr>
              <a:t>Acquire</a:t>
            </a:r>
            <a:r>
              <a:rPr lang="es-ES" sz="3200" b="0" i="0" dirty="0">
                <a:solidFill>
                  <a:srgbClr val="1E1E1E"/>
                </a:solidFill>
                <a:effectLst/>
                <a:latin typeface="__Open_Sans_19b540"/>
              </a:rPr>
              <a:t>, y 5 compradores pujaron por ella. No dice por cuánto la vendió, pero asegura que </a:t>
            </a:r>
            <a:r>
              <a:rPr lang="es-ES" sz="3200" b="1" i="0" dirty="0">
                <a:solidFill>
                  <a:srgbClr val="1E1E1E"/>
                </a:solidFill>
                <a:effectLst/>
                <a:latin typeface="__Open_Sans_19b540"/>
              </a:rPr>
              <a:t>con el dinero que ha sacado va a comprarse una casa</a:t>
            </a:r>
            <a:r>
              <a:rPr lang="es-ES" sz="3200" b="0" i="0" dirty="0">
                <a:solidFill>
                  <a:srgbClr val="1E1E1E"/>
                </a:solidFill>
                <a:effectLst/>
                <a:latin typeface="__Open_Sans_19b540"/>
              </a:rPr>
              <a:t>, así que hablamos de docenas, cientos de miles de euros.</a:t>
            </a:r>
            <a:endParaRPr lang="es-ES" sz="3200" b="1" i="0" dirty="0">
              <a:solidFill>
                <a:srgbClr val="1E1E1E"/>
              </a:solidFill>
              <a:effectLst/>
              <a:latin typeface="var(--font-primary)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C8AC76-184D-37F0-A0FF-F51E83B8F2C0}"/>
              </a:ext>
            </a:extLst>
          </p:cNvPr>
          <p:cNvSpPr txBox="1"/>
          <p:nvPr/>
        </p:nvSpPr>
        <p:spPr>
          <a:xfrm>
            <a:off x="973394" y="5770130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https://computerhoy.com/tecnologia/crea-extension-chrome-10-horas-chatgpt-gana-miles-euros-1240894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45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5325042-A5EE-0928-3BA5-60387F974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Fecha de entrega 2 de Julio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9DCFB9-DD80-4F49-6B97-45CBD4C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Equipos de trabajo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DA83935-0763-C5CD-AF03-04CDF030F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76920"/>
              </p:ext>
            </p:extLst>
          </p:nvPr>
        </p:nvGraphicFramePr>
        <p:xfrm>
          <a:off x="5920003" y="3055790"/>
          <a:ext cx="3833597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F846154-8FFC-CFA7-3003-644610A1A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188045"/>
              </p:ext>
            </p:extLst>
          </p:nvPr>
        </p:nvGraphicFramePr>
        <p:xfrm>
          <a:off x="987405" y="3021208"/>
          <a:ext cx="3618271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AE8E9831-76C9-2C3A-71D3-0D67F67F7469}"/>
              </a:ext>
            </a:extLst>
          </p:cNvPr>
          <p:cNvSpPr/>
          <p:nvPr/>
        </p:nvSpPr>
        <p:spPr>
          <a:xfrm>
            <a:off x="4345858" y="1722340"/>
            <a:ext cx="1750142" cy="6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Eduard</a:t>
            </a:r>
          </a:p>
        </p:txBody>
      </p:sp>
    </p:spTree>
    <p:extLst>
      <p:ext uri="{BB962C8B-B14F-4D97-AF65-F5344CB8AC3E}">
        <p14:creationId xmlns:p14="http://schemas.microsoft.com/office/powerpoint/2010/main" val="3582133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AD9BBB9-862B-5470-B226-18F22F2D6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Repositorios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2EB3D1-9519-C053-11D1-0972A45E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en equipo</a:t>
            </a:r>
          </a:p>
        </p:txBody>
      </p:sp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FF09E70-B92A-5DD7-CACC-2A3CBC09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780302"/>
            <a:ext cx="2861187" cy="1609418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0E43A84A-C1F8-5610-6565-E37930F4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6981" y="2969518"/>
            <a:ext cx="5533445" cy="2997526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D207CEAF-5B55-892A-C2CD-822D6B25B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81240" y="773601"/>
            <a:ext cx="5700671" cy="2380500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5AEA0213-D285-4990-147E-F99E863B8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35051" y="3814355"/>
            <a:ext cx="920840" cy="829715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3DC09D3D-4BBF-37E8-7B31-9B39074CF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66956" y="3422390"/>
            <a:ext cx="1227787" cy="1227787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2CC585B6-33A6-C242-99CF-973DDFC587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645447" y="4972247"/>
            <a:ext cx="2704768" cy="169048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6825B41-89F4-C278-56AA-B8871D5D5346}"/>
              </a:ext>
            </a:extLst>
          </p:cNvPr>
          <p:cNvSpPr txBox="1"/>
          <p:nvPr/>
        </p:nvSpPr>
        <p:spPr>
          <a:xfrm>
            <a:off x="1633500" y="6820164"/>
            <a:ext cx="4329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13" tooltip="https://academy.hsoub.com/apps/productivity/%D9%85%D8%AF%D8%AE%D9%84-%D8%A5%D9%84%D9%89-%D8%AA%D8%B7%D8%A8%D9%8A%D9%82-bitbucket-r456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14" tooltip="https://creativecommons.org/licenses/by-nc-sa/3.0/"/>
              </a:rPr>
              <a:t>CC BY-SA-NC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2270979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ción a GIT | Tutorial GIT / GITHUB">
            <a:extLst>
              <a:ext uri="{FF2B5EF4-FFF2-40B4-BE49-F238E27FC236}">
                <a16:creationId xmlns:a16="http://schemas.microsoft.com/office/drawing/2014/main" id="{CE8B0A3A-5A91-7B32-D0B5-DF3CDFEA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60881"/>
            <a:ext cx="8047396" cy="6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80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torial de Git. Manual básico con ejemplos | Diego C Martín">
            <a:extLst>
              <a:ext uri="{FF2B5EF4-FFF2-40B4-BE49-F238E27FC236}">
                <a16:creationId xmlns:a16="http://schemas.microsoft.com/office/drawing/2014/main" id="{F1473D86-4C1C-04AD-1D92-B8BCC1C9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1" y="167149"/>
            <a:ext cx="9967360" cy="66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40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1A9E642-5E20-9A3F-DC77-EE97F957C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Branch - </a:t>
            </a:r>
            <a:r>
              <a:rPr lang="es-CO" dirty="0" err="1"/>
              <a:t>merge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85BF47-6250-6EB8-4227-D689C08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– Añadir una nueva característica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97E8EE5-3629-DF07-DA84-13A86D2A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743" y="1520687"/>
            <a:ext cx="10909944" cy="4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0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1A9E642-5E20-9A3F-DC77-EE97F957C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Branch - </a:t>
            </a:r>
            <a:r>
              <a:rPr lang="es-CO" dirty="0" err="1"/>
              <a:t>merge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85BF47-6250-6EB8-4227-D689C083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– Añadir una nueva característica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164B82D-2A4D-2980-A2A9-4981CB5B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190" y="1602680"/>
            <a:ext cx="10820862" cy="45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90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C7ADF90-7D94-C094-1925-E2C9B9D83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Feature-realease-develop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C90B79C-208D-D4A5-E93E-58116FE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Flujos de trabajo Git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805133B-26DB-A900-CF7A-F34DA08E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3635" y="1098691"/>
            <a:ext cx="7500730" cy="53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6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andos_De_Git">
            <a:extLst>
              <a:ext uri="{FF2B5EF4-FFF2-40B4-BE49-F238E27FC236}">
                <a16:creationId xmlns:a16="http://schemas.microsoft.com/office/drawing/2014/main" id="{3AF58309-3E11-EA14-B6FA-EC425E22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7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27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mandos basicos en Git">
            <a:extLst>
              <a:ext uri="{FF2B5EF4-FFF2-40B4-BE49-F238E27FC236}">
                <a16:creationId xmlns:a16="http://schemas.microsoft.com/office/drawing/2014/main" id="{627830B2-72F0-D238-6E87-CD09DF04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74" y="0"/>
            <a:ext cx="67092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Horas de trabajo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Cuánto Durará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39</a:t>
            </a:fld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4AEB8B9-5B21-1DD0-E47E-F3E4BDA60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37288"/>
              </p:ext>
            </p:extLst>
          </p:nvPr>
        </p:nvGraphicFramePr>
        <p:xfrm>
          <a:off x="442452" y="1140542"/>
          <a:ext cx="4503174" cy="446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4949D0-B56A-80DA-4DDA-BA1D847B7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1776"/>
              </p:ext>
            </p:extLst>
          </p:nvPr>
        </p:nvGraphicFramePr>
        <p:xfrm>
          <a:off x="5702711" y="1382316"/>
          <a:ext cx="4975122" cy="422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003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Propuesta de valor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Creando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EF390CC7-1F68-F4F4-9FC3-A541C29B4E5D}"/>
              </a:ext>
            </a:extLst>
          </p:cNvPr>
          <p:cNvGraphicFramePr/>
          <p:nvPr/>
        </p:nvGraphicFramePr>
        <p:xfrm>
          <a:off x="328170" y="2477728"/>
          <a:ext cx="8393044" cy="23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034F087-B0FD-C5D4-140F-64EEA3AC2FEC}"/>
              </a:ext>
            </a:extLst>
          </p:cNvPr>
          <p:cNvSpPr/>
          <p:nvPr/>
        </p:nvSpPr>
        <p:spPr>
          <a:xfrm>
            <a:off x="5392994" y="664316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  <p:pic>
        <p:nvPicPr>
          <p:cNvPr id="27" name="Gráfico 26" descr="Diseño web con relleno sólido">
            <a:extLst>
              <a:ext uri="{FF2B5EF4-FFF2-40B4-BE49-F238E27FC236}">
                <a16:creationId xmlns:a16="http://schemas.microsoft.com/office/drawing/2014/main" id="{EBAFFB3C-DCC8-93B5-3BD9-2F1EE06930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9419" y="2313038"/>
            <a:ext cx="2380618" cy="23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4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iene su banco una estrategia fintech? | ProcessMaker">
            <a:extLst>
              <a:ext uri="{FF2B5EF4-FFF2-40B4-BE49-F238E27FC236}">
                <a16:creationId xmlns:a16="http://schemas.microsoft.com/office/drawing/2014/main" id="{44D0C255-7A2C-B971-5140-7033C18B9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8020"/>
          <a:stretch/>
        </p:blipFill>
        <p:spPr bwMode="auto">
          <a:xfrm>
            <a:off x="-152026" y="-16042"/>
            <a:ext cx="12528135" cy="705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93AD91-4AA1-A8CA-31FF-834330466B10}"/>
              </a:ext>
            </a:extLst>
          </p:cNvPr>
          <p:cNvSpPr/>
          <p:nvPr/>
        </p:nvSpPr>
        <p:spPr>
          <a:xfrm>
            <a:off x="-117326" y="1623918"/>
            <a:ext cx="4352441" cy="3500802"/>
          </a:xfrm>
          <a:prstGeom prst="rect">
            <a:avLst/>
          </a:prstGeom>
          <a:solidFill>
            <a:srgbClr val="27292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982196" cy="4601183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87796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03A8BB-7F7C-9F44-4B27-F2282AC7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4" y="1268762"/>
            <a:ext cx="9797832" cy="5495366"/>
          </a:xfrm>
          <a:prstGeom prst="rect">
            <a:avLst/>
          </a:prstGeom>
        </p:spPr>
      </p:pic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Propuesta de valor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Creando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034F087-B0FD-C5D4-140F-64EEA3AC2FEC}"/>
              </a:ext>
            </a:extLst>
          </p:cNvPr>
          <p:cNvSpPr/>
          <p:nvPr/>
        </p:nvSpPr>
        <p:spPr>
          <a:xfrm>
            <a:off x="5392994" y="664316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</p:spTree>
    <p:extLst>
      <p:ext uri="{BB962C8B-B14F-4D97-AF65-F5344CB8AC3E}">
        <p14:creationId xmlns:p14="http://schemas.microsoft.com/office/powerpoint/2010/main" val="16504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Propuesta de valor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Creando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034F087-B0FD-C5D4-140F-64EEA3AC2FEC}"/>
              </a:ext>
            </a:extLst>
          </p:cNvPr>
          <p:cNvSpPr/>
          <p:nvPr/>
        </p:nvSpPr>
        <p:spPr>
          <a:xfrm>
            <a:off x="5392994" y="664316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F6936-9C3D-B0FA-17E1-772BECDE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26" y="1382318"/>
            <a:ext cx="8553217" cy="4396757"/>
          </a:xfrm>
          <a:prstGeom prst="rect">
            <a:avLst/>
          </a:prstGeom>
        </p:spPr>
      </p:pic>
      <p:sp>
        <p:nvSpPr>
          <p:cNvPr id="5" name="Rectángulo redondeado 5">
            <a:extLst>
              <a:ext uri="{FF2B5EF4-FFF2-40B4-BE49-F238E27FC236}">
                <a16:creationId xmlns:a16="http://schemas.microsoft.com/office/drawing/2014/main" id="{5783FBC0-7320-08F1-CAC2-C8E6CBD866B6}"/>
              </a:ext>
            </a:extLst>
          </p:cNvPr>
          <p:cNvSpPr/>
          <p:nvPr/>
        </p:nvSpPr>
        <p:spPr>
          <a:xfrm>
            <a:off x="3642831" y="5888318"/>
            <a:ext cx="6081310" cy="440674"/>
          </a:xfrm>
          <a:prstGeom prst="roundRect">
            <a:avLst>
              <a:gd name="adj" fmla="val 705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/>
              <a:t>Naturaleza de cliente</a:t>
            </a:r>
            <a:endParaRPr lang="es-CO" b="1"/>
          </a:p>
        </p:txBody>
      </p:sp>
      <p:sp>
        <p:nvSpPr>
          <p:cNvPr id="6" name="Rectángulo redondeado 6">
            <a:extLst>
              <a:ext uri="{FF2B5EF4-FFF2-40B4-BE49-F238E27FC236}">
                <a16:creationId xmlns:a16="http://schemas.microsoft.com/office/drawing/2014/main" id="{7EC334F6-5990-F0AF-DC44-D59D06A6F265}"/>
              </a:ext>
            </a:extLst>
          </p:cNvPr>
          <p:cNvSpPr/>
          <p:nvPr/>
        </p:nvSpPr>
        <p:spPr>
          <a:xfrm rot="16200000">
            <a:off x="-698383" y="3520616"/>
            <a:ext cx="4076244" cy="440674"/>
          </a:xfrm>
          <a:prstGeom prst="roundRect">
            <a:avLst>
              <a:gd name="adj" fmla="val 705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Naturaleza de la oportunidad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529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97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E9715-C4EA-4F7D-A75F-3B21507C8E2C}"/>
              </a:ext>
            </a:extLst>
          </p:cNvPr>
          <p:cNvSpPr txBox="1"/>
          <p:nvPr/>
        </p:nvSpPr>
        <p:spPr>
          <a:xfrm>
            <a:off x="4964906" y="1038225"/>
            <a:ext cx="2262188" cy="4086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s-CO" sz="1000"/>
          </a:p>
          <a:p>
            <a:endParaRPr lang="es-CO" sz="1000"/>
          </a:p>
          <a:p>
            <a:endParaRPr lang="es-CO" sz="1000"/>
          </a:p>
          <a:p>
            <a:endParaRPr lang="es-CO" sz="1000"/>
          </a:p>
          <a:p>
            <a:endParaRPr lang="es-CO" sz="1000"/>
          </a:p>
          <a:p>
            <a:r>
              <a:rPr lang="es-CO" sz="1000"/>
              <a:t>Módulo de intermediación en Compra/Venta de Criptoactivos </a:t>
            </a:r>
          </a:p>
          <a:p>
            <a:r>
              <a:rPr lang="es-CO" sz="1000"/>
              <a:t>Seguridad, confianza y respaldo de cada una de las transacciones.</a:t>
            </a:r>
          </a:p>
          <a:p>
            <a:endParaRPr lang="en-US" sz="1000"/>
          </a:p>
          <a:p>
            <a:endParaRPr 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BCDDD-77B7-4D35-A102-6B6A28679048}"/>
              </a:ext>
            </a:extLst>
          </p:cNvPr>
          <p:cNvSpPr txBox="1"/>
          <p:nvPr/>
        </p:nvSpPr>
        <p:spPr>
          <a:xfrm>
            <a:off x="2595562" y="1038225"/>
            <a:ext cx="2262188" cy="1790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O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/>
              <a:t>Conocer al cliente (ambos segmentos) mediante su ADN digital</a:t>
            </a:r>
          </a:p>
          <a:p>
            <a:pPr marL="171450" indent="-171450">
              <a:buFontTx/>
              <a:buChar char="-"/>
            </a:pPr>
            <a:r>
              <a:rPr lang="es-CO" sz="1000"/>
              <a:t>Conocer el origen del efectivo </a:t>
            </a:r>
          </a:p>
          <a:p>
            <a:pPr marL="171450" indent="-171450">
              <a:buFontTx/>
              <a:buChar char="-"/>
            </a:pPr>
            <a:r>
              <a:rPr lang="es-CO" sz="1000"/>
              <a:t>Co crear la Plataforma con los usuarios para que indiquen qué servicios o mejoras quieren hacer</a:t>
            </a:r>
          </a:p>
          <a:p>
            <a:pPr marL="171450" indent="-171450">
              <a:buFontTx/>
              <a:buChar char="-"/>
            </a:pPr>
            <a:r>
              <a:rPr lang="es-CO" sz="1000"/>
              <a:t>Prevención de Fraudes</a:t>
            </a:r>
          </a:p>
          <a:p>
            <a:pPr marL="171450" indent="-171450">
              <a:buFontTx/>
              <a:buChar char="-"/>
            </a:pPr>
            <a:r>
              <a:rPr lang="es-CO" sz="1000"/>
              <a:t>SARLAFT</a:t>
            </a:r>
          </a:p>
          <a:p>
            <a:endParaRPr lang="es-CO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2E26D-99BE-4DD0-AE25-EDD9BC644EB2}"/>
              </a:ext>
            </a:extLst>
          </p:cNvPr>
          <p:cNvSpPr txBox="1"/>
          <p:nvPr/>
        </p:nvSpPr>
        <p:spPr>
          <a:xfrm>
            <a:off x="2595562" y="3244480"/>
            <a:ext cx="2262188" cy="1879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es-CO" sz="1000"/>
              <a:t>UX de la Aplicación Móvil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Integración con Cuentas digitales de terceros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Cadenas de Bloques tipo Consorcio para rastrear los orígenes del activo digital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IA para el </a:t>
            </a:r>
            <a:r>
              <a:rPr lang="es-CO" sz="1000" b="1" err="1">
                <a:solidFill>
                  <a:srgbClr val="00B050"/>
                </a:solidFill>
              </a:rPr>
              <a:t>chatBot</a:t>
            </a:r>
            <a:endParaRPr lang="es-CO" sz="1000" b="1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es-CO" sz="1000"/>
              <a:t>MFA/ OTP/ Autenticación Biométrica</a:t>
            </a:r>
          </a:p>
          <a:p>
            <a:pPr marL="171450" indent="-171450">
              <a:buFontTx/>
              <a:buChar char="-"/>
            </a:pPr>
            <a:endParaRPr lang="es-CO" sz="1000"/>
          </a:p>
          <a:p>
            <a:pPr marL="171450" indent="-171450">
              <a:buFontTx/>
              <a:buChar char="-"/>
            </a:pPr>
            <a:endParaRPr lang="en-US" sz="1000"/>
          </a:p>
          <a:p>
            <a:pPr marL="171450" indent="-171450">
              <a:buFontTx/>
              <a:buChar char="-"/>
            </a:pPr>
            <a:endParaRPr lang="en-US" sz="1000"/>
          </a:p>
          <a:p>
            <a:endParaRPr 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942C8-A562-4979-B9D1-E4EEC94CAEF2}"/>
              </a:ext>
            </a:extLst>
          </p:cNvPr>
          <p:cNvSpPr txBox="1"/>
          <p:nvPr/>
        </p:nvSpPr>
        <p:spPr>
          <a:xfrm>
            <a:off x="211930" y="1152525"/>
            <a:ext cx="2262188" cy="3971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CO" sz="1000"/>
              <a:t>Escriba aquí…</a:t>
            </a:r>
          </a:p>
          <a:p>
            <a:endParaRPr lang="es-CO" sz="1000"/>
          </a:p>
          <a:p>
            <a:endParaRPr lang="es-CO" sz="1000"/>
          </a:p>
          <a:p>
            <a:pPr marL="171450" indent="-171450">
              <a:buFontTx/>
              <a:buChar char="-"/>
            </a:pPr>
            <a:r>
              <a:rPr lang="es-CO" sz="1000"/>
              <a:t>Proveedores de telefonía celular</a:t>
            </a:r>
          </a:p>
          <a:p>
            <a:pPr marL="171450" indent="-171450">
              <a:buFontTx/>
              <a:buChar char="-"/>
            </a:pPr>
            <a:r>
              <a:rPr lang="es-CO" sz="1000" err="1"/>
              <a:t>Brokers</a:t>
            </a:r>
            <a:r>
              <a:rPr lang="es-CO" sz="1000"/>
              <a:t> de </a:t>
            </a:r>
            <a:r>
              <a:rPr lang="es-CO" sz="1000" err="1"/>
              <a:t>CriptoActivos</a:t>
            </a:r>
            <a:endParaRPr lang="es-CO" sz="1000"/>
          </a:p>
          <a:p>
            <a:pPr marL="171450" indent="-171450">
              <a:buFontTx/>
              <a:buChar char="-"/>
            </a:pPr>
            <a:r>
              <a:rPr lang="es-CO" sz="1000">
                <a:solidFill>
                  <a:srgbClr val="00B050"/>
                </a:solidFill>
              </a:rPr>
              <a:t>Billeteras Digitales</a:t>
            </a:r>
          </a:p>
          <a:p>
            <a:endParaRPr lang="en-US" sz="1000"/>
          </a:p>
          <a:p>
            <a:pPr marL="171450" indent="-171450">
              <a:buFontTx/>
              <a:buChar char="-"/>
            </a:pPr>
            <a:endParaRPr lang="en-US" sz="1000"/>
          </a:p>
          <a:p>
            <a:pPr marL="171450" indent="-171450">
              <a:buFontTx/>
              <a:buChar char="-"/>
            </a:pPr>
            <a:endParaRPr 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EBEC0-BDA6-41EC-805A-6D9093D50E32}"/>
              </a:ext>
            </a:extLst>
          </p:cNvPr>
          <p:cNvSpPr txBox="1"/>
          <p:nvPr/>
        </p:nvSpPr>
        <p:spPr>
          <a:xfrm>
            <a:off x="211930" y="5495925"/>
            <a:ext cx="5636420" cy="1238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s-CO" sz="1000"/>
          </a:p>
          <a:p>
            <a:pPr marL="171450" indent="-171450">
              <a:buFontTx/>
              <a:buChar char="-"/>
            </a:pPr>
            <a:r>
              <a:rPr lang="es-CO" sz="1000"/>
              <a:t>Diseño</a:t>
            </a:r>
            <a:r>
              <a:rPr lang="en-US" sz="1000"/>
              <a:t>, </a:t>
            </a:r>
            <a:r>
              <a:rPr lang="es-CO" sz="1000"/>
              <a:t>Mantenimiento y despliegue de la aplicación</a:t>
            </a:r>
          </a:p>
          <a:p>
            <a:pPr marL="171450" indent="-171450">
              <a:buFontTx/>
              <a:buChar char="-"/>
            </a:pPr>
            <a:r>
              <a:rPr lang="es-CO" sz="1000"/>
              <a:t>Procesamiento de los datos de los usuarios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Infraestructura Cloud que se integre con las cadenas de confianza distribuida y tenga permisos para crear registros en los </a:t>
            </a:r>
            <a:r>
              <a:rPr lang="es-CO" sz="1000" b="1" err="1">
                <a:solidFill>
                  <a:srgbClr val="00B050"/>
                </a:solidFill>
              </a:rPr>
              <a:t>layers</a:t>
            </a:r>
            <a:endParaRPr lang="es-CO" sz="1000" b="1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Integración con Infraestructura </a:t>
            </a:r>
            <a:r>
              <a:rPr lang="es-CO" sz="1000" b="1" err="1">
                <a:solidFill>
                  <a:srgbClr val="00B050"/>
                </a:solidFill>
              </a:rPr>
              <a:t>On</a:t>
            </a:r>
            <a:r>
              <a:rPr lang="es-CO" sz="1000" b="1">
                <a:solidFill>
                  <a:srgbClr val="00B050"/>
                </a:solidFill>
              </a:rPr>
              <a:t> Premise (API)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Valor  por Consultas por API de la IA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Pagos por el movimiento del dinero a las cuentas digitales</a:t>
            </a:r>
          </a:p>
          <a:p>
            <a:endParaRPr 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71F03-21B3-4118-BE57-6255A7B1C274}"/>
              </a:ext>
            </a:extLst>
          </p:cNvPr>
          <p:cNvSpPr txBox="1"/>
          <p:nvPr/>
        </p:nvSpPr>
        <p:spPr>
          <a:xfrm>
            <a:off x="6201964" y="5495925"/>
            <a:ext cx="5778105" cy="1238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s-CO" sz="1000"/>
          </a:p>
          <a:p>
            <a:endParaRPr lang="en-US" sz="1000"/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Comisiones por trading de </a:t>
            </a:r>
            <a:r>
              <a:rPr lang="es-CO" sz="1000" b="1" err="1">
                <a:solidFill>
                  <a:srgbClr val="00B050"/>
                </a:solidFill>
              </a:rPr>
              <a:t>criptoactivos</a:t>
            </a:r>
            <a:endParaRPr lang="es-CO" sz="1000" b="1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A8A9-A430-45DF-BD1A-6CA6DC843140}"/>
              </a:ext>
            </a:extLst>
          </p:cNvPr>
          <p:cNvSpPr txBox="1"/>
          <p:nvPr/>
        </p:nvSpPr>
        <p:spPr>
          <a:xfrm>
            <a:off x="7334250" y="1038225"/>
            <a:ext cx="2262188" cy="1790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Canales </a:t>
            </a:r>
            <a:r>
              <a:rPr lang="es-CO" sz="1000"/>
              <a:t>de Atención al cliente (CX), </a:t>
            </a:r>
            <a:r>
              <a:rPr lang="es-CO" sz="1000" err="1"/>
              <a:t>ChatBot</a:t>
            </a:r>
            <a:endParaRPr lang="es-CO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>
                <a:solidFill>
                  <a:srgbClr val="00B050"/>
                </a:solidFill>
              </a:rPr>
              <a:t>Blog de Educación Financiera y Oportunidades de Inversión alimentado por la comunidad</a:t>
            </a:r>
          </a:p>
          <a:p>
            <a:endParaRPr lang="en-US" sz="1000"/>
          </a:p>
          <a:p>
            <a:pPr marL="171450" indent="-171450">
              <a:buFontTx/>
              <a:buChar char="-"/>
            </a:pPr>
            <a:endParaRPr lang="en-US" sz="1000"/>
          </a:p>
          <a:p>
            <a:pPr marL="171450" indent="-171450">
              <a:buFontTx/>
              <a:buChar char="-"/>
            </a:pPr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7D467-B507-436D-BB26-203824C004F1}"/>
              </a:ext>
            </a:extLst>
          </p:cNvPr>
          <p:cNvSpPr txBox="1"/>
          <p:nvPr/>
        </p:nvSpPr>
        <p:spPr>
          <a:xfrm>
            <a:off x="7334250" y="3267074"/>
            <a:ext cx="2262188" cy="1857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n-US" sz="1000"/>
          </a:p>
          <a:p>
            <a:pPr marL="171450" indent="-171450">
              <a:buFontTx/>
              <a:buChar char="-"/>
            </a:pPr>
            <a:r>
              <a:rPr lang="es-CO" sz="1000"/>
              <a:t>Celulares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Billeteras Digitales con identificadores únicos por cliente</a:t>
            </a:r>
          </a:p>
          <a:p>
            <a:pPr marL="171450" indent="-171450">
              <a:buFontTx/>
              <a:buChar char="-"/>
            </a:pPr>
            <a:r>
              <a:rPr lang="es-CO" sz="1000" b="1">
                <a:solidFill>
                  <a:srgbClr val="00B050"/>
                </a:solidFill>
              </a:rPr>
              <a:t>Billeteras Digitales de terceros</a:t>
            </a:r>
          </a:p>
          <a:p>
            <a:pPr marL="171450" indent="-171450">
              <a:buFontTx/>
              <a:buChar char="-"/>
            </a:pPr>
            <a:endParaRPr lang="en-US" sz="1000"/>
          </a:p>
          <a:p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D3135-DBF5-422A-8096-04D548FBE87E}"/>
              </a:ext>
            </a:extLst>
          </p:cNvPr>
          <p:cNvSpPr txBox="1"/>
          <p:nvPr/>
        </p:nvSpPr>
        <p:spPr>
          <a:xfrm>
            <a:off x="9717881" y="1152525"/>
            <a:ext cx="2262188" cy="397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en-US" sz="1000"/>
          </a:p>
          <a:p>
            <a:endParaRPr lang="en-US" sz="1000"/>
          </a:p>
          <a:p>
            <a:r>
              <a:rPr lang="es-CO" sz="1000" b="1" err="1"/>
              <a:t>Seller</a:t>
            </a:r>
            <a:r>
              <a:rPr lang="es-CO" sz="1000" b="1"/>
              <a:t>: </a:t>
            </a:r>
            <a:r>
              <a:rPr lang="es-CO" sz="1000"/>
              <a:t>Usuarios de la Plataforma, entre 18  y 28 años , no tienen hijos, trabajan en el sector de tecnología, freelance o emprendedores digitales que trabajan para agencias en el exterior y les pagan en </a:t>
            </a:r>
            <a:r>
              <a:rPr lang="es-CO" sz="1000" err="1"/>
              <a:t>criptoactivos</a:t>
            </a:r>
            <a:r>
              <a:rPr lang="es-CO" sz="1000"/>
              <a:t>.</a:t>
            </a:r>
          </a:p>
          <a:p>
            <a:endParaRPr lang="en-US" sz="1000"/>
          </a:p>
          <a:p>
            <a:endParaRPr lang="en-US" sz="1000"/>
          </a:p>
          <a:p>
            <a:r>
              <a:rPr lang="es-CO" sz="1000" b="1" err="1"/>
              <a:t>Buyer</a:t>
            </a:r>
            <a:r>
              <a:rPr lang="es-CO" sz="1000"/>
              <a:t>: Usuario de la Plataforma entre 25 y 45 años, tiene un buen empleo que genera ganancias importantes y desea invertir de forma inteligente, para no depender de las variables del mercado, usualmente compraba en dólares.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97F979-8FA1-0496-3AA8-FFBC5D1B1987}"/>
              </a:ext>
            </a:extLst>
          </p:cNvPr>
          <p:cNvSpPr/>
          <p:nvPr/>
        </p:nvSpPr>
        <p:spPr>
          <a:xfrm>
            <a:off x="0" y="123825"/>
            <a:ext cx="4857750" cy="4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CECF6DC-7C42-0378-8E20-A80C59205CE2}"/>
              </a:ext>
            </a:extLst>
          </p:cNvPr>
          <p:cNvSpPr/>
          <p:nvPr/>
        </p:nvSpPr>
        <p:spPr>
          <a:xfrm>
            <a:off x="4954757" y="300265"/>
            <a:ext cx="7025311" cy="465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CREAR VALOR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931BEC8-C1D1-A285-874C-68C02BF111EC}"/>
              </a:ext>
            </a:extLst>
          </p:cNvPr>
          <p:cNvSpPr/>
          <p:nvPr/>
        </p:nvSpPr>
        <p:spPr>
          <a:xfrm>
            <a:off x="4402189" y="6280847"/>
            <a:ext cx="3387621" cy="465363"/>
          </a:xfrm>
          <a:prstGeom prst="rect">
            <a:avLst/>
          </a:prstGeom>
          <a:solidFill>
            <a:srgbClr val="FE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CAPTURAR VALOR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F9E4A7F-0504-C5FF-25FC-32CC9D118EF3}"/>
              </a:ext>
            </a:extLst>
          </p:cNvPr>
          <p:cNvSpPr/>
          <p:nvPr/>
        </p:nvSpPr>
        <p:spPr>
          <a:xfrm>
            <a:off x="209067" y="291193"/>
            <a:ext cx="4505212" cy="465363"/>
          </a:xfrm>
          <a:prstGeom prst="rect">
            <a:avLst/>
          </a:prstGeom>
          <a:solidFill>
            <a:srgbClr val="FFC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ENTREGAR VALOR</a:t>
            </a:r>
          </a:p>
        </p:txBody>
      </p:sp>
    </p:spTree>
    <p:extLst>
      <p:ext uri="{BB962C8B-B14F-4D97-AF65-F5344CB8AC3E}">
        <p14:creationId xmlns:p14="http://schemas.microsoft.com/office/powerpoint/2010/main" val="20369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Propuesta de valor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Creando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034F087-B0FD-C5D4-140F-64EEA3AC2FEC}"/>
              </a:ext>
            </a:extLst>
          </p:cNvPr>
          <p:cNvSpPr/>
          <p:nvPr/>
        </p:nvSpPr>
        <p:spPr>
          <a:xfrm>
            <a:off x="5392994" y="664316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9FE1EA8-C7DB-7994-0FA2-DEB0CAE6CDC4}"/>
              </a:ext>
            </a:extLst>
          </p:cNvPr>
          <p:cNvGraphicFramePr>
            <a:graphicFrameLocks noGrp="1"/>
          </p:cNvGraphicFramePr>
          <p:nvPr/>
        </p:nvGraphicFramePr>
        <p:xfrm>
          <a:off x="233362" y="1710264"/>
          <a:ext cx="11725276" cy="500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08">
                  <a:extLst>
                    <a:ext uri="{9D8B030D-6E8A-4147-A177-3AD203B41FA5}">
                      <a16:colId xmlns:a16="http://schemas.microsoft.com/office/drawing/2014/main" val="1785598033"/>
                    </a:ext>
                  </a:extLst>
                </a:gridCol>
                <a:gridCol w="2443397">
                  <a:extLst>
                    <a:ext uri="{9D8B030D-6E8A-4147-A177-3AD203B41FA5}">
                      <a16:colId xmlns:a16="http://schemas.microsoft.com/office/drawing/2014/main" val="2106355599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3839408692"/>
                    </a:ext>
                  </a:extLst>
                </a:gridCol>
                <a:gridCol w="1716300">
                  <a:extLst>
                    <a:ext uri="{9D8B030D-6E8A-4147-A177-3AD203B41FA5}">
                      <a16:colId xmlns:a16="http://schemas.microsoft.com/office/drawing/2014/main" val="2089937821"/>
                    </a:ext>
                  </a:extLst>
                </a:gridCol>
                <a:gridCol w="2633815">
                  <a:extLst>
                    <a:ext uri="{9D8B030D-6E8A-4147-A177-3AD203B41FA5}">
                      <a16:colId xmlns:a16="http://schemas.microsoft.com/office/drawing/2014/main" val="2242308206"/>
                    </a:ext>
                  </a:extLst>
                </a:gridCol>
              </a:tblGrid>
              <a:tr h="855362">
                <a:tc>
                  <a:txBody>
                    <a:bodyPr/>
                    <a:lstStyle/>
                    <a:p>
                      <a:pPr algn="ctr"/>
                      <a:r>
                        <a:rPr lang="es-CO" sz="1200"/>
                        <a:t>Describa el JTBD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Cuando el usuario esta?</a:t>
                      </a:r>
                    </a:p>
                    <a:p>
                      <a:pPr algn="ctr"/>
                      <a:r>
                        <a:rPr lang="es-CO" sz="1200" dirty="0"/>
                        <a:t>(Describa la circunstancia)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/>
                        <a:t>El usuario quisiera..</a:t>
                      </a:r>
                    </a:p>
                    <a:p>
                      <a:pPr algn="ctr"/>
                      <a:r>
                        <a:rPr lang="es-CO" sz="1200"/>
                        <a:t>(Motivaciones funcionales)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/>
                        <a:t>El usuario quisiera..</a:t>
                      </a:r>
                    </a:p>
                    <a:p>
                      <a:pPr algn="ctr"/>
                      <a:r>
                        <a:rPr lang="es-CO" sz="1200"/>
                        <a:t>(Motivaciones Emocionales)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/>
                        <a:t>De manera tal que…</a:t>
                      </a:r>
                    </a:p>
                    <a:p>
                      <a:pPr algn="ctr"/>
                      <a:r>
                        <a:rPr lang="es-CO" sz="1200"/>
                        <a:t>(Resultado que quisiera lograr)</a:t>
                      </a:r>
                      <a:endParaRPr 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8200"/>
                  </a:ext>
                </a:extLst>
              </a:tr>
              <a:tr h="1703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WS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s-CO" sz="1000"/>
                        <a:t>- Acceder de forma rápida y segura a un préstamo de efectivo a una tasa adecuada , </a:t>
                      </a:r>
                      <a:r>
                        <a:rPr lang="es-CO" sz="1000" b="1">
                          <a:solidFill>
                            <a:srgbClr val="00B050"/>
                          </a:solidFill>
                        </a:rPr>
                        <a:t>seleccionando tiempos cortos y transferencias a otras billeteras digitales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s-CO" sz="1000"/>
                        <a:t>- Generar ganancias con el dinero de mi cuenta de ahorros superiores a las ofrecidas por la Banca tradicional, </a:t>
                      </a:r>
                      <a:r>
                        <a:rPr lang="es-CO" sz="1000" b="1">
                          <a:solidFill>
                            <a:srgbClr val="00B050"/>
                          </a:solidFill>
                        </a:rPr>
                        <a:t>con una transacción respaldada, rápida y segura.</a:t>
                      </a:r>
                      <a:endParaRPr lang="es-ES" sz="1000" b="1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Con la necesidad urgente de un crédito de pago rápido a tasas adecuadas, claras, confiables y reguladas por una entidad, que le permita 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crear una vida crediticia sin perjudicar su flujo de caja o arriesgar su tranquilidad</a:t>
                      </a:r>
                      <a:endParaRPr lang="en-US" sz="1000" b="1">
                        <a:solidFill>
                          <a:srgbClr val="00B050"/>
                        </a:solidFill>
                      </a:endParaRPr>
                    </a:p>
                    <a:p>
                      <a:endParaRPr lang="en-US" sz="1000"/>
                    </a:p>
                    <a:p>
                      <a:r>
                        <a:rPr lang="es-ES" sz="1000"/>
                        <a:t>Buscando una oportunidad de inversión de corto plazo que le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 garantice buenos rendimientos y proteja su dinero, con  garantía y el respaldo</a:t>
                      </a:r>
                      <a:endParaRPr lang="en-US" sz="1000" b="1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Acceder a un préstamo rápido de efectivo de bajo monto, por poco tiempo 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desde su celular o algún canal digital sin tener que ir al Banco</a:t>
                      </a:r>
                      <a:endParaRPr lang="en-US" sz="10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000"/>
                    </a:p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/>
                        <a:t>Tener la oportunidad de ofrecer dinero de forma segura, a cambio de un % con la garantía de que le van a pagar, 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desde un canal digital que le garantice inmediatez y soporte</a:t>
                      </a: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ES" sz="1000"/>
                    </a:p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Recibir una ganancia, poner a trabajar el dinero, estar seguro de que le van a regresar el dinero.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Solucionar una urgencia, encontrar fuentes de financiación diferentes a la Banca tradicional, pagar tasas justas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. No tener que recurrir a prestamistas independientes o gota a gota</a:t>
                      </a:r>
                      <a:endParaRPr lang="en-US" sz="1000" b="1">
                        <a:solidFill>
                          <a:srgbClr val="00B050"/>
                        </a:solidFill>
                      </a:endParaRPr>
                    </a:p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/>
                        <a:t>Generar una experiencia digital que permita conectar a prestamistas con solicitantes de bajos montos a corto plazo, que sea seguro, rápido y confiable, generando así, 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una nueva línea de </a:t>
                      </a:r>
                      <a:r>
                        <a:rPr lang="es-ES" sz="1000" b="1" err="1">
                          <a:solidFill>
                            <a:srgbClr val="00B050"/>
                          </a:solidFill>
                        </a:rPr>
                        <a:t>Revenue</a:t>
                      </a:r>
                      <a:r>
                        <a:rPr lang="es-ES" sz="1000" b="1">
                          <a:solidFill>
                            <a:srgbClr val="00B050"/>
                          </a:solidFill>
                        </a:rPr>
                        <a:t> para Todo Tarjetas S.A, que provenga de la intermediación de las transacciones.</a:t>
                      </a:r>
                      <a:endParaRPr lang="en-US" sz="1000" b="1">
                        <a:solidFill>
                          <a:srgbClr val="00B050"/>
                        </a:solidFill>
                      </a:endParaRPr>
                    </a:p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920"/>
                  </a:ext>
                </a:extLst>
              </a:tr>
              <a:tr h="17032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s-CO" sz="10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/>
                        <a:t>WS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s-CO" sz="1000"/>
                        <a:t>-  Cambiar a Pesos Colombianos los </a:t>
                      </a:r>
                      <a:r>
                        <a:rPr lang="es-CO" sz="1000" err="1"/>
                        <a:t>criptoactivos</a:t>
                      </a:r>
                      <a:r>
                        <a:rPr lang="es-CO" sz="1000"/>
                        <a:t> recibidos mediante una tasa justa en una entidad que garantice la transacción.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s-CO" sz="1000"/>
                        <a:t>- Invertir en criptomonedas (</a:t>
                      </a:r>
                      <a:r>
                        <a:rPr lang="es-CO" sz="1000" err="1"/>
                        <a:t>stablecoins</a:t>
                      </a:r>
                      <a:r>
                        <a:rPr lang="es-CO" sz="1000"/>
                        <a:t>) desde la misma aplicación del Banco, monitorear sus inversiones y monetizar directamente   su cuenta de ahorros/corriente, o a un tercero a través de billeteras o pasarelas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s-CO" sz="1000"/>
                        <a:t>.</a:t>
                      </a:r>
                      <a:endParaRPr lang="es-CO" sz="10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- Buscando convertir a pesos sus activos  digitales ,</a:t>
                      </a:r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- Buscando aumentar y diversificar su </a:t>
                      </a:r>
                      <a:r>
                        <a:rPr lang="es-CO" sz="1000" noProof="0" err="1"/>
                        <a:t>inversion</a:t>
                      </a:r>
                      <a:r>
                        <a:rPr lang="es-CO" sz="1000" noProof="0"/>
                        <a:t> en  </a:t>
                      </a:r>
                      <a:r>
                        <a:rPr lang="es-CO" sz="1000" noProof="0" err="1"/>
                        <a:t>crypto</a:t>
                      </a:r>
                      <a:r>
                        <a:rPr lang="es-CO" sz="1000" noProof="0"/>
                        <a:t> activos</a:t>
                      </a:r>
                    </a:p>
                    <a:p>
                      <a:pPr lvl="0">
                        <a:buNone/>
                      </a:pPr>
                      <a:endParaRPr lang="en-US" sz="1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Comprar criptomonedas (</a:t>
                      </a:r>
                      <a:r>
                        <a:rPr lang="es-CO" sz="1000" noProof="0" err="1"/>
                        <a:t>stablecoins</a:t>
                      </a:r>
                      <a:r>
                        <a:rPr lang="es-CO" sz="1000" noProof="0"/>
                        <a:t>) de manera rápida y Segura</a:t>
                      </a:r>
                    </a:p>
                    <a:p>
                      <a:pPr lvl="0">
                        <a:buNone/>
                      </a:pPr>
                      <a:endParaRPr lang="es-CO" sz="1000" noProof="0"/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Vender sus criptomonedas y recibir sus ganancias a su cuenta de ahorros/corriente o cualquier otro destino.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endParaRPr lang="en-US" sz="1000"/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Obtener ganancias de sus inversiones en criptomonedas (</a:t>
                      </a:r>
                      <a:r>
                        <a:rPr lang="es-CO" sz="1000" noProof="0" err="1"/>
                        <a:t>stablecoins</a:t>
                      </a:r>
                      <a:r>
                        <a:rPr lang="es-CO" sz="1000" noProof="0"/>
                        <a:t>) con un bajo margen de transacción.</a:t>
                      </a:r>
                    </a:p>
                    <a:p>
                      <a:pPr lvl="0">
                        <a:buNone/>
                      </a:pPr>
                      <a:endParaRPr lang="es-CO" sz="1000" noProof="0"/>
                    </a:p>
                    <a:p>
                      <a:pPr lvl="0">
                        <a:buNone/>
                      </a:pPr>
                      <a:r>
                        <a:rPr lang="es-CO" sz="1000" noProof="0"/>
                        <a:t>Monitorear su inversión y recibir sugerencias de la plataforma.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>
                        <a:buNone/>
                      </a:pPr>
                      <a:r>
                        <a:rPr lang="es-CO" sz="1000" noProof="0" dirty="0"/>
                        <a:t>Ofrecer una herramienta que le permita al usuario comprar y vender criptomonedas (</a:t>
                      </a:r>
                      <a:r>
                        <a:rPr lang="es-CO" sz="1000" noProof="0" dirty="0" err="1"/>
                        <a:t>stablecoins</a:t>
                      </a:r>
                      <a:r>
                        <a:rPr lang="es-CO" sz="1000" noProof="0" dirty="0"/>
                        <a:t>) de manera rápida y segura desde la misma plataforma de su banco. </a:t>
                      </a:r>
                    </a:p>
                    <a:p>
                      <a:pPr lvl="0">
                        <a:buNone/>
                      </a:pPr>
                      <a:endParaRPr lang="es-CO" sz="1000" noProof="0" dirty="0"/>
                    </a:p>
                    <a:p>
                      <a:pPr lvl="0">
                        <a:buNone/>
                      </a:pPr>
                      <a:r>
                        <a:rPr lang="es-CO" sz="1000" b="1" noProof="0" dirty="0">
                          <a:solidFill>
                            <a:srgbClr val="00B050"/>
                          </a:solidFill>
                        </a:rPr>
                        <a:t>Crear una nueva oportunidad de negocio para Todo Tarjetas S.A., que le permite conectar con necesidades de sus usuarios jóvenes y percibir ingresos por las transacciones de venta</a:t>
                      </a:r>
                      <a:r>
                        <a:rPr lang="es-CO" sz="1000" noProof="0" dirty="0"/>
                        <a:t>.</a:t>
                      </a:r>
                    </a:p>
                    <a:p>
                      <a:pPr lvl="0">
                        <a:buNone/>
                      </a:pP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7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1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D201F73-E376-7887-7F4C-EDD793C07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Modelo de negocio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2E1D53-B4F0-2525-8A18-1070D38F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Conecting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Dots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5D0B3-FCF2-4FBB-4AE7-9E9AF85B5E7E}"/>
              </a:ext>
            </a:extLst>
          </p:cNvPr>
          <p:cNvSpPr/>
          <p:nvPr/>
        </p:nvSpPr>
        <p:spPr>
          <a:xfrm>
            <a:off x="700238" y="1304764"/>
            <a:ext cx="10873208" cy="504056"/>
          </a:xfrm>
          <a:prstGeom prst="rect">
            <a:avLst/>
          </a:prstGeom>
          <a:solidFill>
            <a:srgbClr val="0070C0"/>
          </a:solidFill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Modelo de negocio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94E010-699F-3E8B-7066-537B3F0F42BF}"/>
              </a:ext>
            </a:extLst>
          </p:cNvPr>
          <p:cNvSpPr/>
          <p:nvPr/>
        </p:nvSpPr>
        <p:spPr>
          <a:xfrm>
            <a:off x="618555" y="2317148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391C38-5E6C-9F28-F6DD-E508356DC28A}"/>
              </a:ext>
            </a:extLst>
          </p:cNvPr>
          <p:cNvSpPr/>
          <p:nvPr/>
        </p:nvSpPr>
        <p:spPr>
          <a:xfrm>
            <a:off x="8549109" y="2317148"/>
            <a:ext cx="2994831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Capturar Valor de Negocio</a:t>
            </a:r>
          </a:p>
          <a:p>
            <a:pPr algn="ctr">
              <a:lnSpc>
                <a:spcPct val="90000"/>
              </a:lnSpc>
            </a:pPr>
            <a:r>
              <a:rPr lang="es-CO" dirty="0"/>
              <a:t>(Ecuación Económica)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E2C09F-C7E5-3909-CE6B-0964A30881A0}"/>
              </a:ext>
            </a:extLst>
          </p:cNvPr>
          <p:cNvSpPr/>
          <p:nvPr/>
        </p:nvSpPr>
        <p:spPr>
          <a:xfrm>
            <a:off x="4588670" y="2317148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33F3F1-A9B1-4BA8-4B22-C6C1946C23E9}"/>
              </a:ext>
            </a:extLst>
          </p:cNvPr>
          <p:cNvSpPr/>
          <p:nvPr/>
        </p:nvSpPr>
        <p:spPr>
          <a:xfrm>
            <a:off x="645446" y="4217128"/>
            <a:ext cx="147616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 err="1"/>
              <a:t>Story</a:t>
            </a:r>
            <a:r>
              <a:rPr lang="es-CO" dirty="0"/>
              <a:t> </a:t>
            </a:r>
            <a:r>
              <a:rPr lang="es-CO" dirty="0" err="1"/>
              <a:t>Telling</a:t>
            </a:r>
            <a:endParaRPr lang="es-CO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8C1D85-602C-732D-64E7-F94C3939AE0B}"/>
              </a:ext>
            </a:extLst>
          </p:cNvPr>
          <p:cNvSpPr/>
          <p:nvPr/>
        </p:nvSpPr>
        <p:spPr>
          <a:xfrm>
            <a:off x="2337634" y="4217128"/>
            <a:ext cx="173725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83C33-B65F-0801-5744-4458394B2CCE}"/>
              </a:ext>
            </a:extLst>
          </p:cNvPr>
          <p:cNvSpPr/>
          <p:nvPr/>
        </p:nvSpPr>
        <p:spPr>
          <a:xfrm>
            <a:off x="4588670" y="3392996"/>
            <a:ext cx="3456384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Capacidades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515BD64-021E-0E6A-37BA-ED27C8D0289C}"/>
              </a:ext>
            </a:extLst>
          </p:cNvPr>
          <p:cNvSpPr/>
          <p:nvPr/>
        </p:nvSpPr>
        <p:spPr>
          <a:xfrm>
            <a:off x="4588670" y="4217128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Metodológicas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065CD44-9BF5-1D67-0372-45314BBC6495}"/>
              </a:ext>
            </a:extLst>
          </p:cNvPr>
          <p:cNvSpPr/>
          <p:nvPr/>
        </p:nvSpPr>
        <p:spPr>
          <a:xfrm>
            <a:off x="8522612" y="3336811"/>
            <a:ext cx="3021328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Modelos de monetización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E272710-E212-310B-994D-141B894DF44B}"/>
              </a:ext>
            </a:extLst>
          </p:cNvPr>
          <p:cNvSpPr/>
          <p:nvPr/>
        </p:nvSpPr>
        <p:spPr>
          <a:xfrm>
            <a:off x="8522437" y="4219345"/>
            <a:ext cx="1286200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Ingresos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AB6CCCB-5FFF-919C-303F-846F0DE3B869}"/>
              </a:ext>
            </a:extLst>
          </p:cNvPr>
          <p:cNvSpPr/>
          <p:nvPr/>
        </p:nvSpPr>
        <p:spPr>
          <a:xfrm>
            <a:off x="10338075" y="4219345"/>
            <a:ext cx="1235371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Costos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F2F72D14-BA6B-227C-E02D-F460ADEDE5F2}"/>
              </a:ext>
            </a:extLst>
          </p:cNvPr>
          <p:cNvSpPr/>
          <p:nvPr/>
        </p:nvSpPr>
        <p:spPr>
          <a:xfrm>
            <a:off x="8535860" y="5049180"/>
            <a:ext cx="3021328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Caso de ne gocio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DE3C0223-A3B1-704E-B365-186177A1E6E7}"/>
              </a:ext>
            </a:extLst>
          </p:cNvPr>
          <p:cNvSpPr/>
          <p:nvPr/>
        </p:nvSpPr>
        <p:spPr>
          <a:xfrm>
            <a:off x="645446" y="3336811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Propuesta de valor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A6F3B243-C872-30C2-1CCA-84F73D10D9B9}"/>
              </a:ext>
            </a:extLst>
          </p:cNvPr>
          <p:cNvSpPr/>
          <p:nvPr/>
        </p:nvSpPr>
        <p:spPr>
          <a:xfrm>
            <a:off x="6316862" y="4217128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Procesos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F665BE43-5979-82C8-4F04-EF81466A0567}"/>
              </a:ext>
            </a:extLst>
          </p:cNvPr>
          <p:cNvSpPr/>
          <p:nvPr/>
        </p:nvSpPr>
        <p:spPr>
          <a:xfrm>
            <a:off x="4562761" y="5049180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Recursos 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65ABE1C3-2C37-3177-BEB9-57C56F5C38B2}"/>
              </a:ext>
            </a:extLst>
          </p:cNvPr>
          <p:cNvSpPr/>
          <p:nvPr/>
        </p:nvSpPr>
        <p:spPr>
          <a:xfrm>
            <a:off x="6316862" y="5049180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Digitales</a:t>
            </a:r>
          </a:p>
        </p:txBody>
      </p: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3BB5008D-26D6-B3CE-24F4-9BF7FAEB2DF6}"/>
              </a:ext>
            </a:extLst>
          </p:cNvPr>
          <p:cNvCxnSpPr/>
          <p:nvPr/>
        </p:nvCxnSpPr>
        <p:spPr>
          <a:xfrm>
            <a:off x="4264021" y="1952836"/>
            <a:ext cx="0" cy="410445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9487968-B467-CE18-0F45-8B48222B3286}"/>
              </a:ext>
            </a:extLst>
          </p:cNvPr>
          <p:cNvCxnSpPr/>
          <p:nvPr/>
        </p:nvCxnSpPr>
        <p:spPr>
          <a:xfrm>
            <a:off x="8368477" y="1952836"/>
            <a:ext cx="0" cy="410445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0">
            <a:extLst>
              <a:ext uri="{FF2B5EF4-FFF2-40B4-BE49-F238E27FC236}">
                <a16:creationId xmlns:a16="http://schemas.microsoft.com/office/drawing/2014/main" id="{D33937A6-1700-D1B4-A818-F64B6F39C142}"/>
              </a:ext>
            </a:extLst>
          </p:cNvPr>
          <p:cNvSpPr/>
          <p:nvPr/>
        </p:nvSpPr>
        <p:spPr>
          <a:xfrm>
            <a:off x="662586" y="5049180"/>
            <a:ext cx="147616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Observación</a:t>
            </a: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D7CBEC5D-8F43-E99D-66B1-B20C25CB8354}"/>
              </a:ext>
            </a:extLst>
          </p:cNvPr>
          <p:cNvSpPr/>
          <p:nvPr/>
        </p:nvSpPr>
        <p:spPr>
          <a:xfrm>
            <a:off x="2354774" y="5049180"/>
            <a:ext cx="172011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5449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6914A3604454EB88A8B3290FC1ABC" ma:contentTypeVersion="6" ma:contentTypeDescription="Crear nuevo documento." ma:contentTypeScope="" ma:versionID="4f3878ff9fbbac1afaf93789bded61f9">
  <xsd:schema xmlns:xsd="http://www.w3.org/2001/XMLSchema" xmlns:xs="http://www.w3.org/2001/XMLSchema" xmlns:p="http://schemas.microsoft.com/office/2006/metadata/properties" xmlns:ns3="f3486491-1ded-4031-a88b-cb7fa22f9bda" xmlns:ns4="0f5be4ed-84f0-494a-afcf-2a2df0a5e241" targetNamespace="http://schemas.microsoft.com/office/2006/metadata/properties" ma:root="true" ma:fieldsID="34b72112bdf1eff8cbfb4a8dd01df887" ns3:_="" ns4:_="">
    <xsd:import namespace="f3486491-1ded-4031-a88b-cb7fa22f9bda"/>
    <xsd:import namespace="0f5be4ed-84f0-494a-afcf-2a2df0a5e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86491-1ded-4031-a88b-cb7fa22f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be4ed-84f0-494a-afcf-2a2df0a5e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86491-1ded-4031-a88b-cb7fa22f9b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A343C4-F7D7-4170-B768-5FE9404E999B}">
  <ds:schemaRefs>
    <ds:schemaRef ds:uri="0f5be4ed-84f0-494a-afcf-2a2df0a5e241"/>
    <ds:schemaRef ds:uri="f3486491-1ded-4031-a88b-cb7fa22f9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0f5be4ed-84f0-494a-afcf-2a2df0a5e241"/>
    <ds:schemaRef ds:uri="f3486491-1ded-4031-a88b-cb7fa22f9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arquitectura</Template>
  <TotalTime>7764</TotalTime>
  <Words>1556</Words>
  <Application>Microsoft Office PowerPoint</Application>
  <PresentationFormat>Widescreen</PresentationFormat>
  <Paragraphs>382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__Open_Sans_19b540</vt:lpstr>
      <vt:lpstr>Arial</vt:lpstr>
      <vt:lpstr>Calibri</vt:lpstr>
      <vt:lpstr>Corbel</vt:lpstr>
      <vt:lpstr>GeosansLight</vt:lpstr>
      <vt:lpstr>Tw Cen MT</vt:lpstr>
      <vt:lpstr>Tw Cen MT Condensed</vt:lpstr>
      <vt:lpstr>var(--font-primary)</vt:lpstr>
      <vt:lpstr>Wingdings 3</vt:lpstr>
      <vt:lpstr>Integral</vt:lpstr>
      <vt:lpstr>Emprendemos</vt:lpstr>
      <vt:lpstr>Temas</vt:lpstr>
      <vt:lpstr>Motivación - Crea una extensión de Chrome en 10 horas sin saber programar, con ChatGPT</vt:lpstr>
      <vt:lpstr>Que aprenderemos – Creando Valor  </vt:lpstr>
      <vt:lpstr>Que aprenderemos – Creando Valor  </vt:lpstr>
      <vt:lpstr>Que aprenderemos – Creando Valor  </vt:lpstr>
      <vt:lpstr>PowerPoint Presentation</vt:lpstr>
      <vt:lpstr>Que aprenderemos – Creando Valor  </vt:lpstr>
      <vt:lpstr>Conecting the Dots</vt:lpstr>
      <vt:lpstr>Conecting the Dots</vt:lpstr>
      <vt:lpstr>Hablemos de extensiones</vt:lpstr>
      <vt:lpstr>Repaso CSS &amp; HTML </vt:lpstr>
      <vt:lpstr>Que aprenderemos – Entregando Valor  </vt:lpstr>
      <vt:lpstr>HTML – Entregando Valor  </vt:lpstr>
      <vt:lpstr>HTML – Entregando Valor  </vt:lpstr>
      <vt:lpstr>HTML – Entregando Valor  </vt:lpstr>
      <vt:lpstr>HTML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CSS – Entregando Valor  </vt:lpstr>
      <vt:lpstr>JAVA script – Entregando Valor  </vt:lpstr>
      <vt:lpstr>HTML, CSS &amp; JS – Entregando Valor  </vt:lpstr>
      <vt:lpstr>HTML, CSS &amp; JS – Entregando Valor  </vt:lpstr>
      <vt:lpstr>Equipos de trabajo</vt:lpstr>
      <vt:lpstr>Equipos de trabajo</vt:lpstr>
      <vt:lpstr>Trabajo en equipo</vt:lpstr>
      <vt:lpstr>PowerPoint Presentation</vt:lpstr>
      <vt:lpstr>PowerPoint Presentation</vt:lpstr>
      <vt:lpstr>Git – Añadir una nueva característica</vt:lpstr>
      <vt:lpstr>Git – Añadir una nueva característica</vt:lpstr>
      <vt:lpstr>Flujos de trabajo Git</vt:lpstr>
      <vt:lpstr>PowerPoint Presentation</vt:lpstr>
      <vt:lpstr>PowerPoint Presentation</vt:lpstr>
      <vt:lpstr>Cuánto Durará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 Todo Tarjetas S.A</dc:title>
  <dc:creator>Lina Maria Mendoza</dc:creator>
  <cp:lastModifiedBy>Eduard Eugenio Duarte Sepulveda</cp:lastModifiedBy>
  <cp:revision>5</cp:revision>
  <dcterms:created xsi:type="dcterms:W3CDTF">2023-04-22T19:36:18Z</dcterms:created>
  <dcterms:modified xsi:type="dcterms:W3CDTF">2023-06-25T01:14:58Z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0x0101007AC6914A3604454EB88A8B3290FC1ABC</vt:lpwstr>
  </property>
</Properties>
</file>