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4"/>
  </p:sldMasterIdLst>
  <p:notesMasterIdLst>
    <p:notesMasterId r:id="rId16"/>
  </p:notesMasterIdLst>
  <p:handoutMasterIdLst>
    <p:handoutMasterId r:id="rId17"/>
  </p:handoutMasterIdLst>
  <p:sldIdLst>
    <p:sldId id="256" r:id="rId5"/>
    <p:sldId id="953" r:id="rId6"/>
    <p:sldId id="1018" r:id="rId7"/>
    <p:sldId id="733" r:id="rId8"/>
    <p:sldId id="1007" r:id="rId9"/>
    <p:sldId id="1017" r:id="rId10"/>
    <p:sldId id="1019" r:id="rId11"/>
    <p:sldId id="1020" r:id="rId12"/>
    <p:sldId id="1021" r:id="rId13"/>
    <p:sldId id="1022" r:id="rId14"/>
    <p:sldId id="361" r:id="rId1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42"/>
    <a:srgbClr val="272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95F98-8CDB-4AA1-B53B-1A08D5879513}" v="33" dt="2023-06-25T03:50:34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53" y="77"/>
      </p:cViewPr>
      <p:guideLst>
        <p:guide orient="horz" pos="29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to admin studio" userId="a8e4de7fefc2f42b" providerId="LiveId" clId="{87F32D8D-930E-4B9C-A1D8-503CBB178C3E}"/>
    <pc:docChg chg="undo custSel addSld delSld modSld sldOrd">
      <pc:chgData name="Loto admin studio" userId="a8e4de7fefc2f42b" providerId="LiveId" clId="{87F32D8D-930E-4B9C-A1D8-503CBB178C3E}" dt="2023-06-11T04:51:57.928" v="702" actId="20577"/>
      <pc:docMkLst>
        <pc:docMk/>
      </pc:docMkLst>
      <pc:sldChg chg="add">
        <pc:chgData name="Loto admin studio" userId="a8e4de7fefc2f42b" providerId="LiveId" clId="{87F32D8D-930E-4B9C-A1D8-503CBB178C3E}" dt="2023-06-11T03:25:44.026" v="243"/>
        <pc:sldMkLst>
          <pc:docMk/>
          <pc:sldMk cId="2036976259" sldId="476"/>
        </pc:sldMkLst>
      </pc:sldChg>
      <pc:sldChg chg="del">
        <pc:chgData name="Loto admin studio" userId="a8e4de7fefc2f42b" providerId="LiveId" clId="{87F32D8D-930E-4B9C-A1D8-503CBB178C3E}" dt="2023-06-11T03:19:24.778" v="186" actId="47"/>
        <pc:sldMkLst>
          <pc:docMk/>
          <pc:sldMk cId="2901785778" sldId="732"/>
        </pc:sldMkLst>
      </pc:sldChg>
      <pc:sldChg chg="add">
        <pc:chgData name="Loto admin studio" userId="a8e4de7fefc2f42b" providerId="LiveId" clId="{87F32D8D-930E-4B9C-A1D8-503CBB178C3E}" dt="2023-06-11T03:26:40.981" v="244"/>
        <pc:sldMkLst>
          <pc:docMk/>
          <pc:sldMk cId="654497473" sldId="733"/>
        </pc:sldMkLst>
      </pc:sldChg>
      <pc:sldChg chg="add">
        <pc:chgData name="Loto admin studio" userId="a8e4de7fefc2f42b" providerId="LiveId" clId="{87F32D8D-930E-4B9C-A1D8-503CBB178C3E}" dt="2023-06-11T03:26:40.981" v="244"/>
        <pc:sldMkLst>
          <pc:docMk/>
          <pc:sldMk cId="532268468" sldId="734"/>
        </pc:sldMkLst>
      </pc:sldChg>
      <pc:sldChg chg="del">
        <pc:chgData name="Loto admin studio" userId="a8e4de7fefc2f42b" providerId="LiveId" clId="{87F32D8D-930E-4B9C-A1D8-503CBB178C3E}" dt="2023-06-11T03:19:29.720" v="187" actId="47"/>
        <pc:sldMkLst>
          <pc:docMk/>
          <pc:sldMk cId="921819595" sldId="952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2004194361" sldId="953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1650415521" sldId="955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3529010539" sldId="956"/>
        </pc:sldMkLst>
      </pc:sldChg>
      <pc:sldChg chg="add">
        <pc:chgData name="Loto admin studio" userId="a8e4de7fefc2f42b" providerId="LiveId" clId="{87F32D8D-930E-4B9C-A1D8-503CBB178C3E}" dt="2023-06-11T03:25:44.026" v="243"/>
        <pc:sldMkLst>
          <pc:docMk/>
          <pc:sldMk cId="95291220" sldId="957"/>
        </pc:sldMkLst>
      </pc:sldChg>
      <pc:sldChg chg="ord">
        <pc:chgData name="Loto admin studio" userId="a8e4de7fefc2f42b" providerId="LiveId" clId="{87F32D8D-930E-4B9C-A1D8-503CBB178C3E}" dt="2023-06-11T04:02:10.035" v="289"/>
        <pc:sldMkLst>
          <pc:docMk/>
          <pc:sldMk cId="1950030066" sldId="962"/>
        </pc:sldMkLst>
      </pc:sldChg>
      <pc:sldChg chg="addSp delSp modSp mod ord">
        <pc:chgData name="Loto admin studio" userId="a8e4de7fefc2f42b" providerId="LiveId" clId="{87F32D8D-930E-4B9C-A1D8-503CBB178C3E}" dt="2023-06-11T03:23:11.169" v="232"/>
        <pc:sldMkLst>
          <pc:docMk/>
          <pc:sldMk cId="1108625636" sldId="964"/>
        </pc:sldMkLst>
        <pc:spChg chg="mod">
          <ac:chgData name="Loto admin studio" userId="a8e4de7fefc2f42b" providerId="LiveId" clId="{87F32D8D-930E-4B9C-A1D8-503CBB178C3E}" dt="2023-06-11T03:21:18.926" v="223" actId="20577"/>
          <ac:spMkLst>
            <pc:docMk/>
            <pc:sldMk cId="1108625636" sldId="964"/>
            <ac:spMk id="2" creationId="{00000000-0000-0000-0000-000000000000}"/>
          </ac:spMkLst>
        </pc:spChg>
        <pc:spChg chg="add mod">
          <ac:chgData name="Loto admin studio" userId="a8e4de7fefc2f42b" providerId="LiveId" clId="{87F32D8D-930E-4B9C-A1D8-503CBB178C3E}" dt="2023-06-11T03:22:27.081" v="229" actId="1076"/>
          <ac:spMkLst>
            <pc:docMk/>
            <pc:sldMk cId="1108625636" sldId="964"/>
            <ac:spMk id="5" creationId="{404951AA-F267-6AE2-961B-78EC13165018}"/>
          </ac:spMkLst>
        </pc:spChg>
        <pc:spChg chg="del">
          <ac:chgData name="Loto admin studio" userId="a8e4de7fefc2f42b" providerId="LiveId" clId="{87F32D8D-930E-4B9C-A1D8-503CBB178C3E}" dt="2023-06-11T03:20:56.150" v="193" actId="478"/>
          <ac:spMkLst>
            <pc:docMk/>
            <pc:sldMk cId="1108625636" sldId="964"/>
            <ac:spMk id="22" creationId="{75878B57-5637-8036-000D-FB4734CBE61A}"/>
          </ac:spMkLst>
        </pc:spChg>
        <pc:spChg chg="del">
          <ac:chgData name="Loto admin studio" userId="a8e4de7fefc2f42b" providerId="LiveId" clId="{87F32D8D-930E-4B9C-A1D8-503CBB178C3E}" dt="2023-06-11T03:20:51.673" v="192" actId="478"/>
          <ac:spMkLst>
            <pc:docMk/>
            <pc:sldMk cId="1108625636" sldId="964"/>
            <ac:spMk id="31" creationId="{BBB8538F-863D-BF04-7521-DA36F70DC57E}"/>
          </ac:spMkLst>
        </pc:spChg>
        <pc:graphicFrameChg chg="del">
          <ac:chgData name="Loto admin studio" userId="a8e4de7fefc2f42b" providerId="LiveId" clId="{87F32D8D-930E-4B9C-A1D8-503CBB178C3E}" dt="2023-06-11T03:20:48.310" v="191" actId="478"/>
          <ac:graphicFrameMkLst>
            <pc:docMk/>
            <pc:sldMk cId="1108625636" sldId="964"/>
            <ac:graphicFrameMk id="27" creationId="{CA3A3CF9-44B2-27FA-271D-841E4656AB07}"/>
          </ac:graphicFrameMkLst>
        </pc:graphicFrameChg>
        <pc:picChg chg="add mod">
          <ac:chgData name="Loto admin studio" userId="a8e4de7fefc2f42b" providerId="LiveId" clId="{87F32D8D-930E-4B9C-A1D8-503CBB178C3E}" dt="2023-06-11T03:22:27.081" v="229" actId="1076"/>
          <ac:picMkLst>
            <pc:docMk/>
            <pc:sldMk cId="1108625636" sldId="964"/>
            <ac:picMk id="4" creationId="{ABF426C7-E258-B5C5-F1CF-EF36B3CC850A}"/>
          </ac:picMkLst>
        </pc:picChg>
      </pc:sldChg>
      <pc:sldChg chg="del">
        <pc:chgData name="Loto admin studio" userId="a8e4de7fefc2f42b" providerId="LiveId" clId="{87F32D8D-930E-4B9C-A1D8-503CBB178C3E}" dt="2023-06-11T03:19:44.523" v="188" actId="47"/>
        <pc:sldMkLst>
          <pc:docMk/>
          <pc:sldMk cId="3728857223" sldId="971"/>
        </pc:sldMkLst>
      </pc:sldChg>
      <pc:sldChg chg="del">
        <pc:chgData name="Loto admin studio" userId="a8e4de7fefc2f42b" providerId="LiveId" clId="{87F32D8D-930E-4B9C-A1D8-503CBB178C3E}" dt="2023-06-11T04:01:54.718" v="286" actId="47"/>
        <pc:sldMkLst>
          <pc:docMk/>
          <pc:sldMk cId="1057402187" sldId="983"/>
        </pc:sldMkLst>
      </pc:sldChg>
      <pc:sldChg chg="addSp delSp modSp new mod">
        <pc:chgData name="Loto admin studio" userId="a8e4de7fefc2f42b" providerId="LiveId" clId="{87F32D8D-930E-4B9C-A1D8-503CBB178C3E}" dt="2023-06-11T04:24:39.062" v="454" actId="1076"/>
        <pc:sldMkLst>
          <pc:docMk/>
          <pc:sldMk cId="586556213" sldId="984"/>
        </pc:sldMkLst>
        <pc:spChg chg="mod">
          <ac:chgData name="Loto admin studio" userId="a8e4de7fefc2f42b" providerId="LiveId" clId="{87F32D8D-930E-4B9C-A1D8-503CBB178C3E}" dt="2023-06-11T03:18:38.402" v="185" actId="20577"/>
          <ac:spMkLst>
            <pc:docMk/>
            <pc:sldMk cId="586556213" sldId="984"/>
            <ac:spMk id="2" creationId="{A5325042-A5EE-0928-3BA5-60387F9746A9}"/>
          </ac:spMkLst>
        </pc:spChg>
        <pc:spChg chg="mod">
          <ac:chgData name="Loto admin studio" userId="a8e4de7fefc2f42b" providerId="LiveId" clId="{87F32D8D-930E-4B9C-A1D8-503CBB178C3E}" dt="2023-06-11T03:12:28.816" v="41" actId="20577"/>
          <ac:spMkLst>
            <pc:docMk/>
            <pc:sldMk cId="586556213" sldId="984"/>
            <ac:spMk id="3" creationId="{4C9DCFB9-DD80-4F49-6B97-45CBD4C271FF}"/>
          </ac:spMkLst>
        </pc:spChg>
        <pc:spChg chg="add del">
          <ac:chgData name="Loto admin studio" userId="a8e4de7fefc2f42b" providerId="LiveId" clId="{87F32D8D-930E-4B9C-A1D8-503CBB178C3E}" dt="2023-06-11T03:10:12.198" v="2" actId="12084"/>
          <ac:spMkLst>
            <pc:docMk/>
            <pc:sldMk cId="586556213" sldId="984"/>
            <ac:spMk id="4" creationId="{742051A0-707F-3256-AF9E-7E0C6403EF45}"/>
          </ac:spMkLst>
        </pc:spChg>
        <pc:spChg chg="add mod">
          <ac:chgData name="Loto admin studio" userId="a8e4de7fefc2f42b" providerId="LiveId" clId="{87F32D8D-930E-4B9C-A1D8-503CBB178C3E}" dt="2023-06-11T04:24:27.035" v="452" actId="1076"/>
          <ac:spMkLst>
            <pc:docMk/>
            <pc:sldMk cId="586556213" sldId="984"/>
            <ac:spMk id="8" creationId="{AE8E9831-76C9-2C3A-71D3-0D67F67F7469}"/>
          </ac:spMkLst>
        </pc:spChg>
        <pc:graphicFrameChg chg="add mod">
          <ac:chgData name="Loto admin studio" userId="a8e4de7fefc2f42b" providerId="LiveId" clId="{87F32D8D-930E-4B9C-A1D8-503CBB178C3E}" dt="2023-06-11T04:24:18.183" v="450" actId="1076"/>
          <ac:graphicFrameMkLst>
            <pc:docMk/>
            <pc:sldMk cId="586556213" sldId="984"/>
            <ac:graphicFrameMk id="5" creationId="{BDA83935-0763-C5CD-AF03-04CDF030FC71}"/>
          </ac:graphicFrameMkLst>
        </pc:graphicFrameChg>
        <pc:graphicFrameChg chg="add mod">
          <ac:chgData name="Loto admin studio" userId="a8e4de7fefc2f42b" providerId="LiveId" clId="{87F32D8D-930E-4B9C-A1D8-503CBB178C3E}" dt="2023-06-11T04:24:39.062" v="454" actId="1076"/>
          <ac:graphicFrameMkLst>
            <pc:docMk/>
            <pc:sldMk cId="586556213" sldId="984"/>
            <ac:graphicFrameMk id="6" creationId="{4C4802E9-DADD-777D-6035-79AFBCA288B7}"/>
          </ac:graphicFrameMkLst>
        </pc:graphicFrameChg>
        <pc:graphicFrameChg chg="add mod">
          <ac:chgData name="Loto admin studio" userId="a8e4de7fefc2f42b" providerId="LiveId" clId="{87F32D8D-930E-4B9C-A1D8-503CBB178C3E}" dt="2023-06-11T04:24:33.369" v="453" actId="1076"/>
          <ac:graphicFrameMkLst>
            <pc:docMk/>
            <pc:sldMk cId="586556213" sldId="984"/>
            <ac:graphicFrameMk id="7" creationId="{0F846154-8FFC-CFA7-3003-644610A1AFF7}"/>
          </ac:graphicFrameMkLst>
        </pc:graphicFrameChg>
      </pc:sldChg>
      <pc:sldChg chg="addSp delSp modSp new del mod">
        <pc:chgData name="Loto admin studio" userId="a8e4de7fefc2f42b" providerId="LiveId" clId="{87F32D8D-930E-4B9C-A1D8-503CBB178C3E}" dt="2023-06-11T04:08:53.340" v="328" actId="47"/>
        <pc:sldMkLst>
          <pc:docMk/>
          <pc:sldMk cId="1693728103" sldId="985"/>
        </pc:sldMkLst>
        <pc:spChg chg="del">
          <ac:chgData name="Loto admin studio" userId="a8e4de7fefc2f42b" providerId="LiveId" clId="{87F32D8D-930E-4B9C-A1D8-503CBB178C3E}" dt="2023-06-11T04:02:45.486" v="295" actId="478"/>
          <ac:spMkLst>
            <pc:docMk/>
            <pc:sldMk cId="1693728103" sldId="985"/>
            <ac:spMk id="2" creationId="{1071AEAC-435B-371F-2625-ACB5B3E14AE3}"/>
          </ac:spMkLst>
        </pc:spChg>
        <pc:spChg chg="del mod">
          <ac:chgData name="Loto admin studio" userId="a8e4de7fefc2f42b" providerId="LiveId" clId="{87F32D8D-930E-4B9C-A1D8-503CBB178C3E}" dt="2023-06-11T04:02:57.465" v="298" actId="478"/>
          <ac:spMkLst>
            <pc:docMk/>
            <pc:sldMk cId="1693728103" sldId="985"/>
            <ac:spMk id="3" creationId="{FD43D22C-ACB7-454F-EA85-05C41AF8F540}"/>
          </ac:spMkLst>
        </pc:spChg>
        <pc:spChg chg="add del mod">
          <ac:chgData name="Loto admin studio" userId="a8e4de7fefc2f42b" providerId="LiveId" clId="{87F32D8D-930E-4B9C-A1D8-503CBB178C3E}" dt="2023-06-11T04:03:00.176" v="299" actId="478"/>
          <ac:spMkLst>
            <pc:docMk/>
            <pc:sldMk cId="1693728103" sldId="985"/>
            <ac:spMk id="5" creationId="{360721CE-D6A7-BE45-64FB-84331EBF3CC2}"/>
          </ac:spMkLst>
        </pc:spChg>
        <pc:picChg chg="add del mod">
          <ac:chgData name="Loto admin studio" userId="a8e4de7fefc2f42b" providerId="LiveId" clId="{87F32D8D-930E-4B9C-A1D8-503CBB178C3E}" dt="2023-06-11T04:08:17.814" v="321" actId="478"/>
          <ac:picMkLst>
            <pc:docMk/>
            <pc:sldMk cId="1693728103" sldId="985"/>
            <ac:picMk id="1026" creationId="{F1473D86-4C1C-04AD-1D92-B8BCC1C934A8}"/>
          </ac:picMkLst>
        </pc:picChg>
        <pc:picChg chg="add del mod">
          <ac:chgData name="Loto admin studio" userId="a8e4de7fefc2f42b" providerId="LiveId" clId="{87F32D8D-930E-4B9C-A1D8-503CBB178C3E}" dt="2023-06-11T04:08:41.217" v="326" actId="478"/>
          <ac:picMkLst>
            <pc:docMk/>
            <pc:sldMk cId="1693728103" sldId="985"/>
            <ac:picMk id="1028" creationId="{CE8B0A3A-5A91-7B32-D0B5-DF3CDFEA4F1B}"/>
          </ac:picMkLst>
        </pc:picChg>
      </pc:sldChg>
      <pc:sldChg chg="add">
        <pc:chgData name="Loto admin studio" userId="a8e4de7fefc2f42b" providerId="LiveId" clId="{87F32D8D-930E-4B9C-A1D8-503CBB178C3E}" dt="2023-06-11T03:20:43.371" v="190" actId="2890"/>
        <pc:sldMkLst>
          <pc:docMk/>
          <pc:sldMk cId="2013008304" sldId="986"/>
        </pc:sldMkLst>
      </pc:sldChg>
      <pc:sldChg chg="addSp delSp modSp new mod">
        <pc:chgData name="Loto admin studio" userId="a8e4de7fefc2f42b" providerId="LiveId" clId="{87F32D8D-930E-4B9C-A1D8-503CBB178C3E}" dt="2023-06-11T03:36:44.756" v="285" actId="1076"/>
        <pc:sldMkLst>
          <pc:docMk/>
          <pc:sldMk cId="3161459210" sldId="987"/>
        </pc:sldMkLst>
        <pc:spChg chg="mod">
          <ac:chgData name="Loto admin studio" userId="a8e4de7fefc2f42b" providerId="LiveId" clId="{87F32D8D-930E-4B9C-A1D8-503CBB178C3E}" dt="2023-06-11T03:36:44.756" v="285" actId="1076"/>
          <ac:spMkLst>
            <pc:docMk/>
            <pc:sldMk cId="3161459210" sldId="987"/>
            <ac:spMk id="2" creationId="{CADA458B-5037-793D-0A59-0E65CE8AB1E2}"/>
          </ac:spMkLst>
        </pc:spChg>
        <pc:spChg chg="mod">
          <ac:chgData name="Loto admin studio" userId="a8e4de7fefc2f42b" providerId="LiveId" clId="{87F32D8D-930E-4B9C-A1D8-503CBB178C3E}" dt="2023-06-11T03:36:38.144" v="284" actId="14100"/>
          <ac:spMkLst>
            <pc:docMk/>
            <pc:sldMk cId="3161459210" sldId="987"/>
            <ac:spMk id="3" creationId="{D03ADAAE-9467-8A7C-B99F-980E6D35077E}"/>
          </ac:spMkLst>
        </pc:spChg>
        <pc:spChg chg="add mod">
          <ac:chgData name="Loto admin studio" userId="a8e4de7fefc2f42b" providerId="LiveId" clId="{87F32D8D-930E-4B9C-A1D8-503CBB178C3E}" dt="2023-06-11T03:35:51.854" v="277" actId="1076"/>
          <ac:spMkLst>
            <pc:docMk/>
            <pc:sldMk cId="3161459210" sldId="987"/>
            <ac:spMk id="5" creationId="{96C775E5-B7DD-8069-5788-942F48E442F2}"/>
          </ac:spMkLst>
        </pc:spChg>
        <pc:spChg chg="add del mod">
          <ac:chgData name="Loto admin studio" userId="a8e4de7fefc2f42b" providerId="LiveId" clId="{87F32D8D-930E-4B9C-A1D8-503CBB178C3E}" dt="2023-06-11T03:34:19.623" v="249" actId="478"/>
          <ac:spMkLst>
            <pc:docMk/>
            <pc:sldMk cId="3161459210" sldId="987"/>
            <ac:spMk id="8" creationId="{B0290AD6-7010-3CB4-872D-B44F6BD7B128}"/>
          </ac:spMkLst>
        </pc:spChg>
        <pc:spChg chg="add mod">
          <ac:chgData name="Loto admin studio" userId="a8e4de7fefc2f42b" providerId="LiveId" clId="{87F32D8D-930E-4B9C-A1D8-503CBB178C3E}" dt="2023-06-11T03:35:33.177" v="262" actId="1076"/>
          <ac:spMkLst>
            <pc:docMk/>
            <pc:sldMk cId="3161459210" sldId="987"/>
            <ac:spMk id="10" creationId="{90C8AC76-184D-37F0-A0FF-F51E83B8F2C0}"/>
          </ac:spMkLst>
        </pc:spChg>
        <pc:picChg chg="add del mod">
          <ac:chgData name="Loto admin studio" userId="a8e4de7fefc2f42b" providerId="LiveId" clId="{87F32D8D-930E-4B9C-A1D8-503CBB178C3E}" dt="2023-06-11T03:34:19.623" v="249" actId="478"/>
          <ac:picMkLst>
            <pc:docMk/>
            <pc:sldMk cId="3161459210" sldId="987"/>
            <ac:picMk id="7" creationId="{2CA31AA9-E047-E55B-6B2A-227A3814557A}"/>
          </ac:picMkLst>
        </pc:picChg>
      </pc:sldChg>
      <pc:sldChg chg="addSp delSp modSp add mod ord">
        <pc:chgData name="Loto admin studio" userId="a8e4de7fefc2f42b" providerId="LiveId" clId="{87F32D8D-930E-4B9C-A1D8-503CBB178C3E}" dt="2023-06-11T04:35:49.031" v="640"/>
        <pc:sldMkLst>
          <pc:docMk/>
          <pc:sldMk cId="2469327557" sldId="988"/>
        </pc:sldMkLst>
        <pc:spChg chg="del">
          <ac:chgData name="Loto admin studio" userId="a8e4de7fefc2f42b" providerId="LiveId" clId="{87F32D8D-930E-4B9C-A1D8-503CBB178C3E}" dt="2023-06-11T04:34:55.669" v="628" actId="478"/>
          <ac:spMkLst>
            <pc:docMk/>
            <pc:sldMk cId="2469327557" sldId="988"/>
            <ac:spMk id="2" creationId="{1071AEAC-435B-371F-2625-ACB5B3E14AE3}"/>
          </ac:spMkLst>
        </pc:spChg>
        <pc:spChg chg="del">
          <ac:chgData name="Loto admin studio" userId="a8e4de7fefc2f42b" providerId="LiveId" clId="{87F32D8D-930E-4B9C-A1D8-503CBB178C3E}" dt="2023-06-11T04:34:52.280" v="627" actId="478"/>
          <ac:spMkLst>
            <pc:docMk/>
            <pc:sldMk cId="2469327557" sldId="988"/>
            <ac:spMk id="3" creationId="{FD43D22C-ACB7-454F-EA85-05C41AF8F540}"/>
          </ac:spMkLst>
        </pc:spChg>
        <pc:picChg chg="add mod">
          <ac:chgData name="Loto admin studio" userId="a8e4de7fefc2f42b" providerId="LiveId" clId="{87F32D8D-930E-4B9C-A1D8-503CBB178C3E}" dt="2023-06-11T04:06:45.327" v="311" actId="1076"/>
          <ac:picMkLst>
            <pc:docMk/>
            <pc:sldMk cId="2469327557" sldId="988"/>
            <ac:picMk id="2050" creationId="{3AF58309-3E11-EA14-B6FA-EC425E22D7B8}"/>
          </ac:picMkLst>
        </pc:picChg>
        <pc:picChg chg="add del mod">
          <ac:chgData name="Loto admin studio" userId="a8e4de7fefc2f42b" providerId="LiveId" clId="{87F32D8D-930E-4B9C-A1D8-503CBB178C3E}" dt="2023-06-11T04:06:40.534" v="310" actId="21"/>
          <ac:picMkLst>
            <pc:docMk/>
            <pc:sldMk cId="2469327557" sldId="988"/>
            <ac:picMk id="2052" creationId="{4D6D41C7-CB34-A56D-2B51-09CDC2B48ECA}"/>
          </ac:picMkLst>
        </pc:picChg>
      </pc:sldChg>
      <pc:sldChg chg="addSp delSp modSp add mod ord">
        <pc:chgData name="Loto admin studio" userId="a8e4de7fefc2f42b" providerId="LiveId" clId="{87F32D8D-930E-4B9C-A1D8-503CBB178C3E}" dt="2023-06-11T04:35:49.031" v="640"/>
        <pc:sldMkLst>
          <pc:docMk/>
          <pc:sldMk cId="1139712608" sldId="989"/>
        </pc:sldMkLst>
        <pc:spChg chg="del">
          <ac:chgData name="Loto admin studio" userId="a8e4de7fefc2f42b" providerId="LiveId" clId="{87F32D8D-930E-4B9C-A1D8-503CBB178C3E}" dt="2023-06-11T04:07:06.814" v="317" actId="478"/>
          <ac:spMkLst>
            <pc:docMk/>
            <pc:sldMk cId="1139712608" sldId="989"/>
            <ac:spMk id="2" creationId="{1071AEAC-435B-371F-2625-ACB5B3E14AE3}"/>
          </ac:spMkLst>
        </pc:spChg>
        <pc:spChg chg="del">
          <ac:chgData name="Loto admin studio" userId="a8e4de7fefc2f42b" providerId="LiveId" clId="{87F32D8D-930E-4B9C-A1D8-503CBB178C3E}" dt="2023-06-11T04:07:11.949" v="318" actId="478"/>
          <ac:spMkLst>
            <pc:docMk/>
            <pc:sldMk cId="1139712608" sldId="989"/>
            <ac:spMk id="3" creationId="{FD43D22C-ACB7-454F-EA85-05C41AF8F540}"/>
          </ac:spMkLst>
        </pc:spChg>
        <pc:picChg chg="add mod">
          <ac:chgData name="Loto admin studio" userId="a8e4de7fefc2f42b" providerId="LiveId" clId="{87F32D8D-930E-4B9C-A1D8-503CBB178C3E}" dt="2023-06-11T04:07:17.750" v="319" actId="14100"/>
          <ac:picMkLst>
            <pc:docMk/>
            <pc:sldMk cId="1139712608" sldId="989"/>
            <ac:picMk id="4" creationId="{627830B2-72F0-D238-6E87-CD09DF046AB3}"/>
          </ac:picMkLst>
        </pc:picChg>
        <pc:picChg chg="del">
          <ac:chgData name="Loto admin studio" userId="a8e4de7fefc2f42b" providerId="LiveId" clId="{87F32D8D-930E-4B9C-A1D8-503CBB178C3E}" dt="2023-06-11T04:06:54.345" v="313" actId="478"/>
          <ac:picMkLst>
            <pc:docMk/>
            <pc:sldMk cId="1139712608" sldId="989"/>
            <ac:picMk id="2050" creationId="{3AF58309-3E11-EA14-B6FA-EC425E22D7B8}"/>
          </ac:picMkLst>
        </pc:picChg>
      </pc:sldChg>
      <pc:sldChg chg="add ord">
        <pc:chgData name="Loto admin studio" userId="a8e4de7fefc2f42b" providerId="LiveId" clId="{87F32D8D-930E-4B9C-A1D8-503CBB178C3E}" dt="2023-06-11T04:35:38.505" v="638"/>
        <pc:sldMkLst>
          <pc:docMk/>
          <pc:sldMk cId="1915440730" sldId="990"/>
        </pc:sldMkLst>
      </pc:sldChg>
      <pc:sldChg chg="add ord">
        <pc:chgData name="Loto admin studio" userId="a8e4de7fefc2f42b" providerId="LiveId" clId="{87F32D8D-930E-4B9C-A1D8-503CBB178C3E}" dt="2023-06-11T04:35:29.420" v="634"/>
        <pc:sldMkLst>
          <pc:docMk/>
          <pc:sldMk cId="2403380263" sldId="991"/>
        </pc:sldMkLst>
      </pc:sldChg>
      <pc:sldChg chg="addSp delSp modSp new mod">
        <pc:chgData name="Loto admin studio" userId="a8e4de7fefc2f42b" providerId="LiveId" clId="{87F32D8D-930E-4B9C-A1D8-503CBB178C3E}" dt="2023-06-11T04:15:58.805" v="426" actId="478"/>
        <pc:sldMkLst>
          <pc:docMk/>
          <pc:sldMk cId="2270979210" sldId="992"/>
        </pc:sldMkLst>
        <pc:spChg chg="mod">
          <ac:chgData name="Loto admin studio" userId="a8e4de7fefc2f42b" providerId="LiveId" clId="{87F32D8D-930E-4B9C-A1D8-503CBB178C3E}" dt="2023-06-11T04:09:20.921" v="374" actId="20577"/>
          <ac:spMkLst>
            <pc:docMk/>
            <pc:sldMk cId="2270979210" sldId="992"/>
            <ac:spMk id="2" creationId="{6AD9BBB9-862B-5470-B226-18F22F2D64CE}"/>
          </ac:spMkLst>
        </pc:spChg>
        <pc:spChg chg="mod">
          <ac:chgData name="Loto admin studio" userId="a8e4de7fefc2f42b" providerId="LiveId" clId="{87F32D8D-930E-4B9C-A1D8-503CBB178C3E}" dt="2023-06-11T04:09:13.812" v="362" actId="20577"/>
          <ac:spMkLst>
            <pc:docMk/>
            <pc:sldMk cId="2270979210" sldId="992"/>
            <ac:spMk id="3" creationId="{D72EB3D1-9519-C053-11D1-0972A45E6FF7}"/>
          </ac:spMkLst>
        </pc:spChg>
        <pc:spChg chg="add del mod">
          <ac:chgData name="Loto admin studio" userId="a8e4de7fefc2f42b" providerId="LiveId" clId="{87F32D8D-930E-4B9C-A1D8-503CBB178C3E}" dt="2023-06-11T04:11:48.370" v="384" actId="478"/>
          <ac:spMkLst>
            <pc:docMk/>
            <pc:sldMk cId="2270979210" sldId="992"/>
            <ac:spMk id="6" creationId="{32447E34-4F0B-566A-D0E9-4BC771AAEDD7}"/>
          </ac:spMkLst>
        </pc:spChg>
        <pc:spChg chg="add del mod">
          <ac:chgData name="Loto admin studio" userId="a8e4de7fefc2f42b" providerId="LiveId" clId="{87F32D8D-930E-4B9C-A1D8-503CBB178C3E}" dt="2023-06-11T04:12:55.216" v="398" actId="478"/>
          <ac:spMkLst>
            <pc:docMk/>
            <pc:sldMk cId="2270979210" sldId="992"/>
            <ac:spMk id="9" creationId="{4790EED7-E945-BE70-E9B9-DE7A81D45DD3}"/>
          </ac:spMkLst>
        </pc:spChg>
        <pc:spChg chg="add del mod">
          <ac:chgData name="Loto admin studio" userId="a8e4de7fefc2f42b" providerId="LiveId" clId="{87F32D8D-930E-4B9C-A1D8-503CBB178C3E}" dt="2023-06-11T04:12:50.569" v="397" actId="478"/>
          <ac:spMkLst>
            <pc:docMk/>
            <pc:sldMk cId="2270979210" sldId="992"/>
            <ac:spMk id="12" creationId="{DFD95905-FE59-4DB3-65AB-42A7BCBCE79F}"/>
          </ac:spMkLst>
        </pc:spChg>
        <pc:spChg chg="add del mod">
          <ac:chgData name="Loto admin studio" userId="a8e4de7fefc2f42b" providerId="LiveId" clId="{87F32D8D-930E-4B9C-A1D8-503CBB178C3E}" dt="2023-06-11T04:14:10.318" v="406" actId="478"/>
          <ac:spMkLst>
            <pc:docMk/>
            <pc:sldMk cId="2270979210" sldId="992"/>
            <ac:spMk id="15" creationId="{FDBBE5A4-9984-3DC2-1C10-6452020E7D0F}"/>
          </ac:spMkLst>
        </pc:spChg>
        <pc:spChg chg="add del mod">
          <ac:chgData name="Loto admin studio" userId="a8e4de7fefc2f42b" providerId="LiveId" clId="{87F32D8D-930E-4B9C-A1D8-503CBB178C3E}" dt="2023-06-11T04:15:55.706" v="425" actId="478"/>
          <ac:spMkLst>
            <pc:docMk/>
            <pc:sldMk cId="2270979210" sldId="992"/>
            <ac:spMk id="18" creationId="{0C32B3DD-AE93-797D-BD5B-46D95A260F0E}"/>
          </ac:spMkLst>
        </pc:spChg>
        <pc:spChg chg="add del mod">
          <ac:chgData name="Loto admin studio" userId="a8e4de7fefc2f42b" providerId="LiveId" clId="{87F32D8D-930E-4B9C-A1D8-503CBB178C3E}" dt="2023-06-11T04:15:58.805" v="426" actId="478"/>
          <ac:spMkLst>
            <pc:docMk/>
            <pc:sldMk cId="2270979210" sldId="992"/>
            <ac:spMk id="21" creationId="{DE4582C9-C9AD-F26E-CD1E-14B01A505B4F}"/>
          </ac:spMkLst>
        </pc:spChg>
        <pc:spChg chg="add mod">
          <ac:chgData name="Loto admin studio" userId="a8e4de7fefc2f42b" providerId="LiveId" clId="{87F32D8D-930E-4B9C-A1D8-503CBB178C3E}" dt="2023-06-11T04:15:12.295" v="414" actId="14100"/>
          <ac:spMkLst>
            <pc:docMk/>
            <pc:sldMk cId="2270979210" sldId="992"/>
            <ac:spMk id="24" creationId="{F6825B41-89F4-C278-56AA-B8871D5D5346}"/>
          </ac:spMkLst>
        </pc:spChg>
        <pc:picChg chg="add mod">
          <ac:chgData name="Loto admin studio" userId="a8e4de7fefc2f42b" providerId="LiveId" clId="{87F32D8D-930E-4B9C-A1D8-503CBB178C3E}" dt="2023-06-11T04:12:43.202" v="395" actId="1076"/>
          <ac:picMkLst>
            <pc:docMk/>
            <pc:sldMk cId="2270979210" sldId="992"/>
            <ac:picMk id="5" creationId="{9FF09E70-B92A-5DD7-CACC-2A3CBC097B44}"/>
          </ac:picMkLst>
        </pc:picChg>
        <pc:picChg chg="add del mod">
          <ac:chgData name="Loto admin studio" userId="a8e4de7fefc2f42b" providerId="LiveId" clId="{87F32D8D-930E-4B9C-A1D8-503CBB178C3E}" dt="2023-06-11T04:14:02.866" v="404" actId="478"/>
          <ac:picMkLst>
            <pc:docMk/>
            <pc:sldMk cId="2270979210" sldId="992"/>
            <ac:picMk id="8" creationId="{4A154F9F-0775-4FFE-B7E9-CF1E4E9158E4}"/>
          </ac:picMkLst>
        </pc:picChg>
        <pc:picChg chg="add mod">
          <ac:chgData name="Loto admin studio" userId="a8e4de7fefc2f42b" providerId="LiveId" clId="{87F32D8D-930E-4B9C-A1D8-503CBB178C3E}" dt="2023-06-11T04:12:45.350" v="396" actId="1076"/>
          <ac:picMkLst>
            <pc:docMk/>
            <pc:sldMk cId="2270979210" sldId="992"/>
            <ac:picMk id="11" creationId="{0E43A84A-C1F8-5610-6565-E37930F4A7F6}"/>
          </ac:picMkLst>
        </pc:picChg>
        <pc:picChg chg="add mod">
          <ac:chgData name="Loto admin studio" userId="a8e4de7fefc2f42b" providerId="LiveId" clId="{87F32D8D-930E-4B9C-A1D8-503CBB178C3E}" dt="2023-06-11T04:15:50.509" v="424" actId="1076"/>
          <ac:picMkLst>
            <pc:docMk/>
            <pc:sldMk cId="2270979210" sldId="992"/>
            <ac:picMk id="14" creationId="{D207CEAF-5B55-892A-C2CD-822D6B25BBBE}"/>
          </ac:picMkLst>
        </pc:picChg>
        <pc:picChg chg="add mod">
          <ac:chgData name="Loto admin studio" userId="a8e4de7fefc2f42b" providerId="LiveId" clId="{87F32D8D-930E-4B9C-A1D8-503CBB178C3E}" dt="2023-06-11T04:15:40.878" v="422" actId="1076"/>
          <ac:picMkLst>
            <pc:docMk/>
            <pc:sldMk cId="2270979210" sldId="992"/>
            <ac:picMk id="17" creationId="{5AEA0213-D285-4990-147E-F99E863B835F}"/>
          </ac:picMkLst>
        </pc:picChg>
        <pc:picChg chg="add mod">
          <ac:chgData name="Loto admin studio" userId="a8e4de7fefc2f42b" providerId="LiveId" clId="{87F32D8D-930E-4B9C-A1D8-503CBB178C3E}" dt="2023-06-11T04:15:27.977" v="418" actId="1076"/>
          <ac:picMkLst>
            <pc:docMk/>
            <pc:sldMk cId="2270979210" sldId="992"/>
            <ac:picMk id="20" creationId="{3DC09D3D-4BBF-37E8-7B31-9B39074CF51F}"/>
          </ac:picMkLst>
        </pc:picChg>
        <pc:picChg chg="add mod">
          <ac:chgData name="Loto admin studio" userId="a8e4de7fefc2f42b" providerId="LiveId" clId="{87F32D8D-930E-4B9C-A1D8-503CBB178C3E}" dt="2023-06-11T04:15:24.283" v="417" actId="1076"/>
          <ac:picMkLst>
            <pc:docMk/>
            <pc:sldMk cId="2270979210" sldId="992"/>
            <ac:picMk id="23" creationId="{2CC585B6-33A6-C242-99CF-973DDFC587AF}"/>
          </ac:picMkLst>
        </pc:picChg>
      </pc:sldChg>
      <pc:sldChg chg="addSp delSp modSp new mod ord">
        <pc:chgData name="Loto admin studio" userId="a8e4de7fefc2f42b" providerId="LiveId" clId="{87F32D8D-930E-4B9C-A1D8-503CBB178C3E}" dt="2023-06-11T04:30:39.071" v="602"/>
        <pc:sldMkLst>
          <pc:docMk/>
          <pc:sldMk cId="1377286072" sldId="993"/>
        </pc:sldMkLst>
        <pc:spChg chg="mod">
          <ac:chgData name="Loto admin studio" userId="a8e4de7fefc2f42b" providerId="LiveId" clId="{87F32D8D-930E-4B9C-A1D8-503CBB178C3E}" dt="2023-06-11T04:27:06.802" v="516" actId="20577"/>
          <ac:spMkLst>
            <pc:docMk/>
            <pc:sldMk cId="1377286072" sldId="993"/>
            <ac:spMk id="2" creationId="{1C7ADF90-7D94-C094-1925-E2C9B9D83E86}"/>
          </ac:spMkLst>
        </pc:spChg>
        <pc:spChg chg="mod">
          <ac:chgData name="Loto admin studio" userId="a8e4de7fefc2f42b" providerId="LiveId" clId="{87F32D8D-930E-4B9C-A1D8-503CBB178C3E}" dt="2023-06-11T04:26:50.705" v="482" actId="20577"/>
          <ac:spMkLst>
            <pc:docMk/>
            <pc:sldMk cId="1377286072" sldId="993"/>
            <ac:spMk id="3" creationId="{EC90B79C-208D-D4A5-E93E-58116FEFD377}"/>
          </ac:spMkLst>
        </pc:spChg>
        <pc:spChg chg="add del mod">
          <ac:chgData name="Loto admin studio" userId="a8e4de7fefc2f42b" providerId="LiveId" clId="{87F32D8D-930E-4B9C-A1D8-503CBB178C3E}" dt="2023-06-11T04:26:33.718" v="460" actId="478"/>
          <ac:spMkLst>
            <pc:docMk/>
            <pc:sldMk cId="1377286072" sldId="993"/>
            <ac:spMk id="6" creationId="{746645C1-E4B0-F418-A240-401F8828BDA6}"/>
          </ac:spMkLst>
        </pc:spChg>
        <pc:picChg chg="add mod">
          <ac:chgData name="Loto admin studio" userId="a8e4de7fefc2f42b" providerId="LiveId" clId="{87F32D8D-930E-4B9C-A1D8-503CBB178C3E}" dt="2023-06-11T04:26:43.937" v="461" actId="14100"/>
          <ac:picMkLst>
            <pc:docMk/>
            <pc:sldMk cId="1377286072" sldId="993"/>
            <ac:picMk id="5" creationId="{6805133B-26DB-A900-CF7A-F34DA08EA653}"/>
          </ac:picMkLst>
        </pc:picChg>
      </pc:sldChg>
      <pc:sldChg chg="addSp delSp modSp new mod ord">
        <pc:chgData name="Loto admin studio" userId="a8e4de7fefc2f42b" providerId="LiveId" clId="{87F32D8D-930E-4B9C-A1D8-503CBB178C3E}" dt="2023-06-11T04:30:42.359" v="604"/>
        <pc:sldMkLst>
          <pc:docMk/>
          <pc:sldMk cId="4033420734" sldId="994"/>
        </pc:sldMkLst>
        <pc:spChg chg="mod">
          <ac:chgData name="Loto admin studio" userId="a8e4de7fefc2f42b" providerId="LiveId" clId="{87F32D8D-930E-4B9C-A1D8-503CBB178C3E}" dt="2023-06-11T04:30:23.351" v="600" actId="20577"/>
          <ac:spMkLst>
            <pc:docMk/>
            <pc:sldMk cId="4033420734" sldId="994"/>
            <ac:spMk id="2" creationId="{91A9E642-5E20-9A3F-DC77-EE97F957C1E5}"/>
          </ac:spMkLst>
        </pc:spChg>
        <pc:spChg chg="mod">
          <ac:chgData name="Loto admin studio" userId="a8e4de7fefc2f42b" providerId="LiveId" clId="{87F32D8D-930E-4B9C-A1D8-503CBB178C3E}" dt="2023-06-11T04:30:15.563" v="585" actId="313"/>
          <ac:spMkLst>
            <pc:docMk/>
            <pc:sldMk cId="4033420734" sldId="994"/>
            <ac:spMk id="3" creationId="{FB85BF47-6250-6EB8-4227-D689C0833D38}"/>
          </ac:spMkLst>
        </pc:spChg>
        <pc:spChg chg="add del mod">
          <ac:chgData name="Loto admin studio" userId="a8e4de7fefc2f42b" providerId="LiveId" clId="{87F32D8D-930E-4B9C-A1D8-503CBB178C3E}" dt="2023-06-11T04:29:42.283" v="523" actId="478"/>
          <ac:spMkLst>
            <pc:docMk/>
            <pc:sldMk cId="4033420734" sldId="994"/>
            <ac:spMk id="6" creationId="{3BBED890-3CD8-5FD6-4221-ECDA54F15C94}"/>
          </ac:spMkLst>
        </pc:spChg>
        <pc:picChg chg="add mod">
          <ac:chgData name="Loto admin studio" userId="a8e4de7fefc2f42b" providerId="LiveId" clId="{87F32D8D-930E-4B9C-A1D8-503CBB178C3E}" dt="2023-06-11T04:29:48.494" v="524" actId="14100"/>
          <ac:picMkLst>
            <pc:docMk/>
            <pc:sldMk cId="4033420734" sldId="994"/>
            <ac:picMk id="5" creationId="{797E8EE5-3629-DF07-DA84-13A86D2A83FA}"/>
          </ac:picMkLst>
        </pc:picChg>
      </pc:sldChg>
      <pc:sldChg chg="addSp delSp modSp new del mod">
        <pc:chgData name="Loto admin studio" userId="a8e4de7fefc2f42b" providerId="LiveId" clId="{87F32D8D-930E-4B9C-A1D8-503CBB178C3E}" dt="2023-06-11T04:34:39.165" v="626" actId="47"/>
        <pc:sldMkLst>
          <pc:docMk/>
          <pc:sldMk cId="371074102" sldId="995"/>
        </pc:sldMkLst>
        <pc:spChg chg="add del mod">
          <ac:chgData name="Loto admin studio" userId="a8e4de7fefc2f42b" providerId="LiveId" clId="{87F32D8D-930E-4B9C-A1D8-503CBB178C3E}" dt="2023-06-11T04:32:01.970" v="610" actId="931"/>
          <ac:spMkLst>
            <pc:docMk/>
            <pc:sldMk cId="371074102" sldId="995"/>
            <ac:spMk id="6" creationId="{FE95416B-4CCF-C831-163D-C31FD748CF12}"/>
          </ac:spMkLst>
        </pc:spChg>
        <pc:spChg chg="add del mod">
          <ac:chgData name="Loto admin studio" userId="a8e4de7fefc2f42b" providerId="LiveId" clId="{87F32D8D-930E-4B9C-A1D8-503CBB178C3E}" dt="2023-06-11T04:32:42.980" v="615" actId="478"/>
          <ac:spMkLst>
            <pc:docMk/>
            <pc:sldMk cId="371074102" sldId="995"/>
            <ac:spMk id="9" creationId="{A9303C2E-E7C5-DB4E-6945-60DD398CD28F}"/>
          </ac:spMkLst>
        </pc:spChg>
        <pc:spChg chg="add del mod">
          <ac:chgData name="Loto admin studio" userId="a8e4de7fefc2f42b" providerId="LiveId" clId="{87F32D8D-930E-4B9C-A1D8-503CBB178C3E}" dt="2023-06-11T04:34:36.311" v="625" actId="478"/>
          <ac:spMkLst>
            <pc:docMk/>
            <pc:sldMk cId="371074102" sldId="995"/>
            <ac:spMk id="12" creationId="{3E79A8F4-E05A-03FB-386F-7C013F0650FF}"/>
          </ac:spMkLst>
        </pc:spChg>
        <pc:picChg chg="add del mod">
          <ac:chgData name="Loto admin studio" userId="a8e4de7fefc2f42b" providerId="LiveId" clId="{87F32D8D-930E-4B9C-A1D8-503CBB178C3E}" dt="2023-06-11T04:32:01.970" v="610" actId="931"/>
          <ac:picMkLst>
            <pc:docMk/>
            <pc:sldMk cId="371074102" sldId="995"/>
            <ac:picMk id="5" creationId="{3610C85E-2FC7-8C3F-252F-8F01D25C20F2}"/>
          </ac:picMkLst>
        </pc:picChg>
        <pc:picChg chg="add del mod">
          <ac:chgData name="Loto admin studio" userId="a8e4de7fefc2f42b" providerId="LiveId" clId="{87F32D8D-930E-4B9C-A1D8-503CBB178C3E}" dt="2023-06-11T04:33:09.223" v="619" actId="21"/>
          <ac:picMkLst>
            <pc:docMk/>
            <pc:sldMk cId="371074102" sldId="995"/>
            <ac:picMk id="8" creationId="{8269A23B-8F9C-8078-DBF2-0F98D40D744D}"/>
          </ac:picMkLst>
        </pc:picChg>
        <pc:picChg chg="add del mod">
          <ac:chgData name="Loto admin studio" userId="a8e4de7fefc2f42b" providerId="LiveId" clId="{87F32D8D-930E-4B9C-A1D8-503CBB178C3E}" dt="2023-06-11T04:34:36.311" v="625" actId="478"/>
          <ac:picMkLst>
            <pc:docMk/>
            <pc:sldMk cId="371074102" sldId="995"/>
            <ac:picMk id="11" creationId="{F156AABA-39BB-042C-60C2-1D04FBF0910D}"/>
          </ac:picMkLst>
        </pc:picChg>
      </pc:sldChg>
      <pc:sldChg chg="addSp delSp modSp add mod">
        <pc:chgData name="Loto admin studio" userId="a8e4de7fefc2f42b" providerId="LiveId" clId="{87F32D8D-930E-4B9C-A1D8-503CBB178C3E}" dt="2023-06-11T04:33:13.173" v="621"/>
        <pc:sldMkLst>
          <pc:docMk/>
          <pc:sldMk cId="2749590129" sldId="996"/>
        </pc:sldMkLst>
        <pc:picChg chg="add mod">
          <ac:chgData name="Loto admin studio" userId="a8e4de7fefc2f42b" providerId="LiveId" clId="{87F32D8D-930E-4B9C-A1D8-503CBB178C3E}" dt="2023-06-11T04:33:13.173" v="621"/>
          <ac:picMkLst>
            <pc:docMk/>
            <pc:sldMk cId="2749590129" sldId="996"/>
            <ac:picMk id="4" creationId="{3164B82D-2A4D-2980-A2A9-4981CB5B9AB5}"/>
          </ac:picMkLst>
        </pc:picChg>
        <pc:picChg chg="del">
          <ac:chgData name="Loto admin studio" userId="a8e4de7fefc2f42b" providerId="LiveId" clId="{87F32D8D-930E-4B9C-A1D8-503CBB178C3E}" dt="2023-06-11T04:33:12.695" v="620" actId="478"/>
          <ac:picMkLst>
            <pc:docMk/>
            <pc:sldMk cId="2749590129" sldId="996"/>
            <ac:picMk id="5" creationId="{797E8EE5-3629-DF07-DA84-13A86D2A83FA}"/>
          </ac:picMkLst>
        </pc:picChg>
      </pc:sldChg>
      <pc:sldChg chg="addSp delSp modSp new mod ord">
        <pc:chgData name="Loto admin studio" userId="a8e4de7fefc2f42b" providerId="LiveId" clId="{87F32D8D-930E-4B9C-A1D8-503CBB178C3E}" dt="2023-06-11T04:51:57.928" v="702" actId="20577"/>
        <pc:sldMkLst>
          <pc:docMk/>
          <pc:sldMk cId="1137868771" sldId="997"/>
        </pc:sldMkLst>
        <pc:spChg chg="mod">
          <ac:chgData name="Loto admin studio" userId="a8e4de7fefc2f42b" providerId="LiveId" clId="{87F32D8D-930E-4B9C-A1D8-503CBB178C3E}" dt="2023-06-11T04:38:43.785" v="688" actId="20577"/>
          <ac:spMkLst>
            <pc:docMk/>
            <pc:sldMk cId="1137868771" sldId="997"/>
            <ac:spMk id="2" creationId="{03AC7777-9500-3180-3F71-AE711010EB14}"/>
          </ac:spMkLst>
        </pc:spChg>
        <pc:spChg chg="mod">
          <ac:chgData name="Loto admin studio" userId="a8e4de7fefc2f42b" providerId="LiveId" clId="{87F32D8D-930E-4B9C-A1D8-503CBB178C3E}" dt="2023-06-11T04:38:34.382" v="667" actId="20577"/>
          <ac:spMkLst>
            <pc:docMk/>
            <pc:sldMk cId="1137868771" sldId="997"/>
            <ac:spMk id="3" creationId="{D2117EDC-4578-0CAB-D891-4C659F265F29}"/>
          </ac:spMkLst>
        </pc:spChg>
        <pc:spChg chg="add del mod">
          <ac:chgData name="Loto admin studio" userId="a8e4de7fefc2f42b" providerId="LiveId" clId="{87F32D8D-930E-4B9C-A1D8-503CBB178C3E}" dt="2023-06-11T04:39:58.236" v="697" actId="478"/>
          <ac:spMkLst>
            <pc:docMk/>
            <pc:sldMk cId="1137868771" sldId="997"/>
            <ac:spMk id="6" creationId="{EFD63060-BDE4-6DF7-998F-29716B98E29F}"/>
          </ac:spMkLst>
        </pc:spChg>
        <pc:spChg chg="add mod">
          <ac:chgData name="Loto admin studio" userId="a8e4de7fefc2f42b" providerId="LiveId" clId="{87F32D8D-930E-4B9C-A1D8-503CBB178C3E}" dt="2023-06-11T04:51:57.928" v="702" actId="20577"/>
          <ac:spMkLst>
            <pc:docMk/>
            <pc:sldMk cId="1137868771" sldId="997"/>
            <ac:spMk id="8" creationId="{2B50AC11-CE75-6712-67F2-6B78268C6909}"/>
          </ac:spMkLst>
        </pc:spChg>
        <pc:picChg chg="add mod">
          <ac:chgData name="Loto admin studio" userId="a8e4de7fefc2f42b" providerId="LiveId" clId="{87F32D8D-930E-4B9C-A1D8-503CBB178C3E}" dt="2023-06-11T04:51:49.213" v="699" actId="14100"/>
          <ac:picMkLst>
            <pc:docMk/>
            <pc:sldMk cId="1137868771" sldId="997"/>
            <ac:picMk id="5" creationId="{60212F02-6C22-9BB0-FD5D-45EC45C257F6}"/>
          </ac:picMkLst>
        </pc:picChg>
      </pc:sldChg>
    </pc:docChg>
  </pc:docChgLst>
  <pc:docChgLst>
    <pc:chgData name="Loto admin studio" userId="a8e4de7fefc2f42b" providerId="LiveId" clId="{1FE95F98-8CDB-4AA1-B53B-1A08D5879513}"/>
    <pc:docChg chg="undo redo custSel addSld delSld modSld sldOrd">
      <pc:chgData name="Loto admin studio" userId="a8e4de7fefc2f42b" providerId="LiveId" clId="{1FE95F98-8CDB-4AA1-B53B-1A08D5879513}" dt="2023-06-25T03:50:41.034" v="492" actId="1076"/>
      <pc:docMkLst>
        <pc:docMk/>
      </pc:docMkLst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3276258768" sldId="257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097627443" sldId="264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221654197" sldId="265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3624095630" sldId="269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195838524" sldId="270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3286216645" sldId="271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624452858" sldId="273"/>
        </pc:sldMkLst>
      </pc:sldChg>
      <pc:sldChg chg="del">
        <pc:chgData name="Loto admin studio" userId="a8e4de7fefc2f42b" providerId="LiveId" clId="{1FE95F98-8CDB-4AA1-B53B-1A08D5879513}" dt="2023-06-25T03:24:18.101" v="65" actId="47"/>
        <pc:sldMkLst>
          <pc:docMk/>
          <pc:sldMk cId="2783763924" sldId="284"/>
        </pc:sldMkLst>
      </pc:sldChg>
      <pc:sldChg chg="del">
        <pc:chgData name="Loto admin studio" userId="a8e4de7fefc2f42b" providerId="LiveId" clId="{1FE95F98-8CDB-4AA1-B53B-1A08D5879513}" dt="2023-06-25T03:24:18.101" v="65" actId="47"/>
        <pc:sldMkLst>
          <pc:docMk/>
          <pc:sldMk cId="2915091674" sldId="292"/>
        </pc:sldMkLst>
      </pc:sldChg>
      <pc:sldChg chg="del">
        <pc:chgData name="Loto admin studio" userId="a8e4de7fefc2f42b" providerId="LiveId" clId="{1FE95F98-8CDB-4AA1-B53B-1A08D5879513}" dt="2023-06-25T03:25:27.285" v="79" actId="47"/>
        <pc:sldMkLst>
          <pc:docMk/>
          <pc:sldMk cId="3790654110" sldId="296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4182683580" sldId="313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169585431" sldId="314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4147552738" sldId="315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772768766" sldId="316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442476369" sldId="317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429803690" sldId="318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1973769999" sldId="476"/>
        </pc:sldMkLst>
      </pc:sldChg>
      <pc:sldChg chg="ord">
        <pc:chgData name="Loto admin studio" userId="a8e4de7fefc2f42b" providerId="LiveId" clId="{1FE95F98-8CDB-4AA1-B53B-1A08D5879513}" dt="2023-06-25T03:32:52.584" v="146"/>
        <pc:sldMkLst>
          <pc:docMk/>
          <pc:sldMk cId="654497473" sldId="733"/>
        </pc:sldMkLst>
      </pc:sldChg>
      <pc:sldChg chg="addSp delSp modSp mod modClrScheme chgLayout">
        <pc:chgData name="Loto admin studio" userId="a8e4de7fefc2f42b" providerId="LiveId" clId="{1FE95F98-8CDB-4AA1-B53B-1A08D5879513}" dt="2023-06-25T03:40:49.117" v="233" actId="20577"/>
        <pc:sldMkLst>
          <pc:docMk/>
          <pc:sldMk cId="2004194361" sldId="953"/>
        </pc:sldMkLst>
        <pc:spChg chg="mod ord">
          <ac:chgData name="Loto admin studio" userId="a8e4de7fefc2f42b" providerId="LiveId" clId="{1FE95F98-8CDB-4AA1-B53B-1A08D5879513}" dt="2023-06-25T03:38:40.172" v="209" actId="700"/>
          <ac:spMkLst>
            <pc:docMk/>
            <pc:sldMk cId="2004194361" sldId="953"/>
            <ac:spMk id="2" creationId="{00000000-0000-0000-0000-000000000000}"/>
          </ac:spMkLst>
        </pc:spChg>
        <pc:spChg chg="add mod">
          <ac:chgData name="Loto admin studio" userId="a8e4de7fefc2f42b" providerId="LiveId" clId="{1FE95F98-8CDB-4AA1-B53B-1A08D5879513}" dt="2023-06-25T03:40:06.411" v="219" actId="1076"/>
          <ac:spMkLst>
            <pc:docMk/>
            <pc:sldMk cId="2004194361" sldId="953"/>
            <ac:spMk id="5" creationId="{8360BA8B-BAF1-D5AC-B19B-94C6E96E98A0}"/>
          </ac:spMkLst>
        </pc:spChg>
        <pc:spChg chg="add del mod">
          <ac:chgData name="Loto admin studio" userId="a8e4de7fefc2f42b" providerId="LiveId" clId="{1FE95F98-8CDB-4AA1-B53B-1A08D5879513}" dt="2023-06-25T03:38:27.294" v="206" actId="931"/>
          <ac:spMkLst>
            <pc:docMk/>
            <pc:sldMk cId="2004194361" sldId="953"/>
            <ac:spMk id="8" creationId="{AF5796EC-6D8E-3F76-2E33-7CA386176E7F}"/>
          </ac:spMkLst>
        </pc:spChg>
        <pc:spChg chg="mod ord">
          <ac:chgData name="Loto admin studio" userId="a8e4de7fefc2f42b" providerId="LiveId" clId="{1FE95F98-8CDB-4AA1-B53B-1A08D5879513}" dt="2023-06-25T03:38:40.172" v="209" actId="700"/>
          <ac:spMkLst>
            <pc:docMk/>
            <pc:sldMk cId="2004194361" sldId="953"/>
            <ac:spMk id="9" creationId="{00000000-0000-0000-0000-000000000000}"/>
          </ac:spMkLst>
        </pc:spChg>
        <pc:spChg chg="add del mod ord">
          <ac:chgData name="Loto admin studio" userId="a8e4de7fefc2f42b" providerId="LiveId" clId="{1FE95F98-8CDB-4AA1-B53B-1A08D5879513}" dt="2023-06-25T03:38:40.172" v="209" actId="700"/>
          <ac:spMkLst>
            <pc:docMk/>
            <pc:sldMk cId="2004194361" sldId="953"/>
            <ac:spMk id="10" creationId="{DFA62742-2329-E5E8-96A1-A3B722D276C5}"/>
          </ac:spMkLst>
        </pc:spChg>
        <pc:spChg chg="add mod">
          <ac:chgData name="Loto admin studio" userId="a8e4de7fefc2f42b" providerId="LiveId" clId="{1FE95F98-8CDB-4AA1-B53B-1A08D5879513}" dt="2023-06-25T03:40:25.866" v="229" actId="1035"/>
          <ac:spMkLst>
            <pc:docMk/>
            <pc:sldMk cId="2004194361" sldId="953"/>
            <ac:spMk id="12" creationId="{26DF9AB0-B66B-DD1D-F302-A558C1C58772}"/>
          </ac:spMkLst>
        </pc:spChg>
        <pc:spChg chg="add mod">
          <ac:chgData name="Loto admin studio" userId="a8e4de7fefc2f42b" providerId="LiveId" clId="{1FE95F98-8CDB-4AA1-B53B-1A08D5879513}" dt="2023-06-25T03:40:49.117" v="233" actId="20577"/>
          <ac:spMkLst>
            <pc:docMk/>
            <pc:sldMk cId="2004194361" sldId="953"/>
            <ac:spMk id="14" creationId="{EFAA1326-5CA7-A841-7AB8-6EEC6C576A10}"/>
          </ac:spMkLst>
        </pc:spChg>
        <pc:spChg chg="mod ord">
          <ac:chgData name="Loto admin studio" userId="a8e4de7fefc2f42b" providerId="LiveId" clId="{1FE95F98-8CDB-4AA1-B53B-1A08D5879513}" dt="2023-06-25T03:38:40.172" v="209" actId="700"/>
          <ac:spMkLst>
            <pc:docMk/>
            <pc:sldMk cId="2004194361" sldId="953"/>
            <ac:spMk id="19" creationId="{00000000-0000-0000-0000-000000000000}"/>
          </ac:spMkLst>
        </pc:spChg>
        <pc:picChg chg="add del">
          <ac:chgData name="Loto admin studio" userId="a8e4de7fefc2f42b" providerId="LiveId" clId="{1FE95F98-8CDB-4AA1-B53B-1A08D5879513}" dt="2023-06-25T03:34:17.392" v="158" actId="478"/>
          <ac:picMkLst>
            <pc:docMk/>
            <pc:sldMk cId="2004194361" sldId="953"/>
            <ac:picMk id="3" creationId="{E7344226-30F2-A652-C4F0-850E65D88653}"/>
          </ac:picMkLst>
        </pc:picChg>
        <pc:picChg chg="add del mod">
          <ac:chgData name="Loto admin studio" userId="a8e4de7fefc2f42b" providerId="LiveId" clId="{1FE95F98-8CDB-4AA1-B53B-1A08D5879513}" dt="2023-06-25T03:38:27.294" v="206" actId="931"/>
          <ac:picMkLst>
            <pc:docMk/>
            <pc:sldMk cId="2004194361" sldId="953"/>
            <ac:picMk id="7" creationId="{754E7B67-0915-4453-6611-556C1191EAA5}"/>
          </ac:picMkLst>
        </pc:picChg>
        <pc:picChg chg="del">
          <ac:chgData name="Loto admin studio" userId="a8e4de7fefc2f42b" providerId="LiveId" clId="{1FE95F98-8CDB-4AA1-B53B-1A08D5879513}" dt="2023-06-25T03:22:37.348" v="0" actId="478"/>
          <ac:picMkLst>
            <pc:docMk/>
            <pc:sldMk cId="2004194361" sldId="953"/>
            <ac:picMk id="1026" creationId="{44C7A613-4085-E6B7-F913-BDBF59AFB904}"/>
          </ac:picMkLst>
        </pc:picChg>
        <pc:picChg chg="add del mod">
          <ac:chgData name="Loto admin studio" userId="a8e4de7fefc2f42b" providerId="LiveId" clId="{1FE95F98-8CDB-4AA1-B53B-1A08D5879513}" dt="2023-06-25T03:40:14.529" v="221" actId="1076"/>
          <ac:picMkLst>
            <pc:docMk/>
            <pc:sldMk cId="2004194361" sldId="953"/>
            <ac:picMk id="1028" creationId="{60961F45-E20D-D1E7-10F5-B07DB4C97586}"/>
          </ac:picMkLst>
        </pc:picChg>
      </pc:sldChg>
      <pc:sldChg chg="del">
        <pc:chgData name="Loto admin studio" userId="a8e4de7fefc2f42b" providerId="LiveId" clId="{1FE95F98-8CDB-4AA1-B53B-1A08D5879513}" dt="2023-06-25T03:24:18.101" v="65" actId="47"/>
        <pc:sldMkLst>
          <pc:docMk/>
          <pc:sldMk cId="688700283" sldId="955"/>
        </pc:sldMkLst>
      </pc:sldChg>
      <pc:sldChg chg="del">
        <pc:chgData name="Loto admin studio" userId="a8e4de7fefc2f42b" providerId="LiveId" clId="{1FE95F98-8CDB-4AA1-B53B-1A08D5879513}" dt="2023-06-25T03:25:27.285" v="79" actId="47"/>
        <pc:sldMkLst>
          <pc:docMk/>
          <pc:sldMk cId="92995600" sldId="956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112486467" sldId="957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378279212" sldId="998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1946024702" sldId="999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1695009659" sldId="1000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2271187727" sldId="1001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2846524532" sldId="1002"/>
        </pc:sldMkLst>
      </pc:sldChg>
      <pc:sldChg chg="del">
        <pc:chgData name="Loto admin studio" userId="a8e4de7fefc2f42b" providerId="LiveId" clId="{1FE95F98-8CDB-4AA1-B53B-1A08D5879513}" dt="2023-06-25T03:24:11.090" v="64" actId="47"/>
        <pc:sldMkLst>
          <pc:docMk/>
          <pc:sldMk cId="631899353" sldId="1004"/>
        </pc:sldMkLst>
      </pc:sldChg>
      <pc:sldChg chg="del">
        <pc:chgData name="Loto admin studio" userId="a8e4de7fefc2f42b" providerId="LiveId" clId="{1FE95F98-8CDB-4AA1-B53B-1A08D5879513}" dt="2023-06-25T03:25:27.285" v="79" actId="47"/>
        <pc:sldMkLst>
          <pc:docMk/>
          <pc:sldMk cId="354619614" sldId="1005"/>
        </pc:sldMkLst>
      </pc:sldChg>
      <pc:sldChg chg="del">
        <pc:chgData name="Loto admin studio" userId="a8e4de7fefc2f42b" providerId="LiveId" clId="{1FE95F98-8CDB-4AA1-B53B-1A08D5879513}" dt="2023-06-25T03:24:18.101" v="65" actId="47"/>
        <pc:sldMkLst>
          <pc:docMk/>
          <pc:sldMk cId="1656974995" sldId="1006"/>
        </pc:sldMkLst>
      </pc:sldChg>
      <pc:sldChg chg="addSp delSp modSp mod">
        <pc:chgData name="Loto admin studio" userId="a8e4de7fefc2f42b" providerId="LiveId" clId="{1FE95F98-8CDB-4AA1-B53B-1A08D5879513}" dt="2023-06-25T03:34:04.175" v="156" actId="20577"/>
        <pc:sldMkLst>
          <pc:docMk/>
          <pc:sldMk cId="3048395202" sldId="1007"/>
        </pc:sldMkLst>
        <pc:spChg chg="mod">
          <ac:chgData name="Loto admin studio" userId="a8e4de7fefc2f42b" providerId="LiveId" clId="{1FE95F98-8CDB-4AA1-B53B-1A08D5879513}" dt="2023-06-25T03:25:01.099" v="78" actId="20577"/>
          <ac:spMkLst>
            <pc:docMk/>
            <pc:sldMk cId="3048395202" sldId="1007"/>
            <ac:spMk id="2" creationId="{BBAA3906-1461-F7EB-2BE9-922EBFC78290}"/>
          </ac:spMkLst>
        </pc:spChg>
        <pc:spChg chg="mod">
          <ac:chgData name="Loto admin studio" userId="a8e4de7fefc2f42b" providerId="LiveId" clId="{1FE95F98-8CDB-4AA1-B53B-1A08D5879513}" dt="2023-06-25T03:32:23.036" v="143" actId="20577"/>
          <ac:spMkLst>
            <pc:docMk/>
            <pc:sldMk cId="3048395202" sldId="1007"/>
            <ac:spMk id="3" creationId="{31BCDCCE-5E11-2DFA-D2E3-E5C8489FFB00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5" creationId="{6A2C3A91-85F1-9C80-5A04-62CD306CE133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6" creationId="{0897A476-D143-B669-46D2-8495C84DC321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7" creationId="{27F3D24E-5376-390E-8B16-8E4E05E0D475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8" creationId="{67C58833-C9C8-5BEF-9547-D8A3EC59778C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9" creationId="{CC3A2B1F-8FD5-B37C-C746-5723311AAF58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10" creationId="{D56C4053-A798-181E-2941-4035B41E4090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11" creationId="{DD163BD2-98AE-E43C-6B60-90EB19399C57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12" creationId="{C4BC9851-7B29-6DA0-310C-4F5B6C172E4F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13" creationId="{69B78D76-04A8-0A9F-81C0-996B8AC811BF}"/>
          </ac:spMkLst>
        </pc:spChg>
        <pc:spChg chg="del">
          <ac:chgData name="Loto admin studio" userId="a8e4de7fefc2f42b" providerId="LiveId" clId="{1FE95F98-8CDB-4AA1-B53B-1A08D5879513}" dt="2023-06-25T03:24:28.826" v="67" actId="478"/>
          <ac:spMkLst>
            <pc:docMk/>
            <pc:sldMk cId="3048395202" sldId="1007"/>
            <ac:spMk id="14" creationId="{51A7E125-1DE3-0B63-1DFB-D8ABDE902A6A}"/>
          </ac:spMkLst>
        </pc:spChg>
        <pc:spChg chg="add del mod">
          <ac:chgData name="Loto admin studio" userId="a8e4de7fefc2f42b" providerId="LiveId" clId="{1FE95F98-8CDB-4AA1-B53B-1A08D5879513}" dt="2023-06-25T03:30:46.775" v="86" actId="478"/>
          <ac:spMkLst>
            <pc:docMk/>
            <pc:sldMk cId="3048395202" sldId="1007"/>
            <ac:spMk id="17" creationId="{D046EE25-D1E3-60DA-A73A-9ED626FDE12F}"/>
          </ac:spMkLst>
        </pc:spChg>
        <pc:spChg chg="add del mod">
          <ac:chgData name="Loto admin studio" userId="a8e4de7fefc2f42b" providerId="LiveId" clId="{1FE95F98-8CDB-4AA1-B53B-1A08D5879513}" dt="2023-06-25T03:30:43.730" v="85" actId="478"/>
          <ac:spMkLst>
            <pc:docMk/>
            <pc:sldMk cId="3048395202" sldId="1007"/>
            <ac:spMk id="20" creationId="{423F67C3-834A-9E6F-1F92-06F3E64FC3CC}"/>
          </ac:spMkLst>
        </pc:spChg>
        <pc:spChg chg="add mod">
          <ac:chgData name="Loto admin studio" userId="a8e4de7fefc2f42b" providerId="LiveId" clId="{1FE95F98-8CDB-4AA1-B53B-1A08D5879513}" dt="2023-06-25T03:32:03.339" v="96" actId="1076"/>
          <ac:spMkLst>
            <pc:docMk/>
            <pc:sldMk cId="3048395202" sldId="1007"/>
            <ac:spMk id="21" creationId="{F9A27F7D-F6BB-38EF-70BD-0EE44A580F39}"/>
          </ac:spMkLst>
        </pc:spChg>
        <pc:spChg chg="add mod">
          <ac:chgData name="Loto admin studio" userId="a8e4de7fefc2f42b" providerId="LiveId" clId="{1FE95F98-8CDB-4AA1-B53B-1A08D5879513}" dt="2023-06-25T03:34:04.175" v="156" actId="20577"/>
          <ac:spMkLst>
            <pc:docMk/>
            <pc:sldMk cId="3048395202" sldId="1007"/>
            <ac:spMk id="23" creationId="{789AD896-A272-C714-0A49-4221C59B79B1}"/>
          </ac:spMkLst>
        </pc:spChg>
        <pc:picChg chg="del">
          <ac:chgData name="Loto admin studio" userId="a8e4de7fefc2f42b" providerId="LiveId" clId="{1FE95F98-8CDB-4AA1-B53B-1A08D5879513}" dt="2023-06-25T03:24:23.521" v="66" actId="478"/>
          <ac:picMkLst>
            <pc:docMk/>
            <pc:sldMk cId="3048395202" sldId="1007"/>
            <ac:picMk id="4" creationId="{EA7C14CC-1063-72C5-8738-D655CE59CDB8}"/>
          </ac:picMkLst>
        </pc:picChg>
        <pc:picChg chg="add del mod">
          <ac:chgData name="Loto admin studio" userId="a8e4de7fefc2f42b" providerId="LiveId" clId="{1FE95F98-8CDB-4AA1-B53B-1A08D5879513}" dt="2023-06-25T03:30:46.775" v="86" actId="478"/>
          <ac:picMkLst>
            <pc:docMk/>
            <pc:sldMk cId="3048395202" sldId="1007"/>
            <ac:picMk id="16" creationId="{EA961060-0776-BFB4-CA55-E7223EF2BE4D}"/>
          </ac:picMkLst>
        </pc:picChg>
        <pc:picChg chg="add del mod">
          <ac:chgData name="Loto admin studio" userId="a8e4de7fefc2f42b" providerId="LiveId" clId="{1FE95F98-8CDB-4AA1-B53B-1A08D5879513}" dt="2023-06-25T03:30:43.730" v="85" actId="478"/>
          <ac:picMkLst>
            <pc:docMk/>
            <pc:sldMk cId="3048395202" sldId="1007"/>
            <ac:picMk id="19" creationId="{B963B992-1090-A090-FA06-5A9DF9F6AC13}"/>
          </ac:picMkLst>
        </pc:picChg>
        <pc:picChg chg="add del mod">
          <ac:chgData name="Loto admin studio" userId="a8e4de7fefc2f42b" providerId="LiveId" clId="{1FE95F98-8CDB-4AA1-B53B-1A08D5879513}" dt="2023-06-25T03:33:26.122" v="148" actId="478"/>
          <ac:picMkLst>
            <pc:docMk/>
            <pc:sldMk cId="3048395202" sldId="1007"/>
            <ac:picMk id="2050" creationId="{766DB839-DC9B-EBA6-B95C-0E837583F5F6}"/>
          </ac:picMkLst>
        </pc:picChg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768404819" sldId="1008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540188285" sldId="1011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792232207" sldId="1012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555547718" sldId="1013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76429428" sldId="1014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874587602" sldId="1015"/>
        </pc:sldMkLst>
      </pc:sldChg>
      <pc:sldChg chg="add del">
        <pc:chgData name="Loto admin studio" userId="a8e4de7fefc2f42b" providerId="LiveId" clId="{1FE95F98-8CDB-4AA1-B53B-1A08D5879513}" dt="2023-06-25T03:41:48.664" v="236" actId="47"/>
        <pc:sldMkLst>
          <pc:docMk/>
          <pc:sldMk cId="2099277760" sldId="1016"/>
        </pc:sldMkLst>
      </pc:sldChg>
      <pc:sldChg chg="add">
        <pc:chgData name="Loto admin studio" userId="a8e4de7fefc2f42b" providerId="LiveId" clId="{1FE95F98-8CDB-4AA1-B53B-1A08D5879513}" dt="2023-06-25T03:33:22.508" v="147" actId="2890"/>
        <pc:sldMkLst>
          <pc:docMk/>
          <pc:sldMk cId="1363252030" sldId="1017"/>
        </pc:sldMkLst>
      </pc:sldChg>
      <pc:sldChg chg="add">
        <pc:chgData name="Loto admin studio" userId="a8e4de7fefc2f42b" providerId="LiveId" clId="{1FE95F98-8CDB-4AA1-B53B-1A08D5879513}" dt="2023-06-25T03:34:14.270" v="157" actId="2890"/>
        <pc:sldMkLst>
          <pc:docMk/>
          <pc:sldMk cId="1938281426" sldId="1018"/>
        </pc:sldMkLst>
      </pc:sldChg>
      <pc:sldChg chg="addSp delSp modSp add mod">
        <pc:chgData name="Loto admin studio" userId="a8e4de7fefc2f42b" providerId="LiveId" clId="{1FE95F98-8CDB-4AA1-B53B-1A08D5879513}" dt="2023-06-25T03:43:59.303" v="315" actId="478"/>
        <pc:sldMkLst>
          <pc:docMk/>
          <pc:sldMk cId="1183951348" sldId="1019"/>
        </pc:sldMkLst>
        <pc:spChg chg="mod">
          <ac:chgData name="Loto admin studio" userId="a8e4de7fefc2f42b" providerId="LiveId" clId="{1FE95F98-8CDB-4AA1-B53B-1A08D5879513}" dt="2023-06-25T03:42:51.413" v="307" actId="20577"/>
          <ac:spMkLst>
            <pc:docMk/>
            <pc:sldMk cId="1183951348" sldId="1019"/>
            <ac:spMk id="3" creationId="{31BCDCCE-5E11-2DFA-D2E3-E5C8489FFB00}"/>
          </ac:spMkLst>
        </pc:spChg>
        <pc:spChg chg="add del mod">
          <ac:chgData name="Loto admin studio" userId="a8e4de7fefc2f42b" providerId="LiveId" clId="{1FE95F98-8CDB-4AA1-B53B-1A08D5879513}" dt="2023-06-25T03:43:47.998" v="314" actId="478"/>
          <ac:spMkLst>
            <pc:docMk/>
            <pc:sldMk cId="1183951348" sldId="1019"/>
            <ac:spMk id="6" creationId="{B39389D3-D6EE-4EB5-98F2-10D8A1472325}"/>
          </ac:spMkLst>
        </pc:spChg>
        <pc:spChg chg="del">
          <ac:chgData name="Loto admin studio" userId="a8e4de7fefc2f42b" providerId="LiveId" clId="{1FE95F98-8CDB-4AA1-B53B-1A08D5879513}" dt="2023-06-25T03:43:59.303" v="315" actId="478"/>
          <ac:spMkLst>
            <pc:docMk/>
            <pc:sldMk cId="1183951348" sldId="1019"/>
            <ac:spMk id="21" creationId="{F9A27F7D-F6BB-38EF-70BD-0EE44A580F39}"/>
          </ac:spMkLst>
        </pc:spChg>
        <pc:picChg chg="add mod">
          <ac:chgData name="Loto admin studio" userId="a8e4de7fefc2f42b" providerId="LiveId" clId="{1FE95F98-8CDB-4AA1-B53B-1A08D5879513}" dt="2023-06-25T03:43:40.461" v="313" actId="1076"/>
          <ac:picMkLst>
            <pc:docMk/>
            <pc:sldMk cId="1183951348" sldId="1019"/>
            <ac:picMk id="5" creationId="{B6534ECA-B3B6-DD75-61F4-859691045E2F}"/>
          </ac:picMkLst>
        </pc:picChg>
        <pc:picChg chg="del">
          <ac:chgData name="Loto admin studio" userId="a8e4de7fefc2f42b" providerId="LiveId" clId="{1FE95F98-8CDB-4AA1-B53B-1A08D5879513}" dt="2023-06-25T03:42:53.744" v="308" actId="478"/>
          <ac:picMkLst>
            <pc:docMk/>
            <pc:sldMk cId="1183951348" sldId="1019"/>
            <ac:picMk id="2050" creationId="{766DB839-DC9B-EBA6-B95C-0E837583F5F6}"/>
          </ac:picMkLst>
        </pc:picChg>
      </pc:sldChg>
      <pc:sldChg chg="addSp delSp modSp add mod">
        <pc:chgData name="Loto admin studio" userId="a8e4de7fefc2f42b" providerId="LiveId" clId="{1FE95F98-8CDB-4AA1-B53B-1A08D5879513}" dt="2023-06-25T03:45:36.606" v="343" actId="1076"/>
        <pc:sldMkLst>
          <pc:docMk/>
          <pc:sldMk cId="1419842941" sldId="1020"/>
        </pc:sldMkLst>
        <pc:spChg chg="mod">
          <ac:chgData name="Loto admin studio" userId="a8e4de7fefc2f42b" providerId="LiveId" clId="{1FE95F98-8CDB-4AA1-B53B-1A08D5879513}" dt="2023-06-25T03:44:20.621" v="334" actId="20577"/>
          <ac:spMkLst>
            <pc:docMk/>
            <pc:sldMk cId="1419842941" sldId="1020"/>
            <ac:spMk id="3" creationId="{31BCDCCE-5E11-2DFA-D2E3-E5C8489FFB00}"/>
          </ac:spMkLst>
        </pc:spChg>
        <pc:spChg chg="add del mod">
          <ac:chgData name="Loto admin studio" userId="a8e4de7fefc2f42b" providerId="LiveId" clId="{1FE95F98-8CDB-4AA1-B53B-1A08D5879513}" dt="2023-06-25T03:45:33.279" v="342" actId="478"/>
          <ac:spMkLst>
            <pc:docMk/>
            <pc:sldMk cId="1419842941" sldId="1020"/>
            <ac:spMk id="7" creationId="{12909C5B-9784-EFC1-6487-DD8C5D0022D8}"/>
          </ac:spMkLst>
        </pc:spChg>
        <pc:picChg chg="del">
          <ac:chgData name="Loto admin studio" userId="a8e4de7fefc2f42b" providerId="LiveId" clId="{1FE95F98-8CDB-4AA1-B53B-1A08D5879513}" dt="2023-06-25T03:44:57.031" v="335" actId="478"/>
          <ac:picMkLst>
            <pc:docMk/>
            <pc:sldMk cId="1419842941" sldId="1020"/>
            <ac:picMk id="5" creationId="{B6534ECA-B3B6-DD75-61F4-859691045E2F}"/>
          </ac:picMkLst>
        </pc:picChg>
        <pc:picChg chg="add mod">
          <ac:chgData name="Loto admin studio" userId="a8e4de7fefc2f42b" providerId="LiveId" clId="{1FE95F98-8CDB-4AA1-B53B-1A08D5879513}" dt="2023-06-25T03:45:36.606" v="343" actId="1076"/>
          <ac:picMkLst>
            <pc:docMk/>
            <pc:sldMk cId="1419842941" sldId="1020"/>
            <ac:picMk id="6" creationId="{D20DDFD2-C2C7-A401-0B91-A46D1CE7A1AC}"/>
          </ac:picMkLst>
        </pc:picChg>
      </pc:sldChg>
      <pc:sldChg chg="addSp delSp modSp add mod">
        <pc:chgData name="Loto admin studio" userId="a8e4de7fefc2f42b" providerId="LiveId" clId="{1FE95F98-8CDB-4AA1-B53B-1A08D5879513}" dt="2023-06-25T03:47:51.719" v="422" actId="20577"/>
        <pc:sldMkLst>
          <pc:docMk/>
          <pc:sldMk cId="3001672354" sldId="1021"/>
        </pc:sldMkLst>
        <pc:spChg chg="mod">
          <ac:chgData name="Loto admin studio" userId="a8e4de7fefc2f42b" providerId="LiveId" clId="{1FE95F98-8CDB-4AA1-B53B-1A08D5879513}" dt="2023-06-25T03:47:51.719" v="422" actId="20577"/>
          <ac:spMkLst>
            <pc:docMk/>
            <pc:sldMk cId="3001672354" sldId="1021"/>
            <ac:spMk id="3" creationId="{31BCDCCE-5E11-2DFA-D2E3-E5C8489FFB00}"/>
          </ac:spMkLst>
        </pc:spChg>
        <pc:spChg chg="add del mod">
          <ac:chgData name="Loto admin studio" userId="a8e4de7fefc2f42b" providerId="LiveId" clId="{1FE95F98-8CDB-4AA1-B53B-1A08D5879513}" dt="2023-06-25T03:47:26.186" v="351" actId="478"/>
          <ac:spMkLst>
            <pc:docMk/>
            <pc:sldMk cId="3001672354" sldId="1021"/>
            <ac:spMk id="7" creationId="{867B6D10-D26C-2483-853D-5155C05E5BAB}"/>
          </ac:spMkLst>
        </pc:spChg>
        <pc:picChg chg="add del mod">
          <ac:chgData name="Loto admin studio" userId="a8e4de7fefc2f42b" providerId="LiveId" clId="{1FE95F98-8CDB-4AA1-B53B-1A08D5879513}" dt="2023-06-25T03:47:32.094" v="353" actId="1076"/>
          <ac:picMkLst>
            <pc:docMk/>
            <pc:sldMk cId="3001672354" sldId="1021"/>
            <ac:picMk id="5" creationId="{576E70CB-26EF-9C12-9464-04D25A5C2B5D}"/>
          </ac:picMkLst>
        </pc:picChg>
        <pc:picChg chg="del">
          <ac:chgData name="Loto admin studio" userId="a8e4de7fefc2f42b" providerId="LiveId" clId="{1FE95F98-8CDB-4AA1-B53B-1A08D5879513}" dt="2023-06-25T03:46:12.446" v="345" actId="478"/>
          <ac:picMkLst>
            <pc:docMk/>
            <pc:sldMk cId="3001672354" sldId="1021"/>
            <ac:picMk id="6" creationId="{D20DDFD2-C2C7-A401-0B91-A46D1CE7A1AC}"/>
          </ac:picMkLst>
        </pc:picChg>
      </pc:sldChg>
      <pc:sldChg chg="addSp delSp modSp new mod">
        <pc:chgData name="Loto admin studio" userId="a8e4de7fefc2f42b" providerId="LiveId" clId="{1FE95F98-8CDB-4AA1-B53B-1A08D5879513}" dt="2023-06-25T03:50:41.034" v="492" actId="1076"/>
        <pc:sldMkLst>
          <pc:docMk/>
          <pc:sldMk cId="1450011134" sldId="1022"/>
        </pc:sldMkLst>
        <pc:spChg chg="mod">
          <ac:chgData name="Loto admin studio" userId="a8e4de7fefc2f42b" providerId="LiveId" clId="{1FE95F98-8CDB-4AA1-B53B-1A08D5879513}" dt="2023-06-25T03:48:34.954" v="482" actId="20577"/>
          <ac:spMkLst>
            <pc:docMk/>
            <pc:sldMk cId="1450011134" sldId="1022"/>
            <ac:spMk id="2" creationId="{FFACA55D-1760-357C-946B-7D083E34AA47}"/>
          </ac:spMkLst>
        </pc:spChg>
        <pc:spChg chg="mod">
          <ac:chgData name="Loto admin studio" userId="a8e4de7fefc2f42b" providerId="LiveId" clId="{1FE95F98-8CDB-4AA1-B53B-1A08D5879513}" dt="2023-06-25T03:48:30.478" v="465" actId="20577"/>
          <ac:spMkLst>
            <pc:docMk/>
            <pc:sldMk cId="1450011134" sldId="1022"/>
            <ac:spMk id="3" creationId="{9B94B60D-2FBB-B157-7C37-08F7920485F0}"/>
          </ac:spMkLst>
        </pc:spChg>
        <pc:spChg chg="add mod">
          <ac:chgData name="Loto admin studio" userId="a8e4de7fefc2f42b" providerId="LiveId" clId="{1FE95F98-8CDB-4AA1-B53B-1A08D5879513}" dt="2023-06-25T03:50:41.034" v="492" actId="1076"/>
          <ac:spMkLst>
            <pc:docMk/>
            <pc:sldMk cId="1450011134" sldId="1022"/>
            <ac:spMk id="9" creationId="{4C56C538-503D-12C1-6E34-8CF987CD744D}"/>
          </ac:spMkLst>
        </pc:spChg>
        <pc:picChg chg="add del">
          <ac:chgData name="Loto admin studio" userId="a8e4de7fefc2f42b" providerId="LiveId" clId="{1FE95F98-8CDB-4AA1-B53B-1A08D5879513}" dt="2023-06-25T03:49:58.629" v="484" actId="478"/>
          <ac:picMkLst>
            <pc:docMk/>
            <pc:sldMk cId="1450011134" sldId="1022"/>
            <ac:picMk id="5" creationId="{8629C92A-2269-B68C-E4D8-9DC82D267F6F}"/>
          </ac:picMkLst>
        </pc:picChg>
        <pc:picChg chg="add mod">
          <ac:chgData name="Loto admin studio" userId="a8e4de7fefc2f42b" providerId="LiveId" clId="{1FE95F98-8CDB-4AA1-B53B-1A08D5879513}" dt="2023-06-25T03:50:10.749" v="487" actId="1076"/>
          <ac:picMkLst>
            <pc:docMk/>
            <pc:sldMk cId="1450011134" sldId="1022"/>
            <ac:picMk id="7" creationId="{018B8330-AC98-C09A-2BFE-07B56C221C20}"/>
          </ac:picMkLst>
        </pc:picChg>
      </pc:sldChg>
      <pc:sldMasterChg chg="addSldLayout delSldLayout">
        <pc:chgData name="Loto admin studio" userId="a8e4de7fefc2f42b" providerId="LiveId" clId="{1FE95F98-8CDB-4AA1-B53B-1A08D5879513}" dt="2023-06-25T03:41:48.664" v="236" actId="47"/>
        <pc:sldMasterMkLst>
          <pc:docMk/>
          <pc:sldMasterMk cId="76164484" sldId="2147483910"/>
        </pc:sldMasterMkLst>
        <pc:sldLayoutChg chg="add del">
          <pc:chgData name="Loto admin studio" userId="a8e4de7fefc2f42b" providerId="LiveId" clId="{1FE95F98-8CDB-4AA1-B53B-1A08D5879513}" dt="2023-06-25T03:41:48.664" v="236" actId="47"/>
          <pc:sldLayoutMkLst>
            <pc:docMk/>
            <pc:sldMasterMk cId="76164484" sldId="2147483910"/>
            <pc:sldLayoutMk cId="1531925929" sldId="2147483923"/>
          </pc:sldLayoutMkLst>
        </pc:sldLayoutChg>
      </pc:sldMasterChg>
    </pc:docChg>
  </pc:docChgLst>
  <pc:docChgLst>
    <pc:chgData name="Eduard Eugenio Duarte Sepulveda" userId="d6757e78-5d77-4033-bc1e-7634d9cd1525" providerId="ADAL" clId="{A90A929C-CB73-4C9E-A963-2989ED4F3370}"/>
    <pc:docChg chg="undo custSel addSld delSld modSld sldOrd delMainMaster">
      <pc:chgData name="Eduard Eugenio Duarte Sepulveda" userId="d6757e78-5d77-4033-bc1e-7634d9cd1525" providerId="ADAL" clId="{A90A929C-CB73-4C9E-A963-2989ED4F3370}" dt="2023-06-07T23:10:36.497" v="318" actId="732"/>
      <pc:docMkLst>
        <pc:docMk/>
      </pc:docMkLst>
      <pc:sldChg chg="del">
        <pc:chgData name="Eduard Eugenio Duarte Sepulveda" userId="d6757e78-5d77-4033-bc1e-7634d9cd1525" providerId="ADAL" clId="{A90A929C-CB73-4C9E-A963-2989ED4F3370}" dt="2023-06-07T22:07:21.330" v="1" actId="47"/>
        <pc:sldMkLst>
          <pc:docMk/>
          <pc:sldMk cId="1396896027" sldId="260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409718150" sldId="26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648265720" sldId="26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23768448" sldId="30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280859528" sldId="32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810944551" sldId="32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766382387" sldId="33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217636796" sldId="34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15436777" sldId="34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792558552" sldId="35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426247789" sldId="36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788449467" sldId="371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4069699740" sldId="37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897807698" sldId="37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053829060" sldId="376"/>
        </pc:sldMkLst>
      </pc:sldChg>
      <pc:sldChg chg="del">
        <pc:chgData name="Eduard Eugenio Duarte Sepulveda" userId="d6757e78-5d77-4033-bc1e-7634d9cd1525" providerId="ADAL" clId="{A90A929C-CB73-4C9E-A963-2989ED4F3370}" dt="2023-06-07T22:07:59.898" v="4" actId="47"/>
        <pc:sldMkLst>
          <pc:docMk/>
          <pc:sldMk cId="4152345853" sldId="37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036976259" sldId="47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989278067" sldId="487"/>
        </pc:sldMkLst>
      </pc:sldChg>
      <pc:sldChg chg="del">
        <pc:chgData name="Eduard Eugenio Duarte Sepulveda" userId="d6757e78-5d77-4033-bc1e-7634d9cd1525" providerId="ADAL" clId="{A90A929C-CB73-4C9E-A963-2989ED4F3370}" dt="2023-06-07T22:07:21.330" v="1" actId="47"/>
        <pc:sldMkLst>
          <pc:docMk/>
          <pc:sldMk cId="1514492137" sldId="730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654497473" sldId="73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532268468" sldId="73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184460070" sldId="94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972480161" sldId="948"/>
        </pc:sldMkLst>
      </pc:sldChg>
      <pc:sldChg chg="del">
        <pc:chgData name="Eduard Eugenio Duarte Sepulveda" userId="d6757e78-5d77-4033-bc1e-7634d9cd1525" providerId="ADAL" clId="{A90A929C-CB73-4C9E-A963-2989ED4F3370}" dt="2023-06-07T22:07:27.511" v="2" actId="47"/>
        <pc:sldMkLst>
          <pc:docMk/>
          <pc:sldMk cId="753985394" sldId="949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744811218" sldId="950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319641009" sldId="951"/>
        </pc:sldMkLst>
      </pc:sldChg>
      <pc:sldChg chg="addSp delSp modSp mod">
        <pc:chgData name="Eduard Eugenio Duarte Sepulveda" userId="d6757e78-5d77-4033-bc1e-7634d9cd1525" providerId="ADAL" clId="{A90A929C-CB73-4C9E-A963-2989ED4F3370}" dt="2023-06-07T22:15:04.608" v="54" actId="1076"/>
        <pc:sldMkLst>
          <pc:docMk/>
          <pc:sldMk cId="921819595" sldId="952"/>
        </pc:sldMkLst>
        <pc:spChg chg="mod">
          <ac:chgData name="Eduard Eugenio Duarte Sepulveda" userId="d6757e78-5d77-4033-bc1e-7634d9cd1525" providerId="ADAL" clId="{A90A929C-CB73-4C9E-A963-2989ED4F3370}" dt="2023-06-07T22:13:04.984" v="41" actId="20577"/>
          <ac:spMkLst>
            <pc:docMk/>
            <pc:sldMk cId="921819595" sldId="952"/>
            <ac:spMk id="2" creationId="{00000000-0000-0000-0000-000000000000}"/>
          </ac:spMkLst>
        </pc:spChg>
        <pc:spChg chg="add mod">
          <ac:chgData name="Eduard Eugenio Duarte Sepulveda" userId="d6757e78-5d77-4033-bc1e-7634d9cd1525" providerId="ADAL" clId="{A90A929C-CB73-4C9E-A963-2989ED4F3370}" dt="2023-06-07T22:15:04.608" v="54" actId="1076"/>
          <ac:spMkLst>
            <pc:docMk/>
            <pc:sldMk cId="921819595" sldId="952"/>
            <ac:spMk id="3" creationId="{32646018-3BE5-F4D0-D9C1-59BAA4DAB305}"/>
          </ac:spMkLst>
        </pc:spChg>
        <pc:graphicFrameChg chg="del">
          <ac:chgData name="Eduard Eugenio Duarte Sepulveda" userId="d6757e78-5d77-4033-bc1e-7634d9cd1525" providerId="ADAL" clId="{A90A929C-CB73-4C9E-A963-2989ED4F3370}" dt="2023-06-07T22:12:46.057" v="31" actId="478"/>
          <ac:graphicFrameMkLst>
            <pc:docMk/>
            <pc:sldMk cId="921819595" sldId="952"/>
            <ac:graphicFrameMk id="10" creationId="{4B197A4A-617D-2089-B32E-DC4ED442C2A4}"/>
          </ac:graphicFrameMkLst>
        </pc:graphicFrameChg>
        <pc:graphicFrameChg chg="del">
          <ac:chgData name="Eduard Eugenio Duarte Sepulveda" userId="d6757e78-5d77-4033-bc1e-7634d9cd1525" providerId="ADAL" clId="{A90A929C-CB73-4C9E-A963-2989ED4F3370}" dt="2023-06-07T22:12:40.357" v="30" actId="478"/>
          <ac:graphicFrameMkLst>
            <pc:docMk/>
            <pc:sldMk cId="921819595" sldId="952"/>
            <ac:graphicFrameMk id="11" creationId="{C5979CF0-959F-22DC-5392-4636E611706D}"/>
          </ac:graphicFrameMkLst>
        </pc:graphicFrameChg>
        <pc:picChg chg="add mod">
          <ac:chgData name="Eduard Eugenio Duarte Sepulveda" userId="d6757e78-5d77-4033-bc1e-7634d9cd1525" providerId="ADAL" clId="{A90A929C-CB73-4C9E-A963-2989ED4F3370}" dt="2023-06-07T22:13:49.801" v="43" actId="1076"/>
          <ac:picMkLst>
            <pc:docMk/>
            <pc:sldMk cId="921819595" sldId="952"/>
            <ac:picMk id="1026" creationId="{0C0763E5-57D8-CDB1-5072-81770C51C089}"/>
          </ac:picMkLst>
        </pc:picChg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2004194361" sldId="953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4134234717" sldId="954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650415521" sldId="955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29010539" sldId="956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95291220" sldId="957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513806675" sldId="958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1993803231" sldId="959"/>
        </pc:sldMkLst>
      </pc:sldChg>
      <pc:sldChg chg="del">
        <pc:chgData name="Eduard Eugenio Duarte Sepulveda" userId="d6757e78-5d77-4033-bc1e-7634d9cd1525" providerId="ADAL" clId="{A90A929C-CB73-4C9E-A963-2989ED4F3370}" dt="2023-06-07T22:07:55.700" v="3" actId="47"/>
        <pc:sldMkLst>
          <pc:docMk/>
          <pc:sldMk cId="3427809583" sldId="960"/>
        </pc:sldMkLst>
      </pc:sldChg>
      <pc:sldChg chg="del">
        <pc:chgData name="Eduard Eugenio Duarte Sepulveda" userId="d6757e78-5d77-4033-bc1e-7634d9cd1525" providerId="ADAL" clId="{A90A929C-CB73-4C9E-A963-2989ED4F3370}" dt="2023-06-07T22:07:17.727" v="0" actId="47"/>
        <pc:sldMkLst>
          <pc:docMk/>
          <pc:sldMk cId="2923769366" sldId="961"/>
        </pc:sldMkLst>
      </pc:sldChg>
      <pc:sldChg chg="del">
        <pc:chgData name="Eduard Eugenio Duarte Sepulveda" userId="d6757e78-5d77-4033-bc1e-7634d9cd1525" providerId="ADAL" clId="{A90A929C-CB73-4C9E-A963-2989ED4F3370}" dt="2023-06-07T23:09:18.536" v="297" actId="47"/>
        <pc:sldMkLst>
          <pc:docMk/>
          <pc:sldMk cId="1709197187" sldId="963"/>
        </pc:sldMkLst>
      </pc:sldChg>
      <pc:sldChg chg="addSp delSp modSp add mod">
        <pc:chgData name="Eduard Eugenio Duarte Sepulveda" userId="d6757e78-5d77-4033-bc1e-7634d9cd1525" providerId="ADAL" clId="{A90A929C-CB73-4C9E-A963-2989ED4F3370}" dt="2023-06-07T22:12:28.389" v="29" actId="1076"/>
        <pc:sldMkLst>
          <pc:docMk/>
          <pc:sldMk cId="1108625636" sldId="964"/>
        </pc:sldMkLst>
        <pc:spChg chg="mod">
          <ac:chgData name="Eduard Eugenio Duarte Sepulveda" userId="d6757e78-5d77-4033-bc1e-7634d9cd1525" providerId="ADAL" clId="{A90A929C-CB73-4C9E-A963-2989ED4F3370}" dt="2023-06-07T22:12:28.389" v="29" actId="1076"/>
          <ac:spMkLst>
            <pc:docMk/>
            <pc:sldMk cId="1108625636" sldId="964"/>
            <ac:spMk id="22" creationId="{75878B57-5637-8036-000D-FB4734CBE61A}"/>
          </ac:spMkLst>
        </pc:spChg>
        <pc:graphicFrameChg chg="mod">
          <ac:chgData name="Eduard Eugenio Duarte Sepulveda" userId="d6757e78-5d77-4033-bc1e-7634d9cd1525" providerId="ADAL" clId="{A90A929C-CB73-4C9E-A963-2989ED4F3370}" dt="2023-06-07T22:12:24.820" v="28" actId="1076"/>
          <ac:graphicFrameMkLst>
            <pc:docMk/>
            <pc:sldMk cId="1108625636" sldId="964"/>
            <ac:graphicFrameMk id="27" creationId="{CA3A3CF9-44B2-27FA-271D-841E4656AB07}"/>
          </ac:graphicFrameMkLst>
        </pc:graphicFrameChg>
        <pc:graphicFrameChg chg="add del">
          <ac:chgData name="Eduard Eugenio Duarte Sepulveda" userId="d6757e78-5d77-4033-bc1e-7634d9cd1525" providerId="ADAL" clId="{A90A929C-CB73-4C9E-A963-2989ED4F3370}" dt="2023-06-07T22:08:39.905" v="8" actId="478"/>
          <ac:graphicFrameMkLst>
            <pc:docMk/>
            <pc:sldMk cId="1108625636" sldId="964"/>
            <ac:graphicFrameMk id="28" creationId="{92C2B34F-D48B-F5D9-C7B6-252A636B766C}"/>
          </ac:graphicFrameMkLst>
        </pc:graphicFrameChg>
        <pc:graphicFrameChg chg="del mod">
          <ac:chgData name="Eduard Eugenio Duarte Sepulveda" userId="d6757e78-5d77-4033-bc1e-7634d9cd1525" providerId="ADAL" clId="{A90A929C-CB73-4C9E-A963-2989ED4F3370}" dt="2023-06-07T22:08:44.592" v="11" actId="478"/>
          <ac:graphicFrameMkLst>
            <pc:docMk/>
            <pc:sldMk cId="1108625636" sldId="964"/>
            <ac:graphicFrameMk id="30" creationId="{CEB5E74D-0F48-8F03-DE90-71211BA09FAF}"/>
          </ac:graphicFrameMkLst>
        </pc:graphicFrameChg>
      </pc:sldChg>
      <pc:sldChg chg="addSp delSp modSp add mod">
        <pc:chgData name="Eduard Eugenio Duarte Sepulveda" userId="d6757e78-5d77-4033-bc1e-7634d9cd1525" providerId="ADAL" clId="{A90A929C-CB73-4C9E-A963-2989ED4F3370}" dt="2023-06-07T22:18:42.144" v="77" actId="14100"/>
        <pc:sldMkLst>
          <pc:docMk/>
          <pc:sldMk cId="2613272520" sldId="965"/>
        </pc:sldMkLst>
        <pc:spChg chg="del mod">
          <ac:chgData name="Eduard Eugenio Duarte Sepulveda" userId="d6757e78-5d77-4033-bc1e-7634d9cd1525" providerId="ADAL" clId="{A90A929C-CB73-4C9E-A963-2989ED4F3370}" dt="2023-06-07T22:17:47.386" v="67" actId="478"/>
          <ac:spMkLst>
            <pc:docMk/>
            <pc:sldMk cId="2613272520" sldId="965"/>
            <ac:spMk id="3" creationId="{32646018-3BE5-F4D0-D9C1-59BAA4DAB305}"/>
          </ac:spMkLst>
        </pc:spChg>
        <pc:picChg chg="del">
          <ac:chgData name="Eduard Eugenio Duarte Sepulveda" userId="d6757e78-5d77-4033-bc1e-7634d9cd1525" providerId="ADAL" clId="{A90A929C-CB73-4C9E-A963-2989ED4F3370}" dt="2023-06-07T22:17:43.003" v="65" actId="478"/>
          <ac:picMkLst>
            <pc:docMk/>
            <pc:sldMk cId="2613272520" sldId="965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18:37.642" v="75" actId="1076"/>
          <ac:picMkLst>
            <pc:docMk/>
            <pc:sldMk cId="2613272520" sldId="965"/>
            <ac:picMk id="3074" creationId="{D4E9BED1-5586-3552-855D-F5213E737E5E}"/>
          </ac:picMkLst>
        </pc:picChg>
        <pc:picChg chg="add mod">
          <ac:chgData name="Eduard Eugenio Duarte Sepulveda" userId="d6757e78-5d77-4033-bc1e-7634d9cd1525" providerId="ADAL" clId="{A90A929C-CB73-4C9E-A963-2989ED4F3370}" dt="2023-06-07T22:18:42.144" v="77" actId="14100"/>
          <ac:picMkLst>
            <pc:docMk/>
            <pc:sldMk cId="2613272520" sldId="965"/>
            <ac:picMk id="3076" creationId="{B6FEC353-C437-BFAD-6578-95466B59A0AF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48:12.999" v="245" actId="20577"/>
        <pc:sldMkLst>
          <pc:docMk/>
          <pc:sldMk cId="500346747" sldId="966"/>
        </pc:sldMkLst>
        <pc:spChg chg="mod">
          <ac:chgData name="Eduard Eugenio Duarte Sepulveda" userId="d6757e78-5d77-4033-bc1e-7634d9cd1525" providerId="ADAL" clId="{A90A929C-CB73-4C9E-A963-2989ED4F3370}" dt="2023-06-07T22:48:12.999" v="245" actId="20577"/>
          <ac:spMkLst>
            <pc:docMk/>
            <pc:sldMk cId="500346747" sldId="966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16:29.412" v="60" actId="478"/>
          <ac:spMkLst>
            <pc:docMk/>
            <pc:sldMk cId="500346747" sldId="966"/>
            <ac:spMk id="3" creationId="{32646018-3BE5-F4D0-D9C1-59BAA4DAB305}"/>
          </ac:spMkLst>
        </pc:spChg>
        <pc:spChg chg="del">
          <ac:chgData name="Eduard Eugenio Duarte Sepulveda" userId="d6757e78-5d77-4033-bc1e-7634d9cd1525" providerId="ADAL" clId="{A90A929C-CB73-4C9E-A963-2989ED4F3370}" dt="2023-06-07T22:16:29.412" v="60" actId="478"/>
          <ac:spMkLst>
            <pc:docMk/>
            <pc:sldMk cId="500346747" sldId="966"/>
            <ac:spMk id="12" creationId="{BB31D6B1-017E-DE90-B336-F8684FFC6A77}"/>
          </ac:spMkLst>
        </pc:spChg>
        <pc:picChg chg="del">
          <ac:chgData name="Eduard Eugenio Duarte Sepulveda" userId="d6757e78-5d77-4033-bc1e-7634d9cd1525" providerId="ADAL" clId="{A90A929C-CB73-4C9E-A963-2989ED4F3370}" dt="2023-06-07T22:16:14.368" v="57" actId="478"/>
          <ac:picMkLst>
            <pc:docMk/>
            <pc:sldMk cId="500346747" sldId="966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16:44.776" v="63" actId="1076"/>
          <ac:picMkLst>
            <pc:docMk/>
            <pc:sldMk cId="500346747" sldId="966"/>
            <ac:picMk id="2050" creationId="{0B5F81F9-1DE8-916A-E9D7-D8E272C7EC23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2:42.691" v="92" actId="1076"/>
        <pc:sldMkLst>
          <pc:docMk/>
          <pc:sldMk cId="152689550" sldId="967"/>
        </pc:sldMkLst>
        <pc:spChg chg="del">
          <ac:chgData name="Eduard Eugenio Duarte Sepulveda" userId="d6757e78-5d77-4033-bc1e-7634d9cd1525" providerId="ADAL" clId="{A90A929C-CB73-4C9E-A963-2989ED4F3370}" dt="2023-06-07T22:21:39.485" v="84" actId="478"/>
          <ac:spMkLst>
            <pc:docMk/>
            <pc:sldMk cId="152689550" sldId="967"/>
            <ac:spMk id="3" creationId="{32646018-3BE5-F4D0-D9C1-59BAA4DAB305}"/>
          </ac:spMkLst>
        </pc:spChg>
        <pc:spChg chg="del">
          <ac:chgData name="Eduard Eugenio Duarte Sepulveda" userId="d6757e78-5d77-4033-bc1e-7634d9cd1525" providerId="ADAL" clId="{A90A929C-CB73-4C9E-A963-2989ED4F3370}" dt="2023-06-07T22:21:41.756" v="85" actId="478"/>
          <ac:spMkLst>
            <pc:docMk/>
            <pc:sldMk cId="152689550" sldId="967"/>
            <ac:spMk id="12" creationId="{BB31D6B1-017E-DE90-B336-F8684FFC6A77}"/>
          </ac:spMkLst>
        </pc:spChg>
        <pc:picChg chg="del">
          <ac:chgData name="Eduard Eugenio Duarte Sepulveda" userId="d6757e78-5d77-4033-bc1e-7634d9cd1525" providerId="ADAL" clId="{A90A929C-CB73-4C9E-A963-2989ED4F3370}" dt="2023-06-07T22:21:23.462" v="79" actId="478"/>
          <ac:picMkLst>
            <pc:docMk/>
            <pc:sldMk cId="152689550" sldId="967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21:49.371" v="87" actId="1076"/>
          <ac:picMkLst>
            <pc:docMk/>
            <pc:sldMk cId="152689550" sldId="967"/>
            <ac:picMk id="4098" creationId="{F8149640-3B40-E999-6243-88C0F39E505C}"/>
          </ac:picMkLst>
        </pc:picChg>
        <pc:picChg chg="add mod">
          <ac:chgData name="Eduard Eugenio Duarte Sepulveda" userId="d6757e78-5d77-4033-bc1e-7634d9cd1525" providerId="ADAL" clId="{A90A929C-CB73-4C9E-A963-2989ED4F3370}" dt="2023-06-07T22:22:42.691" v="92" actId="1076"/>
          <ac:picMkLst>
            <pc:docMk/>
            <pc:sldMk cId="152689550" sldId="967"/>
            <ac:picMk id="4100" creationId="{2B1E629D-7B10-A06A-54C3-1A983B6461B6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9:59.655" v="143" actId="14100"/>
        <pc:sldMkLst>
          <pc:docMk/>
          <pc:sldMk cId="1367412458" sldId="968"/>
        </pc:sldMkLst>
        <pc:spChg chg="mod">
          <ac:chgData name="Eduard Eugenio Duarte Sepulveda" userId="d6757e78-5d77-4033-bc1e-7634d9cd1525" providerId="ADAL" clId="{A90A929C-CB73-4C9E-A963-2989ED4F3370}" dt="2023-06-07T22:28:18.976" v="137" actId="20577"/>
          <ac:spMkLst>
            <pc:docMk/>
            <pc:sldMk cId="1367412458" sldId="968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28:13.753" v="130" actId="478"/>
          <ac:spMkLst>
            <pc:docMk/>
            <pc:sldMk cId="1367412458" sldId="968"/>
            <ac:spMk id="3" creationId="{32646018-3BE5-F4D0-D9C1-59BAA4DAB305}"/>
          </ac:spMkLst>
        </pc:spChg>
        <pc:picChg chg="del">
          <ac:chgData name="Eduard Eugenio Duarte Sepulveda" userId="d6757e78-5d77-4033-bc1e-7634d9cd1525" providerId="ADAL" clId="{A90A929C-CB73-4C9E-A963-2989ED4F3370}" dt="2023-06-07T22:28:09.386" v="129" actId="478"/>
          <ac:picMkLst>
            <pc:docMk/>
            <pc:sldMk cId="1367412458" sldId="968"/>
            <ac:picMk id="1026" creationId="{0C0763E5-57D8-CDB1-5072-81770C51C089}"/>
          </ac:picMkLst>
        </pc:picChg>
        <pc:picChg chg="add mod">
          <ac:chgData name="Eduard Eugenio Duarte Sepulveda" userId="d6757e78-5d77-4033-bc1e-7634d9cd1525" providerId="ADAL" clId="{A90A929C-CB73-4C9E-A963-2989ED4F3370}" dt="2023-06-07T22:29:59.655" v="143" actId="14100"/>
          <ac:picMkLst>
            <pc:docMk/>
            <pc:sldMk cId="1367412458" sldId="968"/>
            <ac:picMk id="6146" creationId="{7C3B9DC6-2373-32A7-EC9C-CD38C847E00B}"/>
          </ac:picMkLst>
        </pc:picChg>
      </pc:sldChg>
      <pc:sldChg chg="addSp delSp modSp add">
        <pc:chgData name="Eduard Eugenio Duarte Sepulveda" userId="d6757e78-5d77-4033-bc1e-7634d9cd1525" providerId="ADAL" clId="{A90A929C-CB73-4C9E-A963-2989ED4F3370}" dt="2023-06-07T22:23:44.394" v="100" actId="1036"/>
        <pc:sldMkLst>
          <pc:docMk/>
          <pc:sldMk cId="2051662502" sldId="969"/>
        </pc:sldMkLst>
        <pc:picChg chg="del">
          <ac:chgData name="Eduard Eugenio Duarte Sepulveda" userId="d6757e78-5d77-4033-bc1e-7634d9cd1525" providerId="ADAL" clId="{A90A929C-CB73-4C9E-A963-2989ED4F3370}" dt="2023-06-07T22:23:27.510" v="95" actId="478"/>
          <ac:picMkLst>
            <pc:docMk/>
            <pc:sldMk cId="2051662502" sldId="969"/>
            <ac:picMk id="4100" creationId="{2B1E629D-7B10-A06A-54C3-1A983B6461B6}"/>
          </ac:picMkLst>
        </pc:picChg>
        <pc:picChg chg="add mod">
          <ac:chgData name="Eduard Eugenio Duarte Sepulveda" userId="d6757e78-5d77-4033-bc1e-7634d9cd1525" providerId="ADAL" clId="{A90A929C-CB73-4C9E-A963-2989ED4F3370}" dt="2023-06-07T22:23:44.394" v="100" actId="1036"/>
          <ac:picMkLst>
            <pc:docMk/>
            <pc:sldMk cId="2051662502" sldId="969"/>
            <ac:picMk id="5122" creationId="{E1B76741-1DF1-A2C3-05EE-BC01944B26EC}"/>
          </ac:picMkLst>
        </pc:picChg>
      </pc:sldChg>
      <pc:sldChg chg="addSp delSp modSp add mod">
        <pc:chgData name="Eduard Eugenio Duarte Sepulveda" userId="d6757e78-5d77-4033-bc1e-7634d9cd1525" providerId="ADAL" clId="{A90A929C-CB73-4C9E-A963-2989ED4F3370}" dt="2023-06-07T22:25:49.497" v="126" actId="1038"/>
        <pc:sldMkLst>
          <pc:docMk/>
          <pc:sldMk cId="3231254194" sldId="970"/>
        </pc:sldMkLst>
        <pc:spChg chg="add del mod">
          <ac:chgData name="Eduard Eugenio Duarte Sepulveda" userId="d6757e78-5d77-4033-bc1e-7634d9cd1525" providerId="ADAL" clId="{A90A929C-CB73-4C9E-A963-2989ED4F3370}" dt="2023-06-07T22:25:32.709" v="107" actId="478"/>
          <ac:spMkLst>
            <pc:docMk/>
            <pc:sldMk cId="3231254194" sldId="970"/>
            <ac:spMk id="6" creationId="{6CFEBF55-8FE7-F5A3-A0DF-C9730418A907}"/>
          </ac:spMkLst>
        </pc:spChg>
        <pc:spChg chg="del">
          <ac:chgData name="Eduard Eugenio Duarte Sepulveda" userId="d6757e78-5d77-4033-bc1e-7634d9cd1525" providerId="ADAL" clId="{A90A929C-CB73-4C9E-A963-2989ED4F3370}" dt="2023-06-07T22:25:29.709" v="106" actId="478"/>
          <ac:spMkLst>
            <pc:docMk/>
            <pc:sldMk cId="3231254194" sldId="970"/>
            <ac:spMk id="19" creationId="{00000000-0000-0000-0000-000000000000}"/>
          </ac:spMkLst>
        </pc:spChg>
        <pc:picChg chg="add mod">
          <ac:chgData name="Eduard Eugenio Duarte Sepulveda" userId="d6757e78-5d77-4033-bc1e-7634d9cd1525" providerId="ADAL" clId="{A90A929C-CB73-4C9E-A963-2989ED4F3370}" dt="2023-06-07T22:25:37.715" v="108" actId="14100"/>
          <ac:picMkLst>
            <pc:docMk/>
            <pc:sldMk cId="3231254194" sldId="970"/>
            <ac:picMk id="4" creationId="{231EF1D0-4DC7-5BC0-452A-E8F5BCA16C2B}"/>
          </ac:picMkLst>
        </pc:picChg>
        <pc:picChg chg="mod">
          <ac:chgData name="Eduard Eugenio Duarte Sepulveda" userId="d6757e78-5d77-4033-bc1e-7634d9cd1525" providerId="ADAL" clId="{A90A929C-CB73-4C9E-A963-2989ED4F3370}" dt="2023-06-07T22:25:49.497" v="126" actId="1038"/>
          <ac:picMkLst>
            <pc:docMk/>
            <pc:sldMk cId="3231254194" sldId="970"/>
            <ac:picMk id="4098" creationId="{F8149640-3B40-E999-6243-88C0F39E505C}"/>
          </ac:picMkLst>
        </pc:picChg>
        <pc:picChg chg="del mod">
          <ac:chgData name="Eduard Eugenio Duarte Sepulveda" userId="d6757e78-5d77-4033-bc1e-7634d9cd1525" providerId="ADAL" clId="{A90A929C-CB73-4C9E-A963-2989ED4F3370}" dt="2023-06-07T22:24:29.968" v="102" actId="478"/>
          <ac:picMkLst>
            <pc:docMk/>
            <pc:sldMk cId="3231254194" sldId="970"/>
            <ac:picMk id="4100" creationId="{2B1E629D-7B10-A06A-54C3-1A983B6461B6}"/>
          </ac:picMkLst>
        </pc:picChg>
      </pc:sldChg>
      <pc:sldChg chg="add">
        <pc:chgData name="Eduard Eugenio Duarte Sepulveda" userId="d6757e78-5d77-4033-bc1e-7634d9cd1525" providerId="ADAL" clId="{A90A929C-CB73-4C9E-A963-2989ED4F3370}" dt="2023-06-07T22:28:03.242" v="127" actId="2890"/>
        <pc:sldMkLst>
          <pc:docMk/>
          <pc:sldMk cId="3728857223" sldId="971"/>
        </pc:sldMkLst>
      </pc:sldChg>
      <pc:sldChg chg="addSp delSp modSp add mod">
        <pc:chgData name="Eduard Eugenio Duarte Sepulveda" userId="d6757e78-5d77-4033-bc1e-7634d9cd1525" providerId="ADAL" clId="{A90A929C-CB73-4C9E-A963-2989ED4F3370}" dt="2023-06-07T23:00:11.806" v="296" actId="1076"/>
        <pc:sldMkLst>
          <pc:docMk/>
          <pc:sldMk cId="3033696917" sldId="972"/>
        </pc:sldMkLst>
        <pc:spChg chg="mod">
          <ac:chgData name="Eduard Eugenio Duarte Sepulveda" userId="d6757e78-5d77-4033-bc1e-7634d9cd1525" providerId="ADAL" clId="{A90A929C-CB73-4C9E-A963-2989ED4F3370}" dt="2023-06-07T22:52:10.468" v="288" actId="313"/>
          <ac:spMkLst>
            <pc:docMk/>
            <pc:sldMk cId="3033696917" sldId="972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A90A929C-CB73-4C9E-A963-2989ED4F3370}" dt="2023-06-07T22:52:34.268" v="289" actId="478"/>
          <ac:spMkLst>
            <pc:docMk/>
            <pc:sldMk cId="3033696917" sldId="972"/>
            <ac:spMk id="3" creationId="{32646018-3BE5-F4D0-D9C1-59BAA4DAB305}"/>
          </ac:spMkLst>
        </pc:spChg>
        <pc:spChg chg="add mod">
          <ac:chgData name="Eduard Eugenio Duarte Sepulveda" userId="d6757e78-5d77-4033-bc1e-7634d9cd1525" providerId="ADAL" clId="{A90A929C-CB73-4C9E-A963-2989ED4F3370}" dt="2023-06-07T23:00:07.697" v="295" actId="1076"/>
          <ac:spMkLst>
            <pc:docMk/>
            <pc:sldMk cId="3033696917" sldId="972"/>
            <ac:spMk id="5" creationId="{559A5946-C343-8F67-E5ED-DD3E7AF3EC3D}"/>
          </ac:spMkLst>
        </pc:spChg>
        <pc:picChg chg="add mod">
          <ac:chgData name="Eduard Eugenio Duarte Sepulveda" userId="d6757e78-5d77-4033-bc1e-7634d9cd1525" providerId="ADAL" clId="{A90A929C-CB73-4C9E-A963-2989ED4F3370}" dt="2023-06-07T23:00:11.806" v="296" actId="1076"/>
          <ac:picMkLst>
            <pc:docMk/>
            <pc:sldMk cId="3033696917" sldId="972"/>
            <ac:picMk id="7" creationId="{FCB1FDC8-A0E3-C96C-A45F-33C4326A45C5}"/>
          </ac:picMkLst>
        </pc:picChg>
        <pc:picChg chg="del">
          <ac:chgData name="Eduard Eugenio Duarte Sepulveda" userId="d6757e78-5d77-4033-bc1e-7634d9cd1525" providerId="ADAL" clId="{A90A929C-CB73-4C9E-A963-2989ED4F3370}" dt="2023-06-07T22:52:04.461" v="287" actId="478"/>
          <ac:picMkLst>
            <pc:docMk/>
            <pc:sldMk cId="3033696917" sldId="972"/>
            <ac:picMk id="1026" creationId="{0C0763E5-57D8-CDB1-5072-81770C51C089}"/>
          </ac:picMkLst>
        </pc:picChg>
      </pc:sldChg>
      <pc:sldChg chg="addSp delSp modSp add ord">
        <pc:chgData name="Eduard Eugenio Duarte Sepulveda" userId="d6757e78-5d77-4033-bc1e-7634d9cd1525" providerId="ADAL" clId="{A90A929C-CB73-4C9E-A963-2989ED4F3370}" dt="2023-06-07T22:39:04.983" v="173"/>
        <pc:sldMkLst>
          <pc:docMk/>
          <pc:sldMk cId="3931734496" sldId="973"/>
        </pc:sldMkLst>
        <pc:picChg chg="del">
          <ac:chgData name="Eduard Eugenio Duarte Sepulveda" userId="d6757e78-5d77-4033-bc1e-7634d9cd1525" providerId="ADAL" clId="{A90A929C-CB73-4C9E-A963-2989ED4F3370}" dt="2023-06-07T22:30:13.265" v="145" actId="478"/>
          <ac:picMkLst>
            <pc:docMk/>
            <pc:sldMk cId="3931734496" sldId="973"/>
            <ac:picMk id="6146" creationId="{7C3B9DC6-2373-32A7-EC9C-CD38C847E00B}"/>
          </ac:picMkLst>
        </pc:picChg>
        <pc:picChg chg="add mod">
          <ac:chgData name="Eduard Eugenio Duarte Sepulveda" userId="d6757e78-5d77-4033-bc1e-7634d9cd1525" providerId="ADAL" clId="{A90A929C-CB73-4C9E-A963-2989ED4F3370}" dt="2023-06-07T22:30:48.071" v="150" actId="1076"/>
          <ac:picMkLst>
            <pc:docMk/>
            <pc:sldMk cId="3931734496" sldId="973"/>
            <ac:picMk id="7170" creationId="{F7AF2BEE-0D9C-D97E-91A7-27B3794825B2}"/>
          </ac:picMkLst>
        </pc:picChg>
      </pc:sldChg>
      <pc:sldChg chg="addSp modSp add">
        <pc:chgData name="Eduard Eugenio Duarte Sepulveda" userId="d6757e78-5d77-4033-bc1e-7634d9cd1525" providerId="ADAL" clId="{A90A929C-CB73-4C9E-A963-2989ED4F3370}" dt="2023-06-07T22:42:47.119" v="196" actId="1076"/>
        <pc:sldMkLst>
          <pc:docMk/>
          <pc:sldMk cId="2876213795" sldId="974"/>
        </pc:sldMkLst>
        <pc:picChg chg="add mod">
          <ac:chgData name="Eduard Eugenio Duarte Sepulveda" userId="d6757e78-5d77-4033-bc1e-7634d9cd1525" providerId="ADAL" clId="{A90A929C-CB73-4C9E-A963-2989ED4F3370}" dt="2023-06-07T22:42:47.119" v="196" actId="1076"/>
          <ac:picMkLst>
            <pc:docMk/>
            <pc:sldMk cId="2876213795" sldId="974"/>
            <ac:picMk id="11266" creationId="{200C321A-A242-745D-3109-F6BB7F530236}"/>
          </ac:picMkLst>
        </pc:picChg>
      </pc:sldChg>
      <pc:sldChg chg="addSp add">
        <pc:chgData name="Eduard Eugenio Duarte Sepulveda" userId="d6757e78-5d77-4033-bc1e-7634d9cd1525" providerId="ADAL" clId="{A90A929C-CB73-4C9E-A963-2989ED4F3370}" dt="2023-06-07T22:38:55.873" v="169"/>
        <pc:sldMkLst>
          <pc:docMk/>
          <pc:sldMk cId="1562724591" sldId="975"/>
        </pc:sldMkLst>
        <pc:picChg chg="add">
          <ac:chgData name="Eduard Eugenio Duarte Sepulveda" userId="d6757e78-5d77-4033-bc1e-7634d9cd1525" providerId="ADAL" clId="{A90A929C-CB73-4C9E-A963-2989ED4F3370}" dt="2023-06-07T22:38:55.873" v="169"/>
          <ac:picMkLst>
            <pc:docMk/>
            <pc:sldMk cId="1562724591" sldId="975"/>
            <ac:picMk id="10242" creationId="{844BE424-AAD3-1590-94DC-6DD494DA7429}"/>
          </ac:picMkLst>
        </pc:picChg>
      </pc:sldChg>
      <pc:sldChg chg="addSp delSp modSp add ord">
        <pc:chgData name="Eduard Eugenio Duarte Sepulveda" userId="d6757e78-5d77-4033-bc1e-7634d9cd1525" providerId="ADAL" clId="{A90A929C-CB73-4C9E-A963-2989ED4F3370}" dt="2023-06-07T22:38:59.204" v="171"/>
        <pc:sldMkLst>
          <pc:docMk/>
          <pc:sldMk cId="320529513" sldId="976"/>
        </pc:sldMkLst>
        <pc:spChg chg="add del">
          <ac:chgData name="Eduard Eugenio Duarte Sepulveda" userId="d6757e78-5d77-4033-bc1e-7634d9cd1525" providerId="ADAL" clId="{A90A929C-CB73-4C9E-A963-2989ED4F3370}" dt="2023-06-07T22:34:25.307" v="160" actId="478"/>
          <ac:spMkLst>
            <pc:docMk/>
            <pc:sldMk cId="320529513" sldId="976"/>
            <ac:spMk id="3" creationId="{FE045A5A-71EB-B410-B532-3324C850A831}"/>
          </ac:spMkLst>
        </pc:spChg>
        <pc:spChg chg="add del mod">
          <ac:chgData name="Eduard Eugenio Duarte Sepulveda" userId="d6757e78-5d77-4033-bc1e-7634d9cd1525" providerId="ADAL" clId="{A90A929C-CB73-4C9E-A963-2989ED4F3370}" dt="2023-06-07T22:35:14.248" v="163" actId="478"/>
          <ac:spMkLst>
            <pc:docMk/>
            <pc:sldMk cId="320529513" sldId="976"/>
            <ac:spMk id="4" creationId="{E47CE7D6-0D83-E0C5-371D-0DDC01089BEE}"/>
          </ac:spMkLst>
        </pc:spChg>
        <pc:picChg chg="add mod">
          <ac:chgData name="Eduard Eugenio Duarte Sepulveda" userId="d6757e78-5d77-4033-bc1e-7634d9cd1525" providerId="ADAL" clId="{A90A929C-CB73-4C9E-A963-2989ED4F3370}" dt="2023-06-07T22:38:10.957" v="168" actId="14100"/>
          <ac:picMkLst>
            <pc:docMk/>
            <pc:sldMk cId="320529513" sldId="976"/>
            <ac:picMk id="9222" creationId="{4DE99FB2-71A0-22E8-D44E-7EC0E8BBB4CA}"/>
          </ac:picMkLst>
        </pc:picChg>
      </pc:sldChg>
      <pc:sldChg chg="addSp delSp modSp add">
        <pc:chgData name="Eduard Eugenio Duarte Sepulveda" userId="d6757e78-5d77-4033-bc1e-7634d9cd1525" providerId="ADAL" clId="{A90A929C-CB73-4C9E-A963-2989ED4F3370}" dt="2023-06-07T22:33:04.954" v="157" actId="1076"/>
        <pc:sldMkLst>
          <pc:docMk/>
          <pc:sldMk cId="1538805589" sldId="977"/>
        </pc:sldMkLst>
        <pc:spChg chg="add del">
          <ac:chgData name="Eduard Eugenio Duarte Sepulveda" userId="d6757e78-5d77-4033-bc1e-7634d9cd1525" providerId="ADAL" clId="{A90A929C-CB73-4C9E-A963-2989ED4F3370}" dt="2023-06-07T22:31:43.577" v="153" actId="478"/>
          <ac:spMkLst>
            <pc:docMk/>
            <pc:sldMk cId="1538805589" sldId="977"/>
            <ac:spMk id="3" creationId="{66550AB5-9E97-487A-2AAE-2634A408D83A}"/>
          </ac:spMkLst>
        </pc:spChg>
        <pc:picChg chg="add mod">
          <ac:chgData name="Eduard Eugenio Duarte Sepulveda" userId="d6757e78-5d77-4033-bc1e-7634d9cd1525" providerId="ADAL" clId="{A90A929C-CB73-4C9E-A963-2989ED4F3370}" dt="2023-06-07T22:33:04.954" v="157" actId="1076"/>
          <ac:picMkLst>
            <pc:docMk/>
            <pc:sldMk cId="1538805589" sldId="977"/>
            <ac:picMk id="8196" creationId="{8EE643F5-68C1-3E14-147C-5D2A0D8A5A98}"/>
          </ac:picMkLst>
        </pc:picChg>
      </pc:sldChg>
      <pc:sldChg chg="addSp delSp modSp add mod ord">
        <pc:chgData name="Eduard Eugenio Duarte Sepulveda" userId="d6757e78-5d77-4033-bc1e-7634d9cd1525" providerId="ADAL" clId="{A90A929C-CB73-4C9E-A963-2989ED4F3370}" dt="2023-06-07T22:40:17.531" v="184"/>
        <pc:sldMkLst>
          <pc:docMk/>
          <pc:sldMk cId="3245026639" sldId="978"/>
        </pc:sldMkLst>
        <pc:picChg chg="add del">
          <ac:chgData name="Eduard Eugenio Duarte Sepulveda" userId="d6757e78-5d77-4033-bc1e-7634d9cd1525" providerId="ADAL" clId="{A90A929C-CB73-4C9E-A963-2989ED4F3370}" dt="2023-06-07T22:39:52.529" v="175" actId="478"/>
          <ac:picMkLst>
            <pc:docMk/>
            <pc:sldMk cId="3245026639" sldId="978"/>
            <ac:picMk id="4" creationId="{768E5AAE-BD86-C3B8-4714-309ACFF22E37}"/>
          </ac:picMkLst>
        </pc:picChg>
        <pc:picChg chg="add mod">
          <ac:chgData name="Eduard Eugenio Duarte Sepulveda" userId="d6757e78-5d77-4033-bc1e-7634d9cd1525" providerId="ADAL" clId="{A90A929C-CB73-4C9E-A963-2989ED4F3370}" dt="2023-06-07T22:40:06.766" v="180" actId="14100"/>
          <ac:picMkLst>
            <pc:docMk/>
            <pc:sldMk cId="3245026639" sldId="978"/>
            <ac:picMk id="6" creationId="{81E9C11C-03FF-1CC9-0370-D19CDDDD4198}"/>
          </ac:picMkLst>
        </pc:picChg>
      </pc:sldChg>
      <pc:sldChg chg="add del">
        <pc:chgData name="Eduard Eugenio Duarte Sepulveda" userId="d6757e78-5d77-4033-bc1e-7634d9cd1525" providerId="ADAL" clId="{A90A929C-CB73-4C9E-A963-2989ED4F3370}" dt="2023-06-07T22:51:15.735" v="253" actId="47"/>
        <pc:sldMkLst>
          <pc:docMk/>
          <pc:sldMk cId="3523054835" sldId="979"/>
        </pc:sldMkLst>
      </pc:sldChg>
      <pc:sldChg chg="add del">
        <pc:chgData name="Eduard Eugenio Duarte Sepulveda" userId="d6757e78-5d77-4033-bc1e-7634d9cd1525" providerId="ADAL" clId="{A90A929C-CB73-4C9E-A963-2989ED4F3370}" dt="2023-06-07T22:51:11.166" v="252" actId="47"/>
        <pc:sldMkLst>
          <pc:docMk/>
          <pc:sldMk cId="4259590621" sldId="980"/>
        </pc:sldMkLst>
      </pc:sldChg>
      <pc:sldChg chg="addSp modSp add">
        <pc:chgData name="Eduard Eugenio Duarte Sepulveda" userId="d6757e78-5d77-4033-bc1e-7634d9cd1525" providerId="ADAL" clId="{A90A929C-CB73-4C9E-A963-2989ED4F3370}" dt="2023-06-07T22:46:12.341" v="208" actId="1076"/>
        <pc:sldMkLst>
          <pc:docMk/>
          <pc:sldMk cId="2909538772" sldId="981"/>
        </pc:sldMkLst>
        <pc:grpChg chg="add mod">
          <ac:chgData name="Eduard Eugenio Duarte Sepulveda" userId="d6757e78-5d77-4033-bc1e-7634d9cd1525" providerId="ADAL" clId="{A90A929C-CB73-4C9E-A963-2989ED4F3370}" dt="2023-06-07T22:46:12.341" v="208" actId="1076"/>
          <ac:grpSpMkLst>
            <pc:docMk/>
            <pc:sldMk cId="2909538772" sldId="981"/>
            <ac:grpSpMk id="4" creationId="{8D098EFD-52E0-BDE3-91C3-3E588428ACB6}"/>
          </ac:grpSpMkLst>
        </pc:grpChg>
        <pc:picChg chg="add mod">
          <ac:chgData name="Eduard Eugenio Duarte Sepulveda" userId="d6757e78-5d77-4033-bc1e-7634d9cd1525" providerId="ADAL" clId="{A90A929C-CB73-4C9E-A963-2989ED4F3370}" dt="2023-06-07T22:46:12.341" v="208" actId="1076"/>
          <ac:picMkLst>
            <pc:docMk/>
            <pc:sldMk cId="2909538772" sldId="981"/>
            <ac:picMk id="3" creationId="{F221037D-8967-F74C-6852-15A6C4771C08}"/>
          </ac:picMkLst>
        </pc:picChg>
        <pc:picChg chg="add mod">
          <ac:chgData name="Eduard Eugenio Duarte Sepulveda" userId="d6757e78-5d77-4033-bc1e-7634d9cd1525" providerId="ADAL" clId="{A90A929C-CB73-4C9E-A963-2989ED4F3370}" dt="2023-06-07T22:46:12.341" v="208" actId="1076"/>
          <ac:picMkLst>
            <pc:docMk/>
            <pc:sldMk cId="2909538772" sldId="981"/>
            <ac:picMk id="12290" creationId="{DC3CA722-C623-372A-A7D8-F10FA86C3FB1}"/>
          </ac:picMkLst>
        </pc:picChg>
      </pc:sldChg>
      <pc:sldChg chg="new del">
        <pc:chgData name="Eduard Eugenio Duarte Sepulveda" userId="d6757e78-5d77-4033-bc1e-7634d9cd1525" providerId="ADAL" clId="{A90A929C-CB73-4C9E-A963-2989ED4F3370}" dt="2023-06-07T22:47:45.440" v="210" actId="680"/>
        <pc:sldMkLst>
          <pc:docMk/>
          <pc:sldMk cId="595231395" sldId="982"/>
        </pc:sldMkLst>
      </pc:sldChg>
      <pc:sldChg chg="addSp delSp modSp add">
        <pc:chgData name="Eduard Eugenio Duarte Sepulveda" userId="d6757e78-5d77-4033-bc1e-7634d9cd1525" providerId="ADAL" clId="{A90A929C-CB73-4C9E-A963-2989ED4F3370}" dt="2023-06-07T22:48:35.323" v="251" actId="1076"/>
        <pc:sldMkLst>
          <pc:docMk/>
          <pc:sldMk cId="1793948329" sldId="982"/>
        </pc:sldMkLst>
        <pc:picChg chg="del">
          <ac:chgData name="Eduard Eugenio Duarte Sepulveda" userId="d6757e78-5d77-4033-bc1e-7634d9cd1525" providerId="ADAL" clId="{A90A929C-CB73-4C9E-A963-2989ED4F3370}" dt="2023-06-07T22:48:21.399" v="247" actId="478"/>
          <ac:picMkLst>
            <pc:docMk/>
            <pc:sldMk cId="1793948329" sldId="982"/>
            <ac:picMk id="2050" creationId="{0B5F81F9-1DE8-916A-E9D7-D8E272C7EC23}"/>
          </ac:picMkLst>
        </pc:picChg>
        <pc:picChg chg="add mod">
          <ac:chgData name="Eduard Eugenio Duarte Sepulveda" userId="d6757e78-5d77-4033-bc1e-7634d9cd1525" providerId="ADAL" clId="{A90A929C-CB73-4C9E-A963-2989ED4F3370}" dt="2023-06-07T22:48:35.323" v="251" actId="1076"/>
          <ac:picMkLst>
            <pc:docMk/>
            <pc:sldMk cId="1793948329" sldId="982"/>
            <ac:picMk id="13314" creationId="{4C8E0B8A-DE94-B8F3-CF64-773C558A56AF}"/>
          </ac:picMkLst>
        </pc:picChg>
      </pc:sldChg>
      <pc:sldChg chg="add del">
        <pc:chgData name="Eduard Eugenio Duarte Sepulveda" userId="d6757e78-5d77-4033-bc1e-7634d9cd1525" providerId="ADAL" clId="{A90A929C-CB73-4C9E-A963-2989ED4F3370}" dt="2023-06-07T22:47:52.997" v="212" actId="47"/>
        <pc:sldMkLst>
          <pc:docMk/>
          <pc:sldMk cId="2117391077" sldId="982"/>
        </pc:sldMkLst>
      </pc:sldChg>
      <pc:sldChg chg="addSp modSp new mod">
        <pc:chgData name="Eduard Eugenio Duarte Sepulveda" userId="d6757e78-5d77-4033-bc1e-7634d9cd1525" providerId="ADAL" clId="{A90A929C-CB73-4C9E-A963-2989ED4F3370}" dt="2023-06-07T23:10:36.497" v="318" actId="732"/>
        <pc:sldMkLst>
          <pc:docMk/>
          <pc:sldMk cId="1057402187" sldId="983"/>
        </pc:sldMkLst>
        <pc:spChg chg="mod">
          <ac:chgData name="Eduard Eugenio Duarte Sepulveda" userId="d6757e78-5d77-4033-bc1e-7634d9cd1525" providerId="ADAL" clId="{A90A929C-CB73-4C9E-A963-2989ED4F3370}" dt="2023-06-07T23:09:35.673" v="311" actId="20577"/>
          <ac:spMkLst>
            <pc:docMk/>
            <pc:sldMk cId="1057402187" sldId="983"/>
            <ac:spMk id="3" creationId="{D7765D82-6590-1F70-C611-C0D25C6C7470}"/>
          </ac:spMkLst>
        </pc:spChg>
        <pc:spChg chg="add mod">
          <ac:chgData name="Eduard Eugenio Duarte Sepulveda" userId="d6757e78-5d77-4033-bc1e-7634d9cd1525" providerId="ADAL" clId="{A90A929C-CB73-4C9E-A963-2989ED4F3370}" dt="2023-06-07T23:09:44.693" v="313" actId="1076"/>
          <ac:spMkLst>
            <pc:docMk/>
            <pc:sldMk cId="1057402187" sldId="983"/>
            <ac:spMk id="5" creationId="{4EB5B900-3ED7-D89C-A238-BE4549D516F0}"/>
          </ac:spMkLst>
        </pc:spChg>
        <pc:picChg chg="add mod">
          <ac:chgData name="Eduard Eugenio Duarte Sepulveda" userId="d6757e78-5d77-4033-bc1e-7634d9cd1525" providerId="ADAL" clId="{A90A929C-CB73-4C9E-A963-2989ED4F3370}" dt="2023-06-07T23:10:36.497" v="318" actId="732"/>
          <ac:picMkLst>
            <pc:docMk/>
            <pc:sldMk cId="1057402187" sldId="983"/>
            <ac:picMk id="14338" creationId="{5E1EBE8F-50F9-7B93-4A95-5D54CC82F915}"/>
          </ac:picMkLst>
        </pc:picChg>
      </pc:sldChg>
      <pc:sldMasterChg chg="del delSldLayout">
        <pc:chgData name="Eduard Eugenio Duarte Sepulveda" userId="d6757e78-5d77-4033-bc1e-7634d9cd1525" providerId="ADAL" clId="{A90A929C-CB73-4C9E-A963-2989ED4F3370}" dt="2023-06-07T22:07:55.700" v="3" actId="47"/>
        <pc:sldMasterMkLst>
          <pc:docMk/>
          <pc:sldMasterMk cId="3061622423" sldId="2147483877"/>
        </pc:sldMasterMkLst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1578087818" sldId="2147483878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255842375" sldId="2147483879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526166810" sldId="2147483880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1814617008" sldId="2147483881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04008733" sldId="2147483882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17760480" sldId="2147483883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366008407" sldId="2147483884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001457317" sldId="2147483885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576114781" sldId="2147483886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008060901" sldId="2147483887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331141976" sldId="2147483888"/>
          </pc:sldLayoutMkLst>
        </pc:sldLayoutChg>
        <pc:sldLayoutChg chg="del">
          <pc:chgData name="Eduard Eugenio Duarte Sepulveda" userId="d6757e78-5d77-4033-bc1e-7634d9cd1525" providerId="ADAL" clId="{A90A929C-CB73-4C9E-A963-2989ED4F3370}" dt="2023-06-07T22:07:55.700" v="3" actId="47"/>
          <pc:sldLayoutMkLst>
            <pc:docMk/>
            <pc:sldMasterMk cId="3061622423" sldId="2147483877"/>
            <pc:sldLayoutMk cId="2851724063" sldId="2147483889"/>
          </pc:sldLayoutMkLst>
        </pc:sldLayoutChg>
      </pc:sldMasterChg>
    </pc:docChg>
  </pc:docChgLst>
  <pc:docChgLst>
    <pc:chgData name="Loto admin studio" userId="a8e4de7fefc2f42b" providerId="LiveId" clId="{32C8424F-0765-4F16-9237-ECC585E04C88}"/>
    <pc:docChg chg="undo redo custSel addSld delSld modSld sldOrd">
      <pc:chgData name="Loto admin studio" userId="a8e4de7fefc2f42b" providerId="LiveId" clId="{32C8424F-0765-4F16-9237-ECC585E04C88}" dt="2023-06-15T00:05:59.754" v="766" actId="1037"/>
      <pc:docMkLst>
        <pc:docMk/>
      </pc:docMkLst>
      <pc:sldChg chg="modSp add mod">
        <pc:chgData name="Loto admin studio" userId="a8e4de7fefc2f42b" providerId="LiveId" clId="{32C8424F-0765-4F16-9237-ECC585E04C88}" dt="2023-06-14T22:45:29.687" v="241" actId="1076"/>
        <pc:sldMkLst>
          <pc:docMk/>
          <pc:sldMk cId="3276258768" sldId="257"/>
        </pc:sldMkLst>
        <pc:spChg chg="mod">
          <ac:chgData name="Loto admin studio" userId="a8e4de7fefc2f42b" providerId="LiveId" clId="{32C8424F-0765-4F16-9237-ECC585E04C88}" dt="2023-06-14T22:45:22.961" v="240" actId="1076"/>
          <ac:spMkLst>
            <pc:docMk/>
            <pc:sldMk cId="3276258768" sldId="257"/>
            <ac:spMk id="42" creationId="{00000000-0000-0000-0000-000000000000}"/>
          </ac:spMkLst>
        </pc:spChg>
        <pc:spChg chg="mod">
          <ac:chgData name="Loto admin studio" userId="a8e4de7fefc2f42b" providerId="LiveId" clId="{32C8424F-0765-4F16-9237-ECC585E04C88}" dt="2023-06-14T22:45:29.687" v="241" actId="1076"/>
          <ac:spMkLst>
            <pc:docMk/>
            <pc:sldMk cId="3276258768" sldId="257"/>
            <ac:spMk id="45" creationId="{00000000-0000-0000-0000-000000000000}"/>
          </ac:spMkLst>
        </pc:spChg>
      </pc:sldChg>
      <pc:sldChg chg="delSp add del mod">
        <pc:chgData name="Loto admin studio" userId="a8e4de7fefc2f42b" providerId="LiveId" clId="{32C8424F-0765-4F16-9237-ECC585E04C88}" dt="2023-06-14T22:56:11.781" v="448" actId="47"/>
        <pc:sldMkLst>
          <pc:docMk/>
          <pc:sldMk cId="1844295280" sldId="259"/>
        </pc:sldMkLst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2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5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6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8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9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10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11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12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13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6:09.095" v="447" actId="21"/>
          <ac:spMkLst>
            <pc:docMk/>
            <pc:sldMk cId="1844295280" sldId="259"/>
            <ac:spMk id="14" creationId="{00000000-0000-0000-0000-000000000000}"/>
          </ac:spMkLst>
        </pc:spChg>
        <pc:picChg chg="del">
          <ac:chgData name="Loto admin studio" userId="a8e4de7fefc2f42b" providerId="LiveId" clId="{32C8424F-0765-4F16-9237-ECC585E04C88}" dt="2023-06-14T22:56:09.095" v="447" actId="21"/>
          <ac:picMkLst>
            <pc:docMk/>
            <pc:sldMk cId="1844295280" sldId="259"/>
            <ac:picMk id="3" creationId="{00000000-0000-0000-0000-000000000000}"/>
          </ac:picMkLst>
        </pc:picChg>
      </pc:sldChg>
      <pc:sldChg chg="delSp add del mod">
        <pc:chgData name="Loto admin studio" userId="a8e4de7fefc2f42b" providerId="LiveId" clId="{32C8424F-0765-4F16-9237-ECC585E04C88}" dt="2023-06-14T22:55:52.070" v="445" actId="47"/>
        <pc:sldMkLst>
          <pc:docMk/>
          <pc:sldMk cId="2533068285" sldId="260"/>
        </pc:sldMkLst>
        <pc:picChg chg="del">
          <ac:chgData name="Loto admin studio" userId="a8e4de7fefc2f42b" providerId="LiveId" clId="{32C8424F-0765-4F16-9237-ECC585E04C88}" dt="2023-06-14T22:54:56.460" v="385" actId="21"/>
          <ac:picMkLst>
            <pc:docMk/>
            <pc:sldMk cId="2533068285" sldId="260"/>
            <ac:picMk id="2" creationId="{00000000-0000-0000-0000-000000000000}"/>
          </ac:picMkLst>
        </pc:picChg>
        <pc:picChg chg="del">
          <ac:chgData name="Loto admin studio" userId="a8e4de7fefc2f42b" providerId="LiveId" clId="{32C8424F-0765-4F16-9237-ECC585E04C88}" dt="2023-06-14T22:54:56.460" v="385" actId="21"/>
          <ac:picMkLst>
            <pc:docMk/>
            <pc:sldMk cId="2533068285" sldId="260"/>
            <ac:picMk id="5" creationId="{67639701-DA61-09D7-4FB3-0A395C6904C5}"/>
          </ac:picMkLst>
        </pc:picChg>
      </pc:sldChg>
      <pc:sldChg chg="add del">
        <pc:chgData name="Loto admin studio" userId="a8e4de7fefc2f42b" providerId="LiveId" clId="{32C8424F-0765-4F16-9237-ECC585E04C88}" dt="2023-06-14T22:58:05.233" v="509" actId="47"/>
        <pc:sldMkLst>
          <pc:docMk/>
          <pc:sldMk cId="907491888" sldId="261"/>
        </pc:sldMkLst>
      </pc:sldChg>
      <pc:sldChg chg="add del">
        <pc:chgData name="Loto admin studio" userId="a8e4de7fefc2f42b" providerId="LiveId" clId="{32C8424F-0765-4F16-9237-ECC585E04C88}" dt="2023-06-14T22:52:25.327" v="377" actId="47"/>
        <pc:sldMkLst>
          <pc:docMk/>
          <pc:sldMk cId="1967327375" sldId="262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2097627443" sldId="264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2221654197" sldId="265"/>
        </pc:sldMkLst>
      </pc:sldChg>
      <pc:sldChg chg="add del">
        <pc:chgData name="Loto admin studio" userId="a8e4de7fefc2f42b" providerId="LiveId" clId="{32C8424F-0765-4F16-9237-ECC585E04C88}" dt="2023-06-14T22:55:57.322" v="446" actId="47"/>
        <pc:sldMkLst>
          <pc:docMk/>
          <pc:sldMk cId="1624900175" sldId="266"/>
        </pc:sldMkLst>
      </pc:sldChg>
      <pc:sldChg chg="delSp add del mod">
        <pc:chgData name="Loto admin studio" userId="a8e4de7fefc2f42b" providerId="LiveId" clId="{32C8424F-0765-4F16-9237-ECC585E04C88}" dt="2023-06-14T22:52:20.099" v="376" actId="47"/>
        <pc:sldMkLst>
          <pc:docMk/>
          <pc:sldMk cId="3952730011" sldId="267"/>
        </pc:sldMkLst>
        <pc:spChg chg="del">
          <ac:chgData name="Loto admin studio" userId="a8e4de7fefc2f42b" providerId="LiveId" clId="{32C8424F-0765-4F16-9237-ECC585E04C88}" dt="2023-06-14T22:51:37.805" v="287" actId="21"/>
          <ac:spMkLst>
            <pc:docMk/>
            <pc:sldMk cId="3952730011" sldId="267"/>
            <ac:spMk id="2" creationId="{66442B19-1D0D-4CA0-D1D2-386D41BF5F5B}"/>
          </ac:spMkLst>
        </pc:spChg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3624095630" sldId="269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195838524" sldId="270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3286216645" sldId="271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624452858" sldId="273"/>
        </pc:sldMkLst>
      </pc:sldChg>
      <pc:sldChg chg="delSp add del mod">
        <pc:chgData name="Loto admin studio" userId="a8e4de7fefc2f42b" providerId="LiveId" clId="{32C8424F-0765-4F16-9237-ECC585E04C88}" dt="2023-06-14T23:06:20.534" v="601" actId="47"/>
        <pc:sldMkLst>
          <pc:docMk/>
          <pc:sldMk cId="2421552218" sldId="274"/>
        </pc:sldMkLst>
        <pc:spChg chg="del">
          <ac:chgData name="Loto admin studio" userId="a8e4de7fefc2f42b" providerId="LiveId" clId="{32C8424F-0765-4F16-9237-ECC585E04C88}" dt="2023-06-14T23:02:29.248" v="560" actId="21"/>
          <ac:spMkLst>
            <pc:docMk/>
            <pc:sldMk cId="2421552218" sldId="274"/>
            <ac:spMk id="18" creationId="{00000000-0000-0000-0000-000000000000}"/>
          </ac:spMkLst>
        </pc:spChg>
        <pc:picChg chg="del">
          <ac:chgData name="Loto admin studio" userId="a8e4de7fefc2f42b" providerId="LiveId" clId="{32C8424F-0765-4F16-9237-ECC585E04C88}" dt="2023-06-14T23:02:29.248" v="560" actId="21"/>
          <ac:picMkLst>
            <pc:docMk/>
            <pc:sldMk cId="2421552218" sldId="274"/>
            <ac:picMk id="6" creationId="{00000000-0000-0000-0000-000000000000}"/>
          </ac:picMkLst>
        </pc:picChg>
      </pc:sldChg>
      <pc:sldChg chg="delSp add del mod">
        <pc:chgData name="Loto admin studio" userId="a8e4de7fefc2f42b" providerId="LiveId" clId="{32C8424F-0765-4F16-9237-ECC585E04C88}" dt="2023-06-14T23:03:33.731" v="592" actId="47"/>
        <pc:sldMkLst>
          <pc:docMk/>
          <pc:sldMk cId="3058941434" sldId="275"/>
        </pc:sldMkLst>
        <pc:spChg chg="del">
          <ac:chgData name="Loto admin studio" userId="a8e4de7fefc2f42b" providerId="LiveId" clId="{32C8424F-0765-4F16-9237-ECC585E04C88}" dt="2023-06-14T23:03:10.270" v="587" actId="21"/>
          <ac:spMkLst>
            <pc:docMk/>
            <pc:sldMk cId="3058941434" sldId="275"/>
            <ac:spMk id="18" creationId="{00000000-0000-0000-0000-000000000000}"/>
          </ac:spMkLst>
        </pc:spChg>
        <pc:picChg chg="del">
          <ac:chgData name="Loto admin studio" userId="a8e4de7fefc2f42b" providerId="LiveId" clId="{32C8424F-0765-4F16-9237-ECC585E04C88}" dt="2023-06-14T23:03:10.270" v="587" actId="21"/>
          <ac:picMkLst>
            <pc:docMk/>
            <pc:sldMk cId="3058941434" sldId="275"/>
            <ac:picMk id="19" creationId="{00000000-0000-0000-0000-000000000000}"/>
          </ac:picMkLst>
        </pc:picChg>
      </pc:sldChg>
      <pc:sldChg chg="delSp add del mod">
        <pc:chgData name="Loto admin studio" userId="a8e4de7fefc2f42b" providerId="LiveId" clId="{32C8424F-0765-4F16-9237-ECC585E04C88}" dt="2023-06-14T23:04:17.305" v="598" actId="47"/>
        <pc:sldMkLst>
          <pc:docMk/>
          <pc:sldMk cId="1811036578" sldId="276"/>
        </pc:sldMkLst>
        <pc:picChg chg="del">
          <ac:chgData name="Loto admin studio" userId="a8e4de7fefc2f42b" providerId="LiveId" clId="{32C8424F-0765-4F16-9237-ECC585E04C88}" dt="2023-06-14T23:04:09.293" v="596" actId="21"/>
          <ac:picMkLst>
            <pc:docMk/>
            <pc:sldMk cId="1811036578" sldId="276"/>
            <ac:picMk id="2" creationId="{00000000-0000-0000-0000-000000000000}"/>
          </ac:picMkLst>
        </pc:picChg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2783763924" sldId="284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2915091674" sldId="292"/>
        </pc:sldMkLst>
      </pc:sldChg>
      <pc:sldChg chg="add del">
        <pc:chgData name="Loto admin studio" userId="a8e4de7fefc2f42b" providerId="LiveId" clId="{32C8424F-0765-4F16-9237-ECC585E04C88}" dt="2023-06-14T22:54:10.215" v="379" actId="47"/>
        <pc:sldMkLst>
          <pc:docMk/>
          <pc:sldMk cId="709104428" sldId="293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3790654110" sldId="296"/>
        </pc:sldMkLst>
      </pc:sldChg>
      <pc:sldChg chg="add del">
        <pc:chgData name="Loto admin studio" userId="a8e4de7fefc2f42b" providerId="LiveId" clId="{32C8424F-0765-4F16-9237-ECC585E04C88}" dt="2023-06-14T22:53:00.253" v="378" actId="47"/>
        <pc:sldMkLst>
          <pc:docMk/>
          <pc:sldMk cId="984293587" sldId="297"/>
        </pc:sldMkLst>
      </pc:sldChg>
      <pc:sldChg chg="addSp delSp modSp add del">
        <pc:chgData name="Loto admin studio" userId="a8e4de7fefc2f42b" providerId="LiveId" clId="{32C8424F-0765-4F16-9237-ECC585E04C88}" dt="2023-06-14T22:59:21.538" v="540" actId="47"/>
        <pc:sldMkLst>
          <pc:docMk/>
          <pc:sldMk cId="3491272655" sldId="309"/>
        </pc:sldMkLst>
        <pc:spChg chg="add mod">
          <ac:chgData name="Loto admin studio" userId="a8e4de7fefc2f42b" providerId="LiveId" clId="{32C8424F-0765-4F16-9237-ECC585E04C88}" dt="2023-06-14T22:59:17.169" v="539" actId="21"/>
          <ac:spMkLst>
            <pc:docMk/>
            <pc:sldMk cId="3491272655" sldId="309"/>
            <ac:spMk id="2" creationId="{D907BB95-9012-A136-0D89-03AA48B1C13D}"/>
          </ac:spMkLst>
        </pc:spChg>
        <pc:spChg chg="del">
          <ac:chgData name="Loto admin studio" userId="a8e4de7fefc2f42b" providerId="LiveId" clId="{32C8424F-0765-4F16-9237-ECC585E04C88}" dt="2023-06-14T22:59:17.169" v="539" actId="21"/>
          <ac:spMkLst>
            <pc:docMk/>
            <pc:sldMk cId="3491272655" sldId="309"/>
            <ac:spMk id="3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9:17.169" v="539" actId="21"/>
          <ac:spMkLst>
            <pc:docMk/>
            <pc:sldMk cId="3491272655" sldId="309"/>
            <ac:spMk id="7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59:17.169" v="539" actId="21"/>
          <ac:spMkLst>
            <pc:docMk/>
            <pc:sldMk cId="3491272655" sldId="309"/>
            <ac:spMk id="12" creationId="{00000000-0000-0000-0000-000000000000}"/>
          </ac:spMkLst>
        </pc:spChg>
        <pc:picChg chg="del">
          <ac:chgData name="Loto admin studio" userId="a8e4de7fefc2f42b" providerId="LiveId" clId="{32C8424F-0765-4F16-9237-ECC585E04C88}" dt="2023-06-14T22:59:17.169" v="539" actId="21"/>
          <ac:picMkLst>
            <pc:docMk/>
            <pc:sldMk cId="3491272655" sldId="309"/>
            <ac:picMk id="1027" creationId="{00000000-0000-0000-0000-000000000000}"/>
          </ac:picMkLst>
        </pc:picChg>
        <pc:cxnChg chg="del">
          <ac:chgData name="Loto admin studio" userId="a8e4de7fefc2f42b" providerId="LiveId" clId="{32C8424F-0765-4F16-9237-ECC585E04C88}" dt="2023-06-14T22:59:17.169" v="539" actId="21"/>
          <ac:cxnSpMkLst>
            <pc:docMk/>
            <pc:sldMk cId="3491272655" sldId="309"/>
            <ac:cxnSpMk id="5" creationId="{00000000-0000-0000-0000-000000000000}"/>
          </ac:cxnSpMkLst>
        </pc:cxnChg>
        <pc:cxnChg chg="del">
          <ac:chgData name="Loto admin studio" userId="a8e4de7fefc2f42b" providerId="LiveId" clId="{32C8424F-0765-4F16-9237-ECC585E04C88}" dt="2023-06-14T22:59:17.169" v="539" actId="21"/>
          <ac:cxnSpMkLst>
            <pc:docMk/>
            <pc:sldMk cId="3491272655" sldId="309"/>
            <ac:cxnSpMk id="8" creationId="{00000000-0000-0000-0000-000000000000}"/>
          </ac:cxnSpMkLst>
        </pc:cxnChg>
      </pc:sldChg>
      <pc:sldChg chg="add del">
        <pc:chgData name="Loto admin studio" userId="a8e4de7fefc2f42b" providerId="LiveId" clId="{32C8424F-0765-4F16-9237-ECC585E04C88}" dt="2023-06-14T22:51:15.187" v="281" actId="47"/>
        <pc:sldMkLst>
          <pc:docMk/>
          <pc:sldMk cId="1393628470" sldId="310"/>
        </pc:sldMkLst>
      </pc:sldChg>
      <pc:sldChg chg="add del">
        <pc:chgData name="Loto admin studio" userId="a8e4de7fefc2f42b" providerId="LiveId" clId="{32C8424F-0765-4F16-9237-ECC585E04C88}" dt="2023-06-14T22:49:38.527" v="267" actId="47"/>
        <pc:sldMkLst>
          <pc:docMk/>
          <pc:sldMk cId="3180627589" sldId="312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4182683580" sldId="313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169585431" sldId="314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4147552738" sldId="315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2772768766" sldId="316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2442476369" sldId="317"/>
        </pc:sldMkLst>
      </pc:sldChg>
      <pc:sldChg chg="add">
        <pc:chgData name="Loto admin studio" userId="a8e4de7fefc2f42b" providerId="LiveId" clId="{32C8424F-0765-4F16-9237-ECC585E04C88}" dt="2023-06-14T22:45:07.378" v="238"/>
        <pc:sldMkLst>
          <pc:docMk/>
          <pc:sldMk cId="2429803690" sldId="318"/>
        </pc:sldMkLst>
      </pc:sldChg>
      <pc:sldChg chg="add ord">
        <pc:chgData name="Loto admin studio" userId="a8e4de7fefc2f42b" providerId="LiveId" clId="{32C8424F-0765-4F16-9237-ECC585E04C88}" dt="2023-06-14T22:58:13.840" v="512"/>
        <pc:sldMkLst>
          <pc:docMk/>
          <pc:sldMk cId="1973769999" sldId="476"/>
        </pc:sldMkLst>
      </pc:sldChg>
      <pc:sldChg chg="del">
        <pc:chgData name="Loto admin studio" userId="a8e4de7fefc2f42b" providerId="LiveId" clId="{32C8424F-0765-4F16-9237-ECC585E04C88}" dt="2023-06-14T22:57:30.185" v="508" actId="2696"/>
        <pc:sldMkLst>
          <pc:docMk/>
          <pc:sldMk cId="2036976259" sldId="476"/>
        </pc:sldMkLst>
      </pc:sldChg>
      <pc:sldChg chg="modSp del mod">
        <pc:chgData name="Loto admin studio" userId="a8e4de7fefc2f42b" providerId="LiveId" clId="{32C8424F-0765-4F16-9237-ECC585E04C88}" dt="2023-06-14T22:50:59.543" v="280" actId="47"/>
        <pc:sldMkLst>
          <pc:docMk/>
          <pc:sldMk cId="2384151974" sldId="728"/>
        </pc:sldMkLst>
        <pc:spChg chg="mod">
          <ac:chgData name="Loto admin studio" userId="a8e4de7fefc2f42b" providerId="LiveId" clId="{32C8424F-0765-4F16-9237-ECC585E04C88}" dt="2023-06-14T22:06:26.116" v="41" actId="20577"/>
          <ac:spMkLst>
            <pc:docMk/>
            <pc:sldMk cId="2384151974" sldId="728"/>
            <ac:spMk id="2" creationId="{00000000-0000-0000-0000-000000000000}"/>
          </ac:spMkLst>
        </pc:spChg>
        <pc:spChg chg="mod">
          <ac:chgData name="Loto admin studio" userId="a8e4de7fefc2f42b" providerId="LiveId" clId="{32C8424F-0765-4F16-9237-ECC585E04C88}" dt="2023-06-14T22:06:49.403" v="76" actId="20577"/>
          <ac:spMkLst>
            <pc:docMk/>
            <pc:sldMk cId="2384151974" sldId="728"/>
            <ac:spMk id="11" creationId="{D6C74055-1009-0525-7414-AEB2A3B6DDC7}"/>
          </ac:spMkLst>
        </pc:spChg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532268468" sldId="734"/>
        </pc:sldMkLst>
      </pc:sldChg>
      <pc:sldChg chg="addSp delSp modSp mod">
        <pc:chgData name="Loto admin studio" userId="a8e4de7fefc2f42b" providerId="LiveId" clId="{32C8424F-0765-4F16-9237-ECC585E04C88}" dt="2023-06-14T22:08:53.026" v="111" actId="20577"/>
        <pc:sldMkLst>
          <pc:docMk/>
          <pc:sldMk cId="2004194361" sldId="953"/>
        </pc:sldMkLst>
        <pc:spChg chg="mod">
          <ac:chgData name="Loto admin studio" userId="a8e4de7fefc2f42b" providerId="LiveId" clId="{32C8424F-0765-4F16-9237-ECC585E04C88}" dt="2023-06-14T22:07:03.082" v="94" actId="20577"/>
          <ac:spMkLst>
            <pc:docMk/>
            <pc:sldMk cId="2004194361" sldId="953"/>
            <ac:spMk id="2" creationId="{00000000-0000-0000-0000-000000000000}"/>
          </ac:spMkLst>
        </pc:spChg>
        <pc:spChg chg="del">
          <ac:chgData name="Loto admin studio" userId="a8e4de7fefc2f42b" providerId="LiveId" clId="{32C8424F-0765-4F16-9237-ECC585E04C88}" dt="2023-06-14T22:07:16.933" v="98" actId="478"/>
          <ac:spMkLst>
            <pc:docMk/>
            <pc:sldMk cId="2004194361" sldId="953"/>
            <ac:spMk id="10" creationId="{6034F087-B0FD-C5D4-140F-64EEA3AC2FEC}"/>
          </ac:spMkLst>
        </pc:spChg>
        <pc:spChg chg="mod">
          <ac:chgData name="Loto admin studio" userId="a8e4de7fefc2f42b" providerId="LiveId" clId="{32C8424F-0765-4F16-9237-ECC585E04C88}" dt="2023-06-14T22:08:53.026" v="111" actId="20577"/>
          <ac:spMkLst>
            <pc:docMk/>
            <pc:sldMk cId="2004194361" sldId="953"/>
            <ac:spMk id="19" creationId="{00000000-0000-0000-0000-000000000000}"/>
          </ac:spMkLst>
        </pc:spChg>
        <pc:graphicFrameChg chg="del mod">
          <ac:chgData name="Loto admin studio" userId="a8e4de7fefc2f42b" providerId="LiveId" clId="{32C8424F-0765-4F16-9237-ECC585E04C88}" dt="2023-06-14T22:07:11.777" v="96" actId="478"/>
          <ac:graphicFrameMkLst>
            <pc:docMk/>
            <pc:sldMk cId="2004194361" sldId="953"/>
            <ac:graphicFrameMk id="25" creationId="{EF390CC7-1F68-F4F4-9FC3-A541C29B4E5D}"/>
          </ac:graphicFrameMkLst>
        </pc:graphicFrameChg>
        <pc:picChg chg="del">
          <ac:chgData name="Loto admin studio" userId="a8e4de7fefc2f42b" providerId="LiveId" clId="{32C8424F-0765-4F16-9237-ECC585E04C88}" dt="2023-06-14T22:07:14.740" v="97" actId="478"/>
          <ac:picMkLst>
            <pc:docMk/>
            <pc:sldMk cId="2004194361" sldId="953"/>
            <ac:picMk id="27" creationId="{EBAFFB3C-DCC8-93B5-3BD9-2F1EE0693097}"/>
          </ac:picMkLst>
        </pc:picChg>
        <pc:picChg chg="add mod">
          <ac:chgData name="Loto admin studio" userId="a8e4de7fefc2f42b" providerId="LiveId" clId="{32C8424F-0765-4F16-9237-ECC585E04C88}" dt="2023-06-14T22:08:43.950" v="101" actId="14100"/>
          <ac:picMkLst>
            <pc:docMk/>
            <pc:sldMk cId="2004194361" sldId="953"/>
            <ac:picMk id="1026" creationId="{44C7A613-4085-E6B7-F913-BDBF59AFB904}"/>
          </ac:picMkLst>
        </pc:picChg>
      </pc:sldChg>
      <pc:sldChg chg="add ord">
        <pc:chgData name="Loto admin studio" userId="a8e4de7fefc2f42b" providerId="LiveId" clId="{32C8424F-0765-4F16-9237-ECC585E04C88}" dt="2023-06-14T22:58:18.391" v="514"/>
        <pc:sldMkLst>
          <pc:docMk/>
          <pc:sldMk cId="688700283" sldId="955"/>
        </pc:sldMkLst>
      </pc:sldChg>
      <pc:sldChg chg="del">
        <pc:chgData name="Loto admin studio" userId="a8e4de7fefc2f42b" providerId="LiveId" clId="{32C8424F-0765-4F16-9237-ECC585E04C88}" dt="2023-06-14T22:57:30.185" v="508" actId="2696"/>
        <pc:sldMkLst>
          <pc:docMk/>
          <pc:sldMk cId="1650415521" sldId="955"/>
        </pc:sldMkLst>
      </pc:sldChg>
      <pc:sldChg chg="add ord">
        <pc:chgData name="Loto admin studio" userId="a8e4de7fefc2f42b" providerId="LiveId" clId="{32C8424F-0765-4F16-9237-ECC585E04C88}" dt="2023-06-14T23:00:50.666" v="552"/>
        <pc:sldMkLst>
          <pc:docMk/>
          <pc:sldMk cId="92995600" sldId="956"/>
        </pc:sldMkLst>
      </pc:sldChg>
      <pc:sldChg chg="del">
        <pc:chgData name="Loto admin studio" userId="a8e4de7fefc2f42b" providerId="LiveId" clId="{32C8424F-0765-4F16-9237-ECC585E04C88}" dt="2023-06-14T22:57:30.185" v="508" actId="2696"/>
        <pc:sldMkLst>
          <pc:docMk/>
          <pc:sldMk cId="3529010539" sldId="956"/>
        </pc:sldMkLst>
      </pc:sldChg>
      <pc:sldChg chg="del">
        <pc:chgData name="Loto admin studio" userId="a8e4de7fefc2f42b" providerId="LiveId" clId="{32C8424F-0765-4F16-9237-ECC585E04C88}" dt="2023-06-14T22:57:30.185" v="508" actId="2696"/>
        <pc:sldMkLst>
          <pc:docMk/>
          <pc:sldMk cId="95291220" sldId="957"/>
        </pc:sldMkLst>
      </pc:sldChg>
      <pc:sldChg chg="add ord">
        <pc:chgData name="Loto admin studio" userId="a8e4de7fefc2f42b" providerId="LiveId" clId="{32C8424F-0765-4F16-9237-ECC585E04C88}" dt="2023-06-14T22:58:13.840" v="512"/>
        <pc:sldMkLst>
          <pc:docMk/>
          <pc:sldMk cId="2112486467" sldId="957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950030066" sldId="962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108625636" sldId="964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613272520" sldId="965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500346747" sldId="966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52689550" sldId="967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367412458" sldId="968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051662502" sldId="969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3231254194" sldId="970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3033696917" sldId="972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3931734496" sldId="973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876213795" sldId="974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562724591" sldId="975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320529513" sldId="976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538805589" sldId="977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3245026639" sldId="978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909538772" sldId="981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793948329" sldId="982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586556213" sldId="984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013008304" sldId="986"/>
        </pc:sldMkLst>
      </pc:sldChg>
      <pc:sldChg chg="modSp del mod">
        <pc:chgData name="Loto admin studio" userId="a8e4de7fefc2f42b" providerId="LiveId" clId="{32C8424F-0765-4F16-9237-ECC585E04C88}" dt="2023-06-14T22:50:56.267" v="279" actId="47"/>
        <pc:sldMkLst>
          <pc:docMk/>
          <pc:sldMk cId="3161459210" sldId="987"/>
        </pc:sldMkLst>
        <pc:spChg chg="mod">
          <ac:chgData name="Loto admin studio" userId="a8e4de7fefc2f42b" providerId="LiveId" clId="{32C8424F-0765-4F16-9237-ECC585E04C88}" dt="2023-06-14T22:50:48.055" v="278" actId="1076"/>
          <ac:spMkLst>
            <pc:docMk/>
            <pc:sldMk cId="3161459210" sldId="987"/>
            <ac:spMk id="3" creationId="{D03ADAAE-9467-8A7C-B99F-980E6D35077E}"/>
          </ac:spMkLst>
        </pc:spChg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469327557" sldId="988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139712608" sldId="989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915440730" sldId="990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403380263" sldId="991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270979210" sldId="992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377286072" sldId="993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4033420734" sldId="994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2749590129" sldId="996"/>
        </pc:sldMkLst>
      </pc:sldChg>
      <pc:sldChg chg="del">
        <pc:chgData name="Loto admin studio" userId="a8e4de7fefc2f42b" providerId="LiveId" clId="{32C8424F-0765-4F16-9237-ECC585E04C88}" dt="2023-06-14T23:04:42.645" v="600" actId="47"/>
        <pc:sldMkLst>
          <pc:docMk/>
          <pc:sldMk cId="1137868771" sldId="997"/>
        </pc:sldMkLst>
      </pc:sldChg>
      <pc:sldChg chg="modSp add mod ord">
        <pc:chgData name="Loto admin studio" userId="a8e4de7fefc2f42b" providerId="LiveId" clId="{32C8424F-0765-4F16-9237-ECC585E04C88}" dt="2023-06-15T00:05:59.754" v="766" actId="1037"/>
        <pc:sldMkLst>
          <pc:docMk/>
          <pc:sldMk cId="378279212" sldId="998"/>
        </pc:sldMkLst>
        <pc:spChg chg="mod">
          <ac:chgData name="Loto admin studio" userId="a8e4de7fefc2f42b" providerId="LiveId" clId="{32C8424F-0765-4F16-9237-ECC585E04C88}" dt="2023-06-15T00:05:59.754" v="766" actId="1037"/>
          <ac:spMkLst>
            <pc:docMk/>
            <pc:sldMk cId="378279212" sldId="998"/>
            <ac:spMk id="5" creationId="{E0BB0C4E-C311-D37C-F3E3-31BD3C947132}"/>
          </ac:spMkLst>
        </pc:spChg>
      </pc:sldChg>
      <pc:sldChg chg="addSp delSp modSp add del mod">
        <pc:chgData name="Loto admin studio" userId="a8e4de7fefc2f42b" providerId="LiveId" clId="{32C8424F-0765-4F16-9237-ECC585E04C88}" dt="2023-06-14T22:57:30.185" v="508" actId="2696"/>
        <pc:sldMkLst>
          <pc:docMk/>
          <pc:sldMk cId="1914811077" sldId="998"/>
        </pc:sldMkLst>
        <pc:spChg chg="add mod">
          <ac:chgData name="Loto admin studio" userId="a8e4de7fefc2f42b" providerId="LiveId" clId="{32C8424F-0765-4F16-9237-ECC585E04C88}" dt="2023-06-14T22:15:28.883" v="150" actId="1076"/>
          <ac:spMkLst>
            <pc:docMk/>
            <pc:sldMk cId="1914811077" sldId="998"/>
            <ac:spMk id="5" creationId="{E0BB0C4E-C311-D37C-F3E3-31BD3C947132}"/>
          </ac:spMkLst>
        </pc:spChg>
        <pc:picChg chg="del">
          <ac:chgData name="Loto admin studio" userId="a8e4de7fefc2f42b" providerId="LiveId" clId="{32C8424F-0765-4F16-9237-ECC585E04C88}" dt="2023-06-14T22:10:44.815" v="142" actId="478"/>
          <ac:picMkLst>
            <pc:docMk/>
            <pc:sldMk cId="1914811077" sldId="998"/>
            <ac:picMk id="3" creationId="{6B03A8BB-7F7C-9F44-4B27-F2282AC72B85}"/>
          </ac:picMkLst>
        </pc:picChg>
        <pc:picChg chg="add mod">
          <ac:chgData name="Loto admin studio" userId="a8e4de7fefc2f42b" providerId="LiveId" clId="{32C8424F-0765-4F16-9237-ECC585E04C88}" dt="2023-06-14T22:15:31.095" v="151" actId="1076"/>
          <ac:picMkLst>
            <pc:docMk/>
            <pc:sldMk cId="1914811077" sldId="998"/>
            <ac:picMk id="7" creationId="{D761AFE2-3B2D-812D-A21D-2D4CFBC77D10}"/>
          </ac:picMkLst>
        </pc:picChg>
      </pc:sldChg>
      <pc:sldChg chg="modSp add del mod">
        <pc:chgData name="Loto admin studio" userId="a8e4de7fefc2f42b" providerId="LiveId" clId="{32C8424F-0765-4F16-9237-ECC585E04C88}" dt="2023-06-14T22:10:38.634" v="140" actId="47"/>
        <pc:sldMkLst>
          <pc:docMk/>
          <pc:sldMk cId="3249275974" sldId="998"/>
        </pc:sldMkLst>
        <pc:spChg chg="mod">
          <ac:chgData name="Loto admin studio" userId="a8e4de7fefc2f42b" providerId="LiveId" clId="{32C8424F-0765-4F16-9237-ECC585E04C88}" dt="2023-06-14T22:10:31.885" v="139" actId="20577"/>
          <ac:spMkLst>
            <pc:docMk/>
            <pc:sldMk cId="3249275974" sldId="998"/>
            <ac:spMk id="2" creationId="{00000000-0000-0000-0000-000000000000}"/>
          </ac:spMkLst>
        </pc:spChg>
      </pc:sldChg>
      <pc:sldChg chg="addSp delSp modSp add del mod">
        <pc:chgData name="Loto admin studio" userId="a8e4de7fefc2f42b" providerId="LiveId" clId="{32C8424F-0765-4F16-9237-ECC585E04C88}" dt="2023-06-14T22:57:30.185" v="508" actId="2696"/>
        <pc:sldMkLst>
          <pc:docMk/>
          <pc:sldMk cId="1935588939" sldId="999"/>
        </pc:sldMkLst>
        <pc:spChg chg="del">
          <ac:chgData name="Loto admin studio" userId="a8e4de7fefc2f42b" providerId="LiveId" clId="{32C8424F-0765-4F16-9237-ECC585E04C88}" dt="2023-06-14T22:20:59.489" v="213" actId="478"/>
          <ac:spMkLst>
            <pc:docMk/>
            <pc:sldMk cId="1935588939" sldId="999"/>
            <ac:spMk id="2" creationId="{7ECE9715-C4EA-4F7D-A75F-3B21507C8E2C}"/>
          </ac:spMkLst>
        </pc:spChg>
        <pc:spChg chg="del">
          <ac:chgData name="Loto admin studio" userId="a8e4de7fefc2f42b" providerId="LiveId" clId="{32C8424F-0765-4F16-9237-ECC585E04C88}" dt="2023-06-14T22:19:31.093" v="156" actId="478"/>
          <ac:spMkLst>
            <pc:docMk/>
            <pc:sldMk cId="1935588939" sldId="999"/>
            <ac:spMk id="5" creationId="{1397F979-8FA1-0496-3AA8-FFBC5D1B1987}"/>
          </ac:spMkLst>
        </pc:spChg>
        <pc:spChg chg="del">
          <ac:chgData name="Loto admin studio" userId="a8e4de7fefc2f42b" providerId="LiveId" clId="{32C8424F-0765-4F16-9237-ECC585E04C88}" dt="2023-06-14T22:19:35.740" v="157" actId="478"/>
          <ac:spMkLst>
            <pc:docMk/>
            <pc:sldMk cId="1935588939" sldId="999"/>
            <ac:spMk id="6" creationId="{3AEBCDDD-77B7-4D35-A102-6B6A28679048}"/>
          </ac:spMkLst>
        </pc:spChg>
        <pc:spChg chg="del">
          <ac:chgData name="Loto admin studio" userId="a8e4de7fefc2f42b" providerId="LiveId" clId="{32C8424F-0765-4F16-9237-ECC585E04C88}" dt="2023-06-14T22:20:39.169" v="208" actId="478"/>
          <ac:spMkLst>
            <pc:docMk/>
            <pc:sldMk cId="1935588939" sldId="999"/>
            <ac:spMk id="9" creationId="{7D52E26D-99BE-4DD0-AE25-EDD9BC644EB2}"/>
          </ac:spMkLst>
        </pc:spChg>
        <pc:spChg chg="del">
          <ac:chgData name="Loto admin studio" userId="a8e4de7fefc2f42b" providerId="LiveId" clId="{32C8424F-0765-4F16-9237-ECC585E04C88}" dt="2023-06-14T22:19:39.738" v="158" actId="478"/>
          <ac:spMkLst>
            <pc:docMk/>
            <pc:sldMk cId="1935588939" sldId="999"/>
            <ac:spMk id="10" creationId="{FCF942C8-A562-4979-B9D1-E4EEC94CAEF2}"/>
          </ac:spMkLst>
        </pc:spChg>
        <pc:spChg chg="del">
          <ac:chgData name="Loto admin studio" userId="a8e4de7fefc2f42b" providerId="LiveId" clId="{32C8424F-0765-4F16-9237-ECC585E04C88}" dt="2023-06-14T22:20:43.353" v="209" actId="478"/>
          <ac:spMkLst>
            <pc:docMk/>
            <pc:sldMk cId="1935588939" sldId="999"/>
            <ac:spMk id="11" creationId="{F89EBEC0-BDA6-41EC-805A-6D9093D50E32}"/>
          </ac:spMkLst>
        </pc:spChg>
        <pc:spChg chg="del">
          <ac:chgData name="Loto admin studio" userId="a8e4de7fefc2f42b" providerId="LiveId" clId="{32C8424F-0765-4F16-9237-ECC585E04C88}" dt="2023-06-14T22:20:48.950" v="211" actId="478"/>
          <ac:spMkLst>
            <pc:docMk/>
            <pc:sldMk cId="1935588939" sldId="999"/>
            <ac:spMk id="12" creationId="{B0071F03-21B3-4118-BE57-6255A7B1C274}"/>
          </ac:spMkLst>
        </pc:spChg>
        <pc:spChg chg="del">
          <ac:chgData name="Loto admin studio" userId="a8e4de7fefc2f42b" providerId="LiveId" clId="{32C8424F-0765-4F16-9237-ECC585E04C88}" dt="2023-06-14T22:21:03.814" v="214" actId="478"/>
          <ac:spMkLst>
            <pc:docMk/>
            <pc:sldMk cId="1935588939" sldId="999"/>
            <ac:spMk id="13" creationId="{2828A8A9-A430-45DF-BD1A-6CA6DC843140}"/>
          </ac:spMkLst>
        </pc:spChg>
        <pc:spChg chg="del">
          <ac:chgData name="Loto admin studio" userId="a8e4de7fefc2f42b" providerId="LiveId" clId="{32C8424F-0765-4F16-9237-ECC585E04C88}" dt="2023-06-14T22:20:52.331" v="212" actId="478"/>
          <ac:spMkLst>
            <pc:docMk/>
            <pc:sldMk cId="1935588939" sldId="999"/>
            <ac:spMk id="14" creationId="{FE17D467-B507-436D-BB26-203824C004F1}"/>
          </ac:spMkLst>
        </pc:spChg>
        <pc:spChg chg="del">
          <ac:chgData name="Loto admin studio" userId="a8e4de7fefc2f42b" providerId="LiveId" clId="{32C8424F-0765-4F16-9237-ECC585E04C88}" dt="2023-06-14T22:21:22.498" v="217" actId="478"/>
          <ac:spMkLst>
            <pc:docMk/>
            <pc:sldMk cId="1935588939" sldId="999"/>
            <ac:spMk id="15" creationId="{8E9D3135-DBF5-422A-8096-04D548FBE87E}"/>
          </ac:spMkLst>
        </pc:spChg>
        <pc:spChg chg="del">
          <ac:chgData name="Loto admin studio" userId="a8e4de7fefc2f42b" providerId="LiveId" clId="{32C8424F-0765-4F16-9237-ECC585E04C88}" dt="2023-06-14T22:19:28.467" v="155" actId="478"/>
          <ac:spMkLst>
            <pc:docMk/>
            <pc:sldMk cId="1935588939" sldId="999"/>
            <ac:spMk id="16" creationId="{2CECF6DC-7C42-0378-8E20-A80C59205CE2}"/>
          </ac:spMkLst>
        </pc:spChg>
        <pc:spChg chg="del">
          <ac:chgData name="Loto admin studio" userId="a8e4de7fefc2f42b" providerId="LiveId" clId="{32C8424F-0765-4F16-9237-ECC585E04C88}" dt="2023-06-14T22:20:46.172" v="210" actId="478"/>
          <ac:spMkLst>
            <pc:docMk/>
            <pc:sldMk cId="1935588939" sldId="999"/>
            <ac:spMk id="17" creationId="{D931BEC8-C1D1-A285-874C-68C02BF111EC}"/>
          </ac:spMkLst>
        </pc:spChg>
        <pc:spChg chg="del mod">
          <ac:chgData name="Loto admin studio" userId="a8e4de7fefc2f42b" providerId="LiveId" clId="{32C8424F-0765-4F16-9237-ECC585E04C88}" dt="2023-06-14T22:19:24.402" v="154" actId="478"/>
          <ac:spMkLst>
            <pc:docMk/>
            <pc:sldMk cId="1935588939" sldId="999"/>
            <ac:spMk id="18" creationId="{9F9E4A7F-0504-C5FF-25FC-32CC9D118EF3}"/>
          </ac:spMkLst>
        </pc:spChg>
        <pc:picChg chg="add del">
          <ac:chgData name="Loto admin studio" userId="a8e4de7fefc2f42b" providerId="LiveId" clId="{32C8424F-0765-4F16-9237-ECC585E04C88}" dt="2023-06-14T22:21:16.756" v="216" actId="478"/>
          <ac:picMkLst>
            <pc:docMk/>
            <pc:sldMk cId="1935588939" sldId="999"/>
            <ac:picMk id="8" creationId="{00000000-0000-0000-0000-000000000000}"/>
          </ac:picMkLst>
        </pc:picChg>
      </pc:sldChg>
      <pc:sldChg chg="add ord">
        <pc:chgData name="Loto admin studio" userId="a8e4de7fefc2f42b" providerId="LiveId" clId="{32C8424F-0765-4F16-9237-ECC585E04C88}" dt="2023-06-14T22:58:13.840" v="512"/>
        <pc:sldMkLst>
          <pc:docMk/>
          <pc:sldMk cId="1946024702" sldId="999"/>
        </pc:sldMkLst>
      </pc:sldChg>
      <pc:sldChg chg="new del">
        <pc:chgData name="Loto admin studio" userId="a8e4de7fefc2f42b" providerId="LiveId" clId="{32C8424F-0765-4F16-9237-ECC585E04C88}" dt="2023-06-14T22:19:53.137" v="160" actId="47"/>
        <pc:sldMkLst>
          <pc:docMk/>
          <pc:sldMk cId="847082736" sldId="1000"/>
        </pc:sldMkLst>
      </pc:sldChg>
      <pc:sldChg chg="add ord">
        <pc:chgData name="Loto admin studio" userId="a8e4de7fefc2f42b" providerId="LiveId" clId="{32C8424F-0765-4F16-9237-ECC585E04C88}" dt="2023-06-14T22:58:13.840" v="512"/>
        <pc:sldMkLst>
          <pc:docMk/>
          <pc:sldMk cId="1695009659" sldId="1000"/>
        </pc:sldMkLst>
      </pc:sldChg>
      <pc:sldChg chg="addSp modSp new del mod ord">
        <pc:chgData name="Loto admin studio" userId="a8e4de7fefc2f42b" providerId="LiveId" clId="{32C8424F-0765-4F16-9237-ECC585E04C88}" dt="2023-06-14T22:57:30.185" v="508" actId="2696"/>
        <pc:sldMkLst>
          <pc:docMk/>
          <pc:sldMk cId="2671373813" sldId="1000"/>
        </pc:sldMkLst>
        <pc:spChg chg="mod">
          <ac:chgData name="Loto admin studio" userId="a8e4de7fefc2f42b" providerId="LiveId" clId="{32C8424F-0765-4F16-9237-ECC585E04C88}" dt="2023-06-14T22:20:32.364" v="207" actId="20577"/>
          <ac:spMkLst>
            <pc:docMk/>
            <pc:sldMk cId="2671373813" sldId="1000"/>
            <ac:spMk id="2" creationId="{DE4027D0-B462-7511-6D37-5926CE30EE01}"/>
          </ac:spMkLst>
        </pc:spChg>
        <pc:spChg chg="mod">
          <ac:chgData name="Loto admin studio" userId="a8e4de7fefc2f42b" providerId="LiveId" clId="{32C8424F-0765-4F16-9237-ECC585E04C88}" dt="2023-06-14T22:20:24.599" v="194" actId="20577"/>
          <ac:spMkLst>
            <pc:docMk/>
            <pc:sldMk cId="2671373813" sldId="1000"/>
            <ac:spMk id="3" creationId="{8CD8E4AE-54BC-B54F-1B2C-3494B32322D8}"/>
          </ac:spMkLst>
        </pc:spChg>
        <pc:spChg chg="add mod">
          <ac:chgData name="Loto admin studio" userId="a8e4de7fefc2f42b" providerId="LiveId" clId="{32C8424F-0765-4F16-9237-ECC585E04C88}" dt="2023-06-14T22:23:25.443" v="223" actId="20577"/>
          <ac:spMkLst>
            <pc:docMk/>
            <pc:sldMk cId="2671373813" sldId="1000"/>
            <ac:spMk id="6" creationId="{81FAEE21-B7D9-113A-4CBB-780C9F3A7389}"/>
          </ac:spMkLst>
        </pc:spChg>
        <pc:picChg chg="add mod">
          <ac:chgData name="Loto admin studio" userId="a8e4de7fefc2f42b" providerId="LiveId" clId="{32C8424F-0765-4F16-9237-ECC585E04C88}" dt="2023-06-14T22:22:55.012" v="218" actId="1076"/>
          <ac:picMkLst>
            <pc:docMk/>
            <pc:sldMk cId="2671373813" sldId="1000"/>
            <ac:picMk id="5" creationId="{9CA663EB-978E-4321-2550-B7B4566AA928}"/>
          </ac:picMkLst>
        </pc:picChg>
      </pc:sldChg>
      <pc:sldChg chg="addSp delSp modSp new add del mod ord">
        <pc:chgData name="Loto admin studio" userId="a8e4de7fefc2f42b" providerId="LiveId" clId="{32C8424F-0765-4F16-9237-ECC585E04C88}" dt="2023-06-14T22:52:05.516" v="375" actId="20577"/>
        <pc:sldMkLst>
          <pc:docMk/>
          <pc:sldMk cId="2271187727" sldId="1001"/>
        </pc:sldMkLst>
        <pc:spChg chg="del">
          <ac:chgData name="Loto admin studio" userId="a8e4de7fefc2f42b" providerId="LiveId" clId="{32C8424F-0765-4F16-9237-ECC585E04C88}" dt="2023-06-14T22:32:30.978" v="229"/>
          <ac:spMkLst>
            <pc:docMk/>
            <pc:sldMk cId="2271187727" sldId="1001"/>
            <ac:spMk id="2" creationId="{3ECAD5CA-A340-69FB-6EE5-10DE130074DF}"/>
          </ac:spMkLst>
        </pc:spChg>
        <pc:spChg chg="mod">
          <ac:chgData name="Loto admin studio" userId="a8e4de7fefc2f42b" providerId="LiveId" clId="{32C8424F-0765-4F16-9237-ECC585E04C88}" dt="2023-06-14T22:51:56.612" v="340" actId="20577"/>
          <ac:spMkLst>
            <pc:docMk/>
            <pc:sldMk cId="2271187727" sldId="1001"/>
            <ac:spMk id="3" creationId="{EA680F1D-B1CE-2E70-E189-ABF0F4DE5D55}"/>
          </ac:spMkLst>
        </pc:spChg>
        <pc:spChg chg="add del">
          <ac:chgData name="Loto admin studio" userId="a8e4de7fefc2f42b" providerId="LiveId" clId="{32C8424F-0765-4F16-9237-ECC585E04C88}" dt="2023-06-14T22:31:32.053" v="226" actId="22"/>
          <ac:spMkLst>
            <pc:docMk/>
            <pc:sldMk cId="2271187727" sldId="1001"/>
            <ac:spMk id="5" creationId="{73C6CF70-2DE9-D798-3528-F828DBE69CC3}"/>
          </ac:spMkLst>
        </pc:spChg>
        <pc:spChg chg="add del">
          <ac:chgData name="Loto admin studio" userId="a8e4de7fefc2f42b" providerId="LiveId" clId="{32C8424F-0765-4F16-9237-ECC585E04C88}" dt="2023-06-14T22:32:25.771" v="228"/>
          <ac:spMkLst>
            <pc:docMk/>
            <pc:sldMk cId="2271187727" sldId="1001"/>
            <ac:spMk id="6" creationId="{8E1093EA-C296-7348-9DBE-AC9AEDCAB753}"/>
          </ac:spMkLst>
        </pc:spChg>
        <pc:spChg chg="add mod">
          <ac:chgData name="Loto admin studio" userId="a8e4de7fefc2f42b" providerId="LiveId" clId="{32C8424F-0765-4F16-9237-ECC585E04C88}" dt="2023-06-14T22:52:05.516" v="375" actId="20577"/>
          <ac:spMkLst>
            <pc:docMk/>
            <pc:sldMk cId="2271187727" sldId="1001"/>
            <ac:spMk id="7" creationId="{3235E2A0-67D4-080B-8A1B-2F08F9062AB9}"/>
          </ac:spMkLst>
        </pc:spChg>
        <pc:spChg chg="add del">
          <ac:chgData name="Loto admin studio" userId="a8e4de7fefc2f42b" providerId="LiveId" clId="{32C8424F-0765-4F16-9237-ECC585E04C88}" dt="2023-06-14T22:32:34.904" v="231"/>
          <ac:spMkLst>
            <pc:docMk/>
            <pc:sldMk cId="2271187727" sldId="1001"/>
            <ac:spMk id="8" creationId="{26255A26-AD61-19D3-DD96-6651628D16E1}"/>
          </ac:spMkLst>
        </pc:spChg>
        <pc:spChg chg="add mod">
          <ac:chgData name="Loto admin studio" userId="a8e4de7fefc2f42b" providerId="LiveId" clId="{32C8424F-0765-4F16-9237-ECC585E04C88}" dt="2023-06-14T22:51:40.374" v="288"/>
          <ac:spMkLst>
            <pc:docMk/>
            <pc:sldMk cId="2271187727" sldId="1001"/>
            <ac:spMk id="13" creationId="{29A36055-0D4E-2178-2948-BBAF2402FDBC}"/>
          </ac:spMkLst>
        </pc:spChg>
        <pc:picChg chg="add del mod">
          <ac:chgData name="Loto admin studio" userId="a8e4de7fefc2f42b" providerId="LiveId" clId="{32C8424F-0765-4F16-9237-ECC585E04C88}" dt="2023-06-14T22:33:40.610" v="234" actId="478"/>
          <ac:picMkLst>
            <pc:docMk/>
            <pc:sldMk cId="2271187727" sldId="1001"/>
            <ac:picMk id="10" creationId="{8312802A-7A2B-50A4-10B1-13350E4C23DC}"/>
          </ac:picMkLst>
        </pc:picChg>
        <pc:picChg chg="add del mod">
          <ac:chgData name="Loto admin studio" userId="a8e4de7fefc2f42b" providerId="LiveId" clId="{32C8424F-0765-4F16-9237-ECC585E04C88}" dt="2023-06-14T22:34:37.566" v="237" actId="478"/>
          <ac:picMkLst>
            <pc:docMk/>
            <pc:sldMk cId="2271187727" sldId="1001"/>
            <ac:picMk id="12" creationId="{DCDE7C2D-2E27-1A4A-381D-A772930D9FE9}"/>
          </ac:picMkLst>
        </pc:picChg>
      </pc:sldChg>
      <pc:sldChg chg="addSp delSp modSp new mod modAnim">
        <pc:chgData name="Loto admin studio" userId="a8e4de7fefc2f42b" providerId="LiveId" clId="{32C8424F-0765-4F16-9237-ECC585E04C88}" dt="2023-06-14T22:47:25.583" v="246" actId="478"/>
        <pc:sldMkLst>
          <pc:docMk/>
          <pc:sldMk cId="2846524532" sldId="1002"/>
        </pc:sldMkLst>
        <pc:spChg chg="del">
          <ac:chgData name="Loto admin studio" userId="a8e4de7fefc2f42b" providerId="LiveId" clId="{32C8424F-0765-4F16-9237-ECC585E04C88}" dt="2023-06-14T22:47:22.787" v="245" actId="478"/>
          <ac:spMkLst>
            <pc:docMk/>
            <pc:sldMk cId="2846524532" sldId="1002"/>
            <ac:spMk id="2" creationId="{ACE5158E-EF38-1A13-9BE2-8AB55550955A}"/>
          </ac:spMkLst>
        </pc:spChg>
        <pc:spChg chg="del">
          <ac:chgData name="Loto admin studio" userId="a8e4de7fefc2f42b" providerId="LiveId" clId="{32C8424F-0765-4F16-9237-ECC585E04C88}" dt="2023-06-14T22:47:25.583" v="246" actId="478"/>
          <ac:spMkLst>
            <pc:docMk/>
            <pc:sldMk cId="2846524532" sldId="1002"/>
            <ac:spMk id="3" creationId="{A2E25EE1-EE62-BFB6-59CD-FA89FBEFF3CD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4" creationId="{CFB94A0A-4CEB-321F-C688-DB03BBC6FB70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5" creationId="{799CA153-2F5F-BE86-1F48-4ECAA9B186EC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6" creationId="{F71E62B8-69C9-839D-C9A1-B9EEF0E62B32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7" creationId="{E3057FCE-E0F8-ECFE-1A37-CD209C281AA9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8" creationId="{9B18124C-715A-5800-B518-D7A46BF0DC8D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9" creationId="{137B2E7D-8760-E24F-544F-EC4F38A3D4B3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0" creationId="{8829FBC7-D5AC-C126-261C-3F48D60D00D0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1" creationId="{1C17A98C-7781-230A-ADAA-E8320452AE9E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2" creationId="{A5845EB8-63F3-C65C-7536-0C2D0CCD32F0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3" creationId="{5318EFB1-B4D5-7FD9-1EC6-661ADE9B17FE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4" creationId="{0487A2E8-1C9A-1DBF-05DE-056F26902139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5" creationId="{A802C6DB-CB76-7774-ACB1-7908BA1DBFF6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7" creationId="{9AFC7292-8E23-EAC2-9480-BBC61B0045E0}"/>
          </ac:spMkLst>
        </pc:spChg>
        <pc:spChg chg="add mod">
          <ac:chgData name="Loto admin studio" userId="a8e4de7fefc2f42b" providerId="LiveId" clId="{32C8424F-0765-4F16-9237-ECC585E04C88}" dt="2023-06-14T22:47:20.299" v="244" actId="1076"/>
          <ac:spMkLst>
            <pc:docMk/>
            <pc:sldMk cId="2846524532" sldId="1002"/>
            <ac:spMk id="18" creationId="{6F7F8649-90D6-D55F-3B0C-3CD7FAD5D4DD}"/>
          </ac:spMkLst>
        </pc:spChg>
        <pc:cxnChg chg="add mod">
          <ac:chgData name="Loto admin studio" userId="a8e4de7fefc2f42b" providerId="LiveId" clId="{32C8424F-0765-4F16-9237-ECC585E04C88}" dt="2023-06-14T22:47:20.299" v="244" actId="1076"/>
          <ac:cxnSpMkLst>
            <pc:docMk/>
            <pc:sldMk cId="2846524532" sldId="1002"/>
            <ac:cxnSpMk id="16" creationId="{EA077091-2C1E-5ACF-DB3E-F3A38EBA5132}"/>
          </ac:cxnSpMkLst>
        </pc:cxnChg>
        <pc:cxnChg chg="add mod">
          <ac:chgData name="Loto admin studio" userId="a8e4de7fefc2f42b" providerId="LiveId" clId="{32C8424F-0765-4F16-9237-ECC585E04C88}" dt="2023-06-14T22:47:20.299" v="244" actId="1076"/>
          <ac:cxnSpMkLst>
            <pc:docMk/>
            <pc:sldMk cId="2846524532" sldId="1002"/>
            <ac:cxnSpMk id="19" creationId="{796291F9-4831-80F4-C7B7-6C51505E1258}"/>
          </ac:cxnSpMkLst>
        </pc:cxnChg>
      </pc:sldChg>
      <pc:sldChg chg="new del">
        <pc:chgData name="Loto admin studio" userId="a8e4de7fefc2f42b" providerId="LiveId" clId="{32C8424F-0765-4F16-9237-ECC585E04C88}" dt="2023-06-14T22:49:42.114" v="268" actId="47"/>
        <pc:sldMkLst>
          <pc:docMk/>
          <pc:sldMk cId="3289351649" sldId="1003"/>
        </pc:sldMkLst>
      </pc:sldChg>
      <pc:sldChg chg="addSp modSp new mod ord">
        <pc:chgData name="Loto admin studio" userId="a8e4de7fefc2f42b" providerId="LiveId" clId="{32C8424F-0765-4F16-9237-ECC585E04C88}" dt="2023-06-14T22:49:32.129" v="266" actId="20577"/>
        <pc:sldMkLst>
          <pc:docMk/>
          <pc:sldMk cId="631899353" sldId="1004"/>
        </pc:sldMkLst>
        <pc:spChg chg="mod">
          <ac:chgData name="Loto admin studio" userId="a8e4de7fefc2f42b" providerId="LiveId" clId="{32C8424F-0765-4F16-9237-ECC585E04C88}" dt="2023-06-14T22:49:32.129" v="266" actId="20577"/>
          <ac:spMkLst>
            <pc:docMk/>
            <pc:sldMk cId="631899353" sldId="1004"/>
            <ac:spMk id="2" creationId="{C6D3296A-B6FF-B9CB-8487-3BED6B814CC6}"/>
          </ac:spMkLst>
        </pc:spChg>
        <pc:spChg chg="mod">
          <ac:chgData name="Loto admin studio" userId="a8e4de7fefc2f42b" providerId="LiveId" clId="{32C8424F-0765-4F16-9237-ECC585E04C88}" dt="2023-06-14T22:49:24.024" v="264" actId="20577"/>
          <ac:spMkLst>
            <pc:docMk/>
            <pc:sldMk cId="631899353" sldId="1004"/>
            <ac:spMk id="3" creationId="{C12DB92C-B12E-21F3-2198-0474492C2A74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8" creationId="{464D636A-7450-3C24-1054-9C37640845F3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0" creationId="{A51A34F8-363E-6175-71D4-D0006714753C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2" creationId="{80963383-5DAF-7B1E-CC6A-DD9C1F95FF52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3" creationId="{19813ECC-3A25-F38E-E602-1B5301A23C19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4" creationId="{081E20EC-77A3-D935-38DF-5F74E3676516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5" creationId="{AC792C10-FB18-11F6-66E5-56450F03116D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6" creationId="{48A56A02-BEC5-6214-EEFF-D81E2897820B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7" creationId="{A2FCE27D-B721-3E17-BF99-AE96CD9884A6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8" creationId="{BE493E13-3F6B-1A71-D38F-68E08D1A3FDE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19" creationId="{9D408A16-8433-5C69-5B7D-6653220521CB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0" creationId="{15AF81F8-2DFF-C1AA-0ABD-2F0E8A87F82A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1" creationId="{70A23995-5040-AEC8-6480-77AC16EC30D6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2" creationId="{6B61EDC6-CD77-4CD6-F942-C29A0BE3C825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3" creationId="{AEA0432B-A611-2F71-FFA6-F91DDBEDD4FC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4" creationId="{6D55A976-4F64-3A61-907A-7C0C93BD8E36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5" creationId="{CE302553-C19B-BBD9-6D3D-2EB92DFE1D36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6" creationId="{BB948CBB-2C34-1410-33AB-E0F045172724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7" creationId="{21534D7C-40EA-4370-6516-E896BFD51622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28" creationId="{88077C45-0FBF-29C4-5A62-86F4217AF0DE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0" creationId="{D1EE0191-E11C-1FF0-CB00-2AC7210B86CE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1" creationId="{7F30FDAB-75B5-ECAF-9A02-93F8E6051A6A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2" creationId="{9A2E7C2A-FF29-9F3B-3391-2394B6DF5F32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3" creationId="{88B4185C-E977-80CE-54B4-9FA9B2E8E2F1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4" creationId="{C0349040-E501-FBCD-0E4F-3876B1D6F5BB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5" creationId="{82930CDC-43DF-0172-DF30-099A6BE8EA37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6" creationId="{42CD0D50-A8F0-67E6-67F6-5EDAFF18B983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7" creationId="{FFE1BD4B-F176-2926-3CFA-049128AD5D7D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8" creationId="{69BB5FB1-7AFA-D8C2-4B70-935A1F76EE1B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39" creationId="{664DED2A-36A5-6874-D7D5-CE8AE54DB9E5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40" creationId="{23E0223E-6C89-8E7D-9D8E-8566A88FCD9E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41" creationId="{D38F9EBE-88EA-CDFF-4457-CA6CF85912B6}"/>
          </ac:spMkLst>
        </pc:spChg>
        <pc:spChg chg="add mod">
          <ac:chgData name="Loto admin studio" userId="a8e4de7fefc2f42b" providerId="LiveId" clId="{32C8424F-0765-4F16-9237-ECC585E04C88}" dt="2023-06-14T22:48:36.322" v="252" actId="1076"/>
          <ac:spMkLst>
            <pc:docMk/>
            <pc:sldMk cId="631899353" sldId="1004"/>
            <ac:spMk id="42" creationId="{E6BFD1D0-C712-06A5-A2B5-523F487C0DB0}"/>
          </ac:spMkLst>
        </pc:spChg>
        <pc:picChg chg="add mod">
          <ac:chgData name="Loto admin studio" userId="a8e4de7fefc2f42b" providerId="LiveId" clId="{32C8424F-0765-4F16-9237-ECC585E04C88}" dt="2023-06-14T22:48:36.322" v="252" actId="1076"/>
          <ac:picMkLst>
            <pc:docMk/>
            <pc:sldMk cId="631899353" sldId="1004"/>
            <ac:picMk id="4" creationId="{D6A33539-61D3-8E4A-B32B-822BCD7B04AC}"/>
          </ac:picMkLst>
        </pc:picChg>
        <pc:picChg chg="add mod">
          <ac:chgData name="Loto admin studio" userId="a8e4de7fefc2f42b" providerId="LiveId" clId="{32C8424F-0765-4F16-9237-ECC585E04C88}" dt="2023-06-14T22:48:36.322" v="252" actId="1076"/>
          <ac:picMkLst>
            <pc:docMk/>
            <pc:sldMk cId="631899353" sldId="1004"/>
            <ac:picMk id="5" creationId="{E227471E-DCE4-3E93-8BB4-840DBE9AE8A2}"/>
          </ac:picMkLst>
        </pc:picChg>
        <pc:picChg chg="add mod">
          <ac:chgData name="Loto admin studio" userId="a8e4de7fefc2f42b" providerId="LiveId" clId="{32C8424F-0765-4F16-9237-ECC585E04C88}" dt="2023-06-14T22:48:36.322" v="252" actId="1076"/>
          <ac:picMkLst>
            <pc:docMk/>
            <pc:sldMk cId="631899353" sldId="1004"/>
            <ac:picMk id="6" creationId="{01401BC9-5F37-C668-4724-89B34A8FB067}"/>
          </ac:picMkLst>
        </pc:picChg>
        <pc:picChg chg="add mod">
          <ac:chgData name="Loto admin studio" userId="a8e4de7fefc2f42b" providerId="LiveId" clId="{32C8424F-0765-4F16-9237-ECC585E04C88}" dt="2023-06-14T22:48:36.322" v="252" actId="1076"/>
          <ac:picMkLst>
            <pc:docMk/>
            <pc:sldMk cId="631899353" sldId="1004"/>
            <ac:picMk id="7" creationId="{3B9EB4C1-7612-7374-EDB0-7B9B899DAF0C}"/>
          </ac:picMkLst>
        </pc:picChg>
        <pc:cxnChg chg="add mod">
          <ac:chgData name="Loto admin studio" userId="a8e4de7fefc2f42b" providerId="LiveId" clId="{32C8424F-0765-4F16-9237-ECC585E04C88}" dt="2023-06-14T22:48:36.322" v="252" actId="1076"/>
          <ac:cxnSpMkLst>
            <pc:docMk/>
            <pc:sldMk cId="631899353" sldId="1004"/>
            <ac:cxnSpMk id="9" creationId="{9BB65167-A8AF-1B94-A36A-75217A630696}"/>
          </ac:cxnSpMkLst>
        </pc:cxnChg>
        <pc:cxnChg chg="add mod">
          <ac:chgData name="Loto admin studio" userId="a8e4de7fefc2f42b" providerId="LiveId" clId="{32C8424F-0765-4F16-9237-ECC585E04C88}" dt="2023-06-14T22:48:36.322" v="252" actId="1076"/>
          <ac:cxnSpMkLst>
            <pc:docMk/>
            <pc:sldMk cId="631899353" sldId="1004"/>
            <ac:cxnSpMk id="11" creationId="{3C15A084-5BBC-8719-97FC-F59C5C93ADFC}"/>
          </ac:cxnSpMkLst>
        </pc:cxnChg>
        <pc:cxnChg chg="add mod">
          <ac:chgData name="Loto admin studio" userId="a8e4de7fefc2f42b" providerId="LiveId" clId="{32C8424F-0765-4F16-9237-ECC585E04C88}" dt="2023-06-14T22:48:36.322" v="252" actId="1076"/>
          <ac:cxnSpMkLst>
            <pc:docMk/>
            <pc:sldMk cId="631899353" sldId="1004"/>
            <ac:cxnSpMk id="29" creationId="{2529047C-1F0F-77B1-2242-B3B2AB4FCF29}"/>
          </ac:cxnSpMkLst>
        </pc:cxnChg>
      </pc:sldChg>
      <pc:sldChg chg="addSp delSp modSp new mod ord">
        <pc:chgData name="Loto admin studio" userId="a8e4de7fefc2f42b" providerId="LiveId" clId="{32C8424F-0765-4F16-9237-ECC585E04C88}" dt="2023-06-14T23:00:32.231" v="550" actId="1076"/>
        <pc:sldMkLst>
          <pc:docMk/>
          <pc:sldMk cId="354619614" sldId="1005"/>
        </pc:sldMkLst>
        <pc:spChg chg="mod">
          <ac:chgData name="Loto admin studio" userId="a8e4de7fefc2f42b" providerId="LiveId" clId="{32C8424F-0765-4F16-9237-ECC585E04C88}" dt="2023-06-14T23:00:13.224" v="548" actId="1076"/>
          <ac:spMkLst>
            <pc:docMk/>
            <pc:sldMk cId="354619614" sldId="1005"/>
            <ac:spMk id="2" creationId="{09A12E75-E3FC-6899-7B9E-B0487F4891B5}"/>
          </ac:spMkLst>
        </pc:spChg>
        <pc:spChg chg="del mod">
          <ac:chgData name="Loto admin studio" userId="a8e4de7fefc2f42b" providerId="LiveId" clId="{32C8424F-0765-4F16-9237-ECC585E04C88}" dt="2023-06-14T23:00:03.554" v="547" actId="478"/>
          <ac:spMkLst>
            <pc:docMk/>
            <pc:sldMk cId="354619614" sldId="1005"/>
            <ac:spMk id="3" creationId="{C57022D6-2F44-0D11-A2B1-824E9FD072A6}"/>
          </ac:spMkLst>
        </pc:spChg>
        <pc:spChg chg="add mod">
          <ac:chgData name="Loto admin studio" userId="a8e4de7fefc2f42b" providerId="LiveId" clId="{32C8424F-0765-4F16-9237-ECC585E04C88}" dt="2023-06-14T23:00:32.231" v="550" actId="1076"/>
          <ac:spMkLst>
            <pc:docMk/>
            <pc:sldMk cId="354619614" sldId="1005"/>
            <ac:spMk id="5" creationId="{CBD37349-CEAD-BAE1-0E60-384DE6A95CDF}"/>
          </ac:spMkLst>
        </pc:spChg>
        <pc:spChg chg="add mod">
          <ac:chgData name="Loto admin studio" userId="a8e4de7fefc2f42b" providerId="LiveId" clId="{32C8424F-0765-4F16-9237-ECC585E04C88}" dt="2023-06-14T23:00:32.231" v="550" actId="1076"/>
          <ac:spMkLst>
            <pc:docMk/>
            <pc:sldMk cId="354619614" sldId="1005"/>
            <ac:spMk id="6" creationId="{BF94F205-29B7-EA6B-E02D-47C3B9FC0EB2}"/>
          </ac:spMkLst>
        </pc:spChg>
        <pc:spChg chg="add mod">
          <ac:chgData name="Loto admin studio" userId="a8e4de7fefc2f42b" providerId="LiveId" clId="{32C8424F-0765-4F16-9237-ECC585E04C88}" dt="2023-06-14T23:00:32.231" v="550" actId="1076"/>
          <ac:spMkLst>
            <pc:docMk/>
            <pc:sldMk cId="354619614" sldId="1005"/>
            <ac:spMk id="9" creationId="{B4783D2A-CE10-A231-96FE-05A239A18E3E}"/>
          </ac:spMkLst>
        </pc:spChg>
        <pc:picChg chg="add mod">
          <ac:chgData name="Loto admin studio" userId="a8e4de7fefc2f42b" providerId="LiveId" clId="{32C8424F-0765-4F16-9237-ECC585E04C88}" dt="2023-06-14T23:00:19.468" v="549" actId="14100"/>
          <ac:picMkLst>
            <pc:docMk/>
            <pc:sldMk cId="354619614" sldId="1005"/>
            <ac:picMk id="4" creationId="{B39E39D0-2693-2775-E062-10730F92E5B0}"/>
          </ac:picMkLst>
        </pc:picChg>
        <pc:cxnChg chg="add mod">
          <ac:chgData name="Loto admin studio" userId="a8e4de7fefc2f42b" providerId="LiveId" clId="{32C8424F-0765-4F16-9237-ECC585E04C88}" dt="2023-06-14T23:00:32.231" v="550" actId="1076"/>
          <ac:cxnSpMkLst>
            <pc:docMk/>
            <pc:sldMk cId="354619614" sldId="1005"/>
            <ac:cxnSpMk id="7" creationId="{A6520EE4-F287-B3B5-3729-80E826A07A3D}"/>
          </ac:cxnSpMkLst>
        </pc:cxnChg>
        <pc:cxnChg chg="add mod">
          <ac:chgData name="Loto admin studio" userId="a8e4de7fefc2f42b" providerId="LiveId" clId="{32C8424F-0765-4F16-9237-ECC585E04C88}" dt="2023-06-14T23:00:32.231" v="550" actId="1076"/>
          <ac:cxnSpMkLst>
            <pc:docMk/>
            <pc:sldMk cId="354619614" sldId="1005"/>
            <ac:cxnSpMk id="8" creationId="{BFFE7BAE-ABFA-8F36-065E-64DEB8C026F2}"/>
          </ac:cxnSpMkLst>
        </pc:cxnChg>
      </pc:sldChg>
      <pc:sldChg chg="new add del">
        <pc:chgData name="Loto admin studio" userId="a8e4de7fefc2f42b" providerId="LiveId" clId="{32C8424F-0765-4F16-9237-ECC585E04C88}" dt="2023-06-14T22:50:46.553" v="276" actId="47"/>
        <pc:sldMkLst>
          <pc:docMk/>
          <pc:sldMk cId="4028848191" sldId="1005"/>
        </pc:sldMkLst>
      </pc:sldChg>
      <pc:sldChg chg="addSp modSp new mod ord">
        <pc:chgData name="Loto admin studio" userId="a8e4de7fefc2f42b" providerId="LiveId" clId="{32C8424F-0765-4F16-9237-ECC585E04C88}" dt="2023-06-14T22:55:46.263" v="444" actId="20577"/>
        <pc:sldMkLst>
          <pc:docMk/>
          <pc:sldMk cId="1656974995" sldId="1006"/>
        </pc:sldMkLst>
        <pc:spChg chg="mod">
          <ac:chgData name="Loto admin studio" userId="a8e4de7fefc2f42b" providerId="LiveId" clId="{32C8424F-0765-4F16-9237-ECC585E04C88}" dt="2023-06-14T22:55:25.650" v="408" actId="20577"/>
          <ac:spMkLst>
            <pc:docMk/>
            <pc:sldMk cId="1656974995" sldId="1006"/>
            <ac:spMk id="2" creationId="{C2FA29FC-AFD6-A8E4-0102-926F878295D1}"/>
          </ac:spMkLst>
        </pc:spChg>
        <pc:spChg chg="mod">
          <ac:chgData name="Loto admin studio" userId="a8e4de7fefc2f42b" providerId="LiveId" clId="{32C8424F-0765-4F16-9237-ECC585E04C88}" dt="2023-06-14T22:55:46.263" v="444" actId="20577"/>
          <ac:spMkLst>
            <pc:docMk/>
            <pc:sldMk cId="1656974995" sldId="1006"/>
            <ac:spMk id="3" creationId="{2A047D8E-6D07-66D9-14AA-33CFDBCCB838}"/>
          </ac:spMkLst>
        </pc:spChg>
        <pc:picChg chg="add mod">
          <ac:chgData name="Loto admin studio" userId="a8e4de7fefc2f42b" providerId="LiveId" clId="{32C8424F-0765-4F16-9237-ECC585E04C88}" dt="2023-06-14T22:54:58.790" v="386"/>
          <ac:picMkLst>
            <pc:docMk/>
            <pc:sldMk cId="1656974995" sldId="1006"/>
            <ac:picMk id="4" creationId="{0396C4B5-21F8-3704-16AF-A1BC6062918E}"/>
          </ac:picMkLst>
        </pc:picChg>
        <pc:picChg chg="add mod">
          <ac:chgData name="Loto admin studio" userId="a8e4de7fefc2f42b" providerId="LiveId" clId="{32C8424F-0765-4F16-9237-ECC585E04C88}" dt="2023-06-14T22:55:20.999" v="391" actId="1076"/>
          <ac:picMkLst>
            <pc:docMk/>
            <pc:sldMk cId="1656974995" sldId="1006"/>
            <ac:picMk id="5" creationId="{7E1C04A9-08F2-90F5-D2C0-C3445E8EDA56}"/>
          </ac:picMkLst>
        </pc:picChg>
      </pc:sldChg>
      <pc:sldChg chg="addSp modSp new mod ord">
        <pc:chgData name="Loto admin studio" userId="a8e4de7fefc2f42b" providerId="LiveId" clId="{32C8424F-0765-4F16-9237-ECC585E04C88}" dt="2023-06-14T22:57:04.282" v="507"/>
        <pc:sldMkLst>
          <pc:docMk/>
          <pc:sldMk cId="3048395202" sldId="1007"/>
        </pc:sldMkLst>
        <pc:spChg chg="mod">
          <ac:chgData name="Loto admin studio" userId="a8e4de7fefc2f42b" providerId="LiveId" clId="{32C8424F-0765-4F16-9237-ECC585E04C88}" dt="2023-06-14T22:56:50.897" v="505" actId="20577"/>
          <ac:spMkLst>
            <pc:docMk/>
            <pc:sldMk cId="3048395202" sldId="1007"/>
            <ac:spMk id="2" creationId="{BBAA3906-1461-F7EB-2BE9-922EBFC78290}"/>
          </ac:spMkLst>
        </pc:spChg>
        <pc:spChg chg="mod">
          <ac:chgData name="Loto admin studio" userId="a8e4de7fefc2f42b" providerId="LiveId" clId="{32C8424F-0765-4F16-9237-ECC585E04C88}" dt="2023-06-14T22:56:46.774" v="491" actId="20577"/>
          <ac:spMkLst>
            <pc:docMk/>
            <pc:sldMk cId="3048395202" sldId="1007"/>
            <ac:spMk id="3" creationId="{31BCDCCE-5E11-2DFA-D2E3-E5C8489FFB00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5" creationId="{6A2C3A91-85F1-9C80-5A04-62CD306CE133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6" creationId="{0897A476-D143-B669-46D2-8495C84DC321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7" creationId="{27F3D24E-5376-390E-8B16-8E4E05E0D475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8" creationId="{67C58833-C9C8-5BEF-9547-D8A3EC59778C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9" creationId="{CC3A2B1F-8FD5-B37C-C746-5723311AAF58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10" creationId="{D56C4053-A798-181E-2941-4035B41E4090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11" creationId="{DD163BD2-98AE-E43C-6B60-90EB19399C57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12" creationId="{C4BC9851-7B29-6DA0-310C-4F5B6C172E4F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13" creationId="{69B78D76-04A8-0A9F-81C0-996B8AC811BF}"/>
          </ac:spMkLst>
        </pc:spChg>
        <pc:spChg chg="add mod">
          <ac:chgData name="Loto admin studio" userId="a8e4de7fefc2f42b" providerId="LiveId" clId="{32C8424F-0765-4F16-9237-ECC585E04C88}" dt="2023-06-14T22:56:31.529" v="451"/>
          <ac:spMkLst>
            <pc:docMk/>
            <pc:sldMk cId="3048395202" sldId="1007"/>
            <ac:spMk id="14" creationId="{51A7E125-1DE3-0B63-1DFB-D8ABDE902A6A}"/>
          </ac:spMkLst>
        </pc:spChg>
        <pc:picChg chg="add mod">
          <ac:chgData name="Loto admin studio" userId="a8e4de7fefc2f42b" providerId="LiveId" clId="{32C8424F-0765-4F16-9237-ECC585E04C88}" dt="2023-06-14T22:56:31.529" v="451"/>
          <ac:picMkLst>
            <pc:docMk/>
            <pc:sldMk cId="3048395202" sldId="1007"/>
            <ac:picMk id="4" creationId="{EA7C14CC-1063-72C5-8738-D655CE59CDB8}"/>
          </ac:picMkLst>
        </pc:picChg>
      </pc:sldChg>
      <pc:sldChg chg="addSp modSp new mod ord">
        <pc:chgData name="Loto admin studio" userId="a8e4de7fefc2f42b" providerId="LiveId" clId="{32C8424F-0765-4F16-9237-ECC585E04C88}" dt="2023-06-14T23:02:50.508" v="586" actId="20577"/>
        <pc:sldMkLst>
          <pc:docMk/>
          <pc:sldMk cId="768404819" sldId="1008"/>
        </pc:sldMkLst>
        <pc:spChg chg="mod">
          <ac:chgData name="Loto admin studio" userId="a8e4de7fefc2f42b" providerId="LiveId" clId="{32C8424F-0765-4F16-9237-ECC585E04C88}" dt="2023-06-14T23:02:50.508" v="586" actId="20577"/>
          <ac:spMkLst>
            <pc:docMk/>
            <pc:sldMk cId="768404819" sldId="1008"/>
            <ac:spMk id="2" creationId="{85F2C5D7-1AAE-386C-DFDD-0867E2591591}"/>
          </ac:spMkLst>
        </pc:spChg>
        <pc:spChg chg="mod">
          <ac:chgData name="Loto admin studio" userId="a8e4de7fefc2f42b" providerId="LiveId" clId="{32C8424F-0765-4F16-9237-ECC585E04C88}" dt="2023-06-14T23:02:36.383" v="572" actId="20577"/>
          <ac:spMkLst>
            <pc:docMk/>
            <pc:sldMk cId="768404819" sldId="1008"/>
            <ac:spMk id="3" creationId="{C84413B6-E8C2-2DDA-903F-1CF8EB8E6B24}"/>
          </ac:spMkLst>
        </pc:spChg>
        <pc:spChg chg="add mod">
          <ac:chgData name="Loto admin studio" userId="a8e4de7fefc2f42b" providerId="LiveId" clId="{32C8424F-0765-4F16-9237-ECC585E04C88}" dt="2023-06-14T23:02:32.015" v="561"/>
          <ac:spMkLst>
            <pc:docMk/>
            <pc:sldMk cId="768404819" sldId="1008"/>
            <ac:spMk id="5" creationId="{E58AF862-37DA-639E-53E9-3DB14A254ED6}"/>
          </ac:spMkLst>
        </pc:spChg>
        <pc:picChg chg="add mod">
          <ac:chgData name="Loto admin studio" userId="a8e4de7fefc2f42b" providerId="LiveId" clId="{32C8424F-0765-4F16-9237-ECC585E04C88}" dt="2023-06-14T23:02:32.015" v="561"/>
          <ac:picMkLst>
            <pc:docMk/>
            <pc:sldMk cId="768404819" sldId="1008"/>
            <ac:picMk id="4" creationId="{E1886DBE-FE3D-FDCB-42BA-BE3C77BA87A4}"/>
          </ac:picMkLst>
        </pc:picChg>
      </pc:sldChg>
      <pc:sldChg chg="new del">
        <pc:chgData name="Loto admin studio" userId="a8e4de7fefc2f42b" providerId="LiveId" clId="{32C8424F-0765-4F16-9237-ECC585E04C88}" dt="2023-06-14T23:02:00.099" v="554" actId="47"/>
        <pc:sldMkLst>
          <pc:docMk/>
          <pc:sldMk cId="1544524455" sldId="1008"/>
        </pc:sldMkLst>
      </pc:sldChg>
      <pc:sldChg chg="new del">
        <pc:chgData name="Loto admin studio" userId="a8e4de7fefc2f42b" providerId="LiveId" clId="{32C8424F-0765-4F16-9237-ECC585E04C88}" dt="2023-06-14T23:04:25.901" v="599" actId="47"/>
        <pc:sldMkLst>
          <pc:docMk/>
          <pc:sldMk cId="2430355566" sldId="1009"/>
        </pc:sldMkLst>
      </pc:sldChg>
      <pc:sldChg chg="new del">
        <pc:chgData name="Loto admin studio" userId="a8e4de7fefc2f42b" providerId="LiveId" clId="{32C8424F-0765-4F16-9237-ECC585E04C88}" dt="2023-06-14T23:04:25.901" v="599" actId="47"/>
        <pc:sldMkLst>
          <pc:docMk/>
          <pc:sldMk cId="46961584" sldId="1010"/>
        </pc:sldMkLst>
      </pc:sldChg>
      <pc:sldChg chg="addSp delSp modSp add mod">
        <pc:chgData name="Loto admin studio" userId="a8e4de7fefc2f42b" providerId="LiveId" clId="{32C8424F-0765-4F16-9237-ECC585E04C88}" dt="2023-06-14T23:03:25.002" v="591"/>
        <pc:sldMkLst>
          <pc:docMk/>
          <pc:sldMk cId="540188285" sldId="1011"/>
        </pc:sldMkLst>
        <pc:spChg chg="del">
          <ac:chgData name="Loto admin studio" userId="a8e4de7fefc2f42b" providerId="LiveId" clId="{32C8424F-0765-4F16-9237-ECC585E04C88}" dt="2023-06-14T23:03:21.886" v="590" actId="478"/>
          <ac:spMkLst>
            <pc:docMk/>
            <pc:sldMk cId="540188285" sldId="1011"/>
            <ac:spMk id="5" creationId="{E58AF862-37DA-639E-53E9-3DB14A254ED6}"/>
          </ac:spMkLst>
        </pc:spChg>
        <pc:spChg chg="add mod">
          <ac:chgData name="Loto admin studio" userId="a8e4de7fefc2f42b" providerId="LiveId" clId="{32C8424F-0765-4F16-9237-ECC585E04C88}" dt="2023-06-14T23:03:25.002" v="591"/>
          <ac:spMkLst>
            <pc:docMk/>
            <pc:sldMk cId="540188285" sldId="1011"/>
            <ac:spMk id="6" creationId="{85564AA4-B4A5-21A4-B98C-6684D71AF27D}"/>
          </ac:spMkLst>
        </pc:spChg>
        <pc:picChg chg="del">
          <ac:chgData name="Loto admin studio" userId="a8e4de7fefc2f42b" providerId="LiveId" clId="{32C8424F-0765-4F16-9237-ECC585E04C88}" dt="2023-06-14T23:03:18.230" v="589" actId="478"/>
          <ac:picMkLst>
            <pc:docMk/>
            <pc:sldMk cId="540188285" sldId="1011"/>
            <ac:picMk id="4" creationId="{E1886DBE-FE3D-FDCB-42BA-BE3C77BA87A4}"/>
          </ac:picMkLst>
        </pc:picChg>
        <pc:picChg chg="add mod">
          <ac:chgData name="Loto admin studio" userId="a8e4de7fefc2f42b" providerId="LiveId" clId="{32C8424F-0765-4F16-9237-ECC585E04C88}" dt="2023-06-14T23:03:25.002" v="591"/>
          <ac:picMkLst>
            <pc:docMk/>
            <pc:sldMk cId="540188285" sldId="1011"/>
            <ac:picMk id="7" creationId="{E76D534A-9BAF-9A5E-A199-A364557C8E89}"/>
          </ac:picMkLst>
        </pc:picChg>
      </pc:sldChg>
      <pc:sldChg chg="addSp delSp modSp add mod">
        <pc:chgData name="Loto admin studio" userId="a8e4de7fefc2f42b" providerId="LiveId" clId="{32C8424F-0765-4F16-9237-ECC585E04C88}" dt="2023-06-14T23:04:11.344" v="597"/>
        <pc:sldMkLst>
          <pc:docMk/>
          <pc:sldMk cId="792232207" sldId="1012"/>
        </pc:sldMkLst>
        <pc:spChg chg="del">
          <ac:chgData name="Loto admin studio" userId="a8e4de7fefc2f42b" providerId="LiveId" clId="{32C8424F-0765-4F16-9237-ECC585E04C88}" dt="2023-06-14T23:04:00.683" v="595" actId="478"/>
          <ac:spMkLst>
            <pc:docMk/>
            <pc:sldMk cId="792232207" sldId="1012"/>
            <ac:spMk id="6" creationId="{85564AA4-B4A5-21A4-B98C-6684D71AF27D}"/>
          </ac:spMkLst>
        </pc:spChg>
        <pc:picChg chg="add mod">
          <ac:chgData name="Loto admin studio" userId="a8e4de7fefc2f42b" providerId="LiveId" clId="{32C8424F-0765-4F16-9237-ECC585E04C88}" dt="2023-06-14T23:04:11.344" v="597"/>
          <ac:picMkLst>
            <pc:docMk/>
            <pc:sldMk cId="792232207" sldId="1012"/>
            <ac:picMk id="4" creationId="{BC6ED59B-B78C-B72C-68FC-DE603CF46A99}"/>
          </ac:picMkLst>
        </pc:picChg>
        <pc:picChg chg="del">
          <ac:chgData name="Loto admin studio" userId="a8e4de7fefc2f42b" providerId="LiveId" clId="{32C8424F-0765-4F16-9237-ECC585E04C88}" dt="2023-06-14T23:03:57.039" v="594" actId="478"/>
          <ac:picMkLst>
            <pc:docMk/>
            <pc:sldMk cId="792232207" sldId="1012"/>
            <ac:picMk id="7" creationId="{E76D534A-9BAF-9A5E-A199-A364557C8E89}"/>
          </ac:picMkLst>
        </pc:picChg>
      </pc:sldChg>
      <pc:sldChg chg="addSp delSp modSp new mod">
        <pc:chgData name="Loto admin studio" userId="a8e4de7fefc2f42b" providerId="LiveId" clId="{32C8424F-0765-4F16-9237-ECC585E04C88}" dt="2023-06-14T23:23:38.472" v="764" actId="1076"/>
        <pc:sldMkLst>
          <pc:docMk/>
          <pc:sldMk cId="2555547718" sldId="1013"/>
        </pc:sldMkLst>
        <pc:spChg chg="mod">
          <ac:chgData name="Loto admin studio" userId="a8e4de7fefc2f42b" providerId="LiveId" clId="{32C8424F-0765-4F16-9237-ECC585E04C88}" dt="2023-06-14T23:07:28.040" v="644" actId="20577"/>
          <ac:spMkLst>
            <pc:docMk/>
            <pc:sldMk cId="2555547718" sldId="1013"/>
            <ac:spMk id="2" creationId="{77DFD56D-8892-E423-340F-5EA7925FFAA9}"/>
          </ac:spMkLst>
        </pc:spChg>
        <pc:spChg chg="mod">
          <ac:chgData name="Loto admin studio" userId="a8e4de7fefc2f42b" providerId="LiveId" clId="{32C8424F-0765-4F16-9237-ECC585E04C88}" dt="2023-06-14T23:07:24.493" v="636" actId="20577"/>
          <ac:spMkLst>
            <pc:docMk/>
            <pc:sldMk cId="2555547718" sldId="1013"/>
            <ac:spMk id="3" creationId="{63A5C5BD-CBF5-6F24-4F29-221700F6EE95}"/>
          </ac:spMkLst>
        </pc:spChg>
        <pc:spChg chg="add mod">
          <ac:chgData name="Loto admin studio" userId="a8e4de7fefc2f42b" providerId="LiveId" clId="{32C8424F-0765-4F16-9237-ECC585E04C88}" dt="2023-06-14T23:22:24.689" v="757" actId="1076"/>
          <ac:spMkLst>
            <pc:docMk/>
            <pc:sldMk cId="2555547718" sldId="1013"/>
            <ac:spMk id="5" creationId="{4A6B429E-10CB-A16B-7436-C02A5BA65342}"/>
          </ac:spMkLst>
        </pc:spChg>
        <pc:spChg chg="add mod">
          <ac:chgData name="Loto admin studio" userId="a8e4de7fefc2f42b" providerId="LiveId" clId="{32C8424F-0765-4F16-9237-ECC585E04C88}" dt="2023-06-14T23:22:14.670" v="754" actId="1076"/>
          <ac:spMkLst>
            <pc:docMk/>
            <pc:sldMk cId="2555547718" sldId="1013"/>
            <ac:spMk id="7" creationId="{B57CC63E-0EFA-3C61-2409-BA07C89CB444}"/>
          </ac:spMkLst>
        </pc:spChg>
        <pc:spChg chg="add del mod">
          <ac:chgData name="Loto admin studio" userId="a8e4de7fefc2f42b" providerId="LiveId" clId="{32C8424F-0765-4F16-9237-ECC585E04C88}" dt="2023-06-14T23:21:14.139" v="743" actId="478"/>
          <ac:spMkLst>
            <pc:docMk/>
            <pc:sldMk cId="2555547718" sldId="1013"/>
            <ac:spMk id="10" creationId="{2E772F10-BC24-4518-6FF0-1A62A7EF4728}"/>
          </ac:spMkLst>
        </pc:spChg>
        <pc:spChg chg="add del mod">
          <ac:chgData name="Loto admin studio" userId="a8e4de7fefc2f42b" providerId="LiveId" clId="{32C8424F-0765-4F16-9237-ECC585E04C88}" dt="2023-06-14T23:22:17.347" v="755" actId="478"/>
          <ac:spMkLst>
            <pc:docMk/>
            <pc:sldMk cId="2555547718" sldId="1013"/>
            <ac:spMk id="13" creationId="{DB5BAD9E-D330-F902-60AA-90792AF8ED36}"/>
          </ac:spMkLst>
        </pc:spChg>
        <pc:spChg chg="add del mod">
          <ac:chgData name="Loto admin studio" userId="a8e4de7fefc2f42b" providerId="LiveId" clId="{32C8424F-0765-4F16-9237-ECC585E04C88}" dt="2023-06-14T23:23:35.283" v="763" actId="478"/>
          <ac:spMkLst>
            <pc:docMk/>
            <pc:sldMk cId="2555547718" sldId="1013"/>
            <ac:spMk id="16" creationId="{2E16B4D6-C810-01A8-7234-01F2411EE538}"/>
          </ac:spMkLst>
        </pc:spChg>
        <pc:picChg chg="add mod">
          <ac:chgData name="Loto admin studio" userId="a8e4de7fefc2f42b" providerId="LiveId" clId="{32C8424F-0765-4F16-9237-ECC585E04C88}" dt="2023-06-14T23:21:27.951" v="746" actId="1076"/>
          <ac:picMkLst>
            <pc:docMk/>
            <pc:sldMk cId="2555547718" sldId="1013"/>
            <ac:picMk id="9" creationId="{1A2D0E39-A1A8-7CB1-C152-062EBEF55E33}"/>
          </ac:picMkLst>
        </pc:picChg>
        <pc:picChg chg="add mod">
          <ac:chgData name="Loto admin studio" userId="a8e4de7fefc2f42b" providerId="LiveId" clId="{32C8424F-0765-4F16-9237-ECC585E04C88}" dt="2023-06-14T23:22:11.577" v="753" actId="1076"/>
          <ac:picMkLst>
            <pc:docMk/>
            <pc:sldMk cId="2555547718" sldId="1013"/>
            <ac:picMk id="12" creationId="{8CC3D4C9-C281-E887-A07F-6A78FCACE1E7}"/>
          </ac:picMkLst>
        </pc:picChg>
        <pc:picChg chg="add mod modCrop">
          <ac:chgData name="Loto admin studio" userId="a8e4de7fefc2f42b" providerId="LiveId" clId="{32C8424F-0765-4F16-9237-ECC585E04C88}" dt="2023-06-14T23:23:38.472" v="764" actId="1076"/>
          <ac:picMkLst>
            <pc:docMk/>
            <pc:sldMk cId="2555547718" sldId="1013"/>
            <ac:picMk id="15" creationId="{BDE770F1-BD02-F73A-DCCB-14F0F350E0B7}"/>
          </ac:picMkLst>
        </pc:picChg>
      </pc:sldChg>
      <pc:sldChg chg="addSp delSp modSp new mod">
        <pc:chgData name="Loto admin studio" userId="a8e4de7fefc2f42b" providerId="LiveId" clId="{32C8424F-0765-4F16-9237-ECC585E04C88}" dt="2023-06-14T23:16:58.597" v="731" actId="478"/>
        <pc:sldMkLst>
          <pc:docMk/>
          <pc:sldMk cId="276429428" sldId="1014"/>
        </pc:sldMkLst>
        <pc:spChg chg="mod">
          <ac:chgData name="Loto admin studio" userId="a8e4de7fefc2f42b" providerId="LiveId" clId="{32C8424F-0765-4F16-9237-ECC585E04C88}" dt="2023-06-14T23:14:50.491" v="720" actId="20577"/>
          <ac:spMkLst>
            <pc:docMk/>
            <pc:sldMk cId="276429428" sldId="1014"/>
            <ac:spMk id="2" creationId="{AF5DC34C-56E7-3252-7D12-02FEA98B7BD3}"/>
          </ac:spMkLst>
        </pc:spChg>
        <pc:spChg chg="mod">
          <ac:chgData name="Loto admin studio" userId="a8e4de7fefc2f42b" providerId="LiveId" clId="{32C8424F-0765-4F16-9237-ECC585E04C88}" dt="2023-06-14T23:14:46.591" v="709" actId="20577"/>
          <ac:spMkLst>
            <pc:docMk/>
            <pc:sldMk cId="276429428" sldId="1014"/>
            <ac:spMk id="3" creationId="{1AF8D729-D73C-639D-0217-815ED4187410}"/>
          </ac:spMkLst>
        </pc:spChg>
        <pc:spChg chg="add del mod">
          <ac:chgData name="Loto admin studio" userId="a8e4de7fefc2f42b" providerId="LiveId" clId="{32C8424F-0765-4F16-9237-ECC585E04C88}" dt="2023-06-14T23:16:58.597" v="731" actId="478"/>
          <ac:spMkLst>
            <pc:docMk/>
            <pc:sldMk cId="276429428" sldId="1014"/>
            <ac:spMk id="6" creationId="{D905894E-06F8-7DBE-CA0A-DCDD5B59CD7F}"/>
          </ac:spMkLst>
        </pc:spChg>
        <pc:picChg chg="add mod">
          <ac:chgData name="Loto admin studio" userId="a8e4de7fefc2f42b" providerId="LiveId" clId="{32C8424F-0765-4F16-9237-ECC585E04C88}" dt="2023-06-14T23:16:54.414" v="730" actId="14100"/>
          <ac:picMkLst>
            <pc:docMk/>
            <pc:sldMk cId="276429428" sldId="1014"/>
            <ac:picMk id="5" creationId="{9BAD45FF-4A34-A8DA-3A88-B983095DCAB6}"/>
          </ac:picMkLst>
        </pc:picChg>
      </pc:sldChg>
      <pc:sldChg chg="addSp delSp modSp add mod">
        <pc:chgData name="Loto admin studio" userId="a8e4de7fefc2f42b" providerId="LiveId" clId="{32C8424F-0765-4F16-9237-ECC585E04C88}" dt="2023-06-14T23:18:16.567" v="739" actId="1076"/>
        <pc:sldMkLst>
          <pc:docMk/>
          <pc:sldMk cId="2874587602" sldId="1015"/>
        </pc:sldMkLst>
        <pc:spChg chg="add mod">
          <ac:chgData name="Loto admin studio" userId="a8e4de7fefc2f42b" providerId="LiveId" clId="{32C8424F-0765-4F16-9237-ECC585E04C88}" dt="2023-06-14T23:17:44.385" v="737" actId="14100"/>
          <ac:spMkLst>
            <pc:docMk/>
            <pc:sldMk cId="2874587602" sldId="1015"/>
            <ac:spMk id="6" creationId="{0C196221-94AE-D8AA-FF9B-A835F495D862}"/>
          </ac:spMkLst>
        </pc:spChg>
        <pc:picChg chg="del">
          <ac:chgData name="Loto admin studio" userId="a8e4de7fefc2f42b" providerId="LiveId" clId="{32C8424F-0765-4F16-9237-ECC585E04C88}" dt="2023-06-14T23:17:37.248" v="733" actId="478"/>
          <ac:picMkLst>
            <pc:docMk/>
            <pc:sldMk cId="2874587602" sldId="1015"/>
            <ac:picMk id="5" creationId="{9BAD45FF-4A34-A8DA-3A88-B983095DCAB6}"/>
          </ac:picMkLst>
        </pc:picChg>
        <pc:picChg chg="add mod">
          <ac:chgData name="Loto admin studio" userId="a8e4de7fefc2f42b" providerId="LiveId" clId="{32C8424F-0765-4F16-9237-ECC585E04C88}" dt="2023-06-14T23:18:16.567" v="739" actId="1076"/>
          <ac:picMkLst>
            <pc:docMk/>
            <pc:sldMk cId="2874587602" sldId="1015"/>
            <ac:picMk id="8" creationId="{9E5DEAD6-C71E-DF9B-ECF2-95CA8B611257}"/>
          </ac:picMkLst>
        </pc:picChg>
      </pc:sldChg>
    </pc:docChg>
  </pc:docChgLst>
  <pc:docChgLst>
    <pc:chgData name="Eduard Eugenio Duarte Sepulveda" userId="d6757e78-5d77-4033-bc1e-7634d9cd1525" providerId="ADAL" clId="{5DF622DD-7543-4CD8-88CC-75EE5A4EC4CB}"/>
    <pc:docChg chg="undo redo custSel addSld delSld modSld sldOrd">
      <pc:chgData name="Eduard Eugenio Duarte Sepulveda" userId="d6757e78-5d77-4033-bc1e-7634d9cd1525" providerId="ADAL" clId="{5DF622DD-7543-4CD8-88CC-75EE5A4EC4CB}" dt="2023-06-04T05:48:43.331" v="6474" actId="20577"/>
      <pc:docMkLst>
        <pc:docMk/>
      </pc:docMkLst>
      <pc:sldChg chg="delSp modSp mod delDesignElem">
        <pc:chgData name="Eduard Eugenio Duarte Sepulveda" userId="d6757e78-5d77-4033-bc1e-7634d9cd1525" providerId="ADAL" clId="{5DF622DD-7543-4CD8-88CC-75EE5A4EC4CB}" dt="2023-06-03T05:16:45.770" v="104"/>
        <pc:sldMkLst>
          <pc:docMk/>
          <pc:sldMk cId="2745828918" sldId="256"/>
        </pc:sldMkLst>
        <pc:spChg chg="mod">
          <ac:chgData name="Eduard Eugenio Duarte Sepulveda" userId="d6757e78-5d77-4033-bc1e-7634d9cd1525" providerId="ADAL" clId="{5DF622DD-7543-4CD8-88CC-75EE5A4EC4CB}" dt="2023-06-03T04:38:24.780" v="10" actId="20577"/>
          <ac:spMkLst>
            <pc:docMk/>
            <pc:sldMk cId="2745828918" sldId="256"/>
            <ac:spMk id="2" creationId="{7D6CA50C-1A88-4B3F-A34F-FE199F4205A2}"/>
          </ac:spMkLst>
        </pc:spChg>
        <pc:spChg chg="mod">
          <ac:chgData name="Eduard Eugenio Duarte Sepulveda" userId="d6757e78-5d77-4033-bc1e-7634d9cd1525" providerId="ADAL" clId="{5DF622DD-7543-4CD8-88CC-75EE5A4EC4CB}" dt="2023-06-03T04:39:27.042" v="81" actId="20577"/>
          <ac:spMkLst>
            <pc:docMk/>
            <pc:sldMk cId="2745828918" sldId="256"/>
            <ac:spMk id="3" creationId="{C9CC2D51-705E-403A-AC0E-9157DC5513A8}"/>
          </ac:spMkLst>
        </pc:spChg>
        <pc:spChg chg="mod">
          <ac:chgData name="Eduard Eugenio Duarte Sepulveda" userId="d6757e78-5d77-4033-bc1e-7634d9cd1525" providerId="ADAL" clId="{5DF622DD-7543-4CD8-88CC-75EE5A4EC4CB}" dt="2023-06-03T04:39:38.473" v="82" actId="1076"/>
          <ac:spMkLst>
            <pc:docMk/>
            <pc:sldMk cId="2745828918" sldId="256"/>
            <ac:spMk id="6" creationId="{5B43162C-F4D5-98DA-3B95-C3EF7B5B4E2D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3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745828918" sldId="256"/>
            <ac:spMk id="2064" creationId="{57587975-CDAC-4067-A9DD-FF1F73F8494E}"/>
          </ac:spMkLst>
        </pc:spChg>
      </pc:sldChg>
      <pc:sldChg chg="delSp modSp mod ord delDesignElem">
        <pc:chgData name="Eduard Eugenio Duarte Sepulveda" userId="d6757e78-5d77-4033-bc1e-7634d9cd1525" providerId="ADAL" clId="{5DF622DD-7543-4CD8-88CC-75EE5A4EC4CB}" dt="2023-06-04T05:25:36.710" v="5634"/>
        <pc:sldMkLst>
          <pc:docMk/>
          <pc:sldMk cId="1396896027" sldId="260"/>
        </pc:sldMkLst>
        <pc:spChg chg="mod">
          <ac:chgData name="Eduard Eugenio Duarte Sepulveda" userId="d6757e78-5d77-4033-bc1e-7634d9cd1525" providerId="ADAL" clId="{5DF622DD-7543-4CD8-88CC-75EE5A4EC4CB}" dt="2023-06-03T20:44:02.158" v="1620" actId="27636"/>
          <ac:spMkLst>
            <pc:docMk/>
            <pc:sldMk cId="1396896027" sldId="260"/>
            <ac:spMk id="2" creationId="{DFE1F858-2A30-4F73-962A-B70A9326A7C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96896027" sldId="260"/>
            <ac:spMk id="13" creationId="{72AC46CB-E41C-431E-B498-6295C0C5E3F1}"/>
          </ac:spMkLst>
        </pc:spChg>
        <pc:graphicFrameChg chg="mod">
          <ac:chgData name="Eduard Eugenio Duarte Sepulveda" userId="d6757e78-5d77-4033-bc1e-7634d9cd1525" providerId="ADAL" clId="{5DF622DD-7543-4CD8-88CC-75EE5A4EC4CB}" dt="2023-06-03T22:02:28.680" v="2119" actId="313"/>
          <ac:graphicFrameMkLst>
            <pc:docMk/>
            <pc:sldMk cId="1396896027" sldId="260"/>
            <ac:graphicFrameMk id="9" creationId="{CA1A36E6-5091-4A63-BCD5-7F73D30D6CC7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50:12.332" v="2425" actId="47"/>
        <pc:sldMkLst>
          <pc:docMk/>
          <pc:sldMk cId="295816944" sldId="26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0" creationId="{474A7FC5-56F0-4FE3-8383-04EE92963F2A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2" creationId="{DE6BEBC3-6A99-4A53-9835-9875E08415A6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95816944" sldId="261"/>
            <ac:spMk id="14" creationId="{D1006911-EDB8-4CDF-AEAA-A3FA060851F3}"/>
          </ac:spMkLst>
        </pc:spChg>
      </pc:sldChg>
      <pc:sldChg chg="modSp del">
        <pc:chgData name="Eduard Eugenio Duarte Sepulveda" userId="d6757e78-5d77-4033-bc1e-7634d9cd1525" providerId="ADAL" clId="{5DF622DD-7543-4CD8-88CC-75EE5A4EC4CB}" dt="2023-06-04T05:47:16.844" v="6457" actId="47"/>
        <pc:sldMkLst>
          <pc:docMk/>
          <pc:sldMk cId="1115916446" sldId="262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1115916446" sldId="262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1115916446" sldId="262"/>
            <ac:graphicFrameMk id="4" creationId="{F5DF3745-CCEE-4BD3-9E49-A25F9124ACF6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3T20:11:48.663" v="1459" actId="47"/>
        <pc:sldMkLst>
          <pc:docMk/>
          <pc:sldMk cId="649079808" sldId="26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649079808" sldId="264"/>
            <ac:spMk id="17" creationId="{87ACB9FA-C8E8-43F1-868B-D328ECFC31EC}"/>
          </ac:spMkLst>
        </pc:spChg>
      </pc:sldChg>
      <pc:sldChg chg="delSp modSp add mod ord">
        <pc:chgData name="Eduard Eugenio Duarte Sepulveda" userId="d6757e78-5d77-4033-bc1e-7634d9cd1525" providerId="ADAL" clId="{5DF622DD-7543-4CD8-88CC-75EE5A4EC4CB}" dt="2023-06-04T02:59:23.356" v="2609" actId="20577"/>
        <pc:sldMkLst>
          <pc:docMk/>
          <pc:sldMk cId="3409718150" sldId="264"/>
        </pc:sldMkLst>
        <pc:spChg chg="mod">
          <ac:chgData name="Eduard Eugenio Duarte Sepulveda" userId="d6757e78-5d77-4033-bc1e-7634d9cd1525" providerId="ADAL" clId="{5DF622DD-7543-4CD8-88CC-75EE5A4EC4CB}" dt="2023-06-04T02:59:23.356" v="2609" actId="20577"/>
          <ac:spMkLst>
            <pc:docMk/>
            <pc:sldMk cId="3409718150" sldId="264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2:58:59.671" v="2564" actId="478"/>
          <ac:spMkLst>
            <pc:docMk/>
            <pc:sldMk cId="3409718150" sldId="264"/>
            <ac:spMk id="14" creationId="{EFD284BD-679A-E9C4-3966-19355453FBA9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3T20:12:36.826" v="1466" actId="20577"/>
        <pc:sldMkLst>
          <pc:docMk/>
          <pc:sldMk cId="2648265720" sldId="265"/>
        </pc:sldMkLst>
        <pc:spChg chg="mod">
          <ac:chgData name="Eduard Eugenio Duarte Sepulveda" userId="d6757e78-5d77-4033-bc1e-7634d9cd1525" providerId="ADAL" clId="{5DF622DD-7543-4CD8-88CC-75EE5A4EC4CB}" dt="2023-06-03T20:12:36.826" v="1466" actId="20577"/>
          <ac:spMkLst>
            <pc:docMk/>
            <pc:sldMk cId="2648265720" sldId="26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648265720" sldId="265"/>
            <ac:spMk id="17" creationId="{87ACB9FA-C8E8-43F1-868B-D328ECFC31EC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2:05.108" v="2198" actId="6549"/>
        <pc:sldMkLst>
          <pc:docMk/>
          <pc:sldMk cId="223768448" sldId="305"/>
        </pc:sldMkLst>
        <pc:spChg chg="mod">
          <ac:chgData name="Eduard Eugenio Duarte Sepulveda" userId="d6757e78-5d77-4033-bc1e-7634d9cd1525" providerId="ADAL" clId="{5DF622DD-7543-4CD8-88CC-75EE5A4EC4CB}" dt="2023-06-04T00:42:05.108" v="2198" actId="6549"/>
          <ac:spMkLst>
            <pc:docMk/>
            <pc:sldMk cId="223768448" sldId="305"/>
            <ac:spMk id="2" creationId="{F993299F-3E8A-4BF7-9C3D-B9F22CF94C4E}"/>
          </ac:spMkLst>
        </pc:spChg>
      </pc:sldChg>
      <pc:sldChg chg="addSp delSp modSp mod">
        <pc:chgData name="Eduard Eugenio Duarte Sepulveda" userId="d6757e78-5d77-4033-bc1e-7634d9cd1525" providerId="ADAL" clId="{5DF622DD-7543-4CD8-88CC-75EE5A4EC4CB}" dt="2023-06-04T00:40:54.999" v="2189" actId="478"/>
        <pc:sldMkLst>
          <pc:docMk/>
          <pc:sldMk cId="1280859528" sldId="324"/>
        </pc:sldMkLst>
        <pc:spChg chg="mod">
          <ac:chgData name="Eduard Eugenio Duarte Sepulveda" userId="d6757e78-5d77-4033-bc1e-7634d9cd1525" providerId="ADAL" clId="{5DF622DD-7543-4CD8-88CC-75EE5A4EC4CB}" dt="2023-06-04T00:39:05.807" v="2178" actId="1076"/>
          <ac:spMkLst>
            <pc:docMk/>
            <pc:sldMk cId="1280859528" sldId="324"/>
            <ac:spMk id="2" creationId="{3C5E6FE3-624F-01F0-F9A9-4E7BE95E6182}"/>
          </ac:spMkLst>
        </pc:spChg>
        <pc:spChg chg="del mod">
          <ac:chgData name="Eduard Eugenio Duarte Sepulveda" userId="d6757e78-5d77-4033-bc1e-7634d9cd1525" providerId="ADAL" clId="{5DF622DD-7543-4CD8-88CC-75EE5A4EC4CB}" dt="2023-06-04T00:38:03.666" v="2171" actId="478"/>
          <ac:spMkLst>
            <pc:docMk/>
            <pc:sldMk cId="1280859528" sldId="324"/>
            <ac:spMk id="3" creationId="{D0A136D9-8436-6257-359D-EB432B00A1DD}"/>
          </ac:spMkLst>
        </pc:spChg>
        <pc:spChg chg="del">
          <ac:chgData name="Eduard Eugenio Duarte Sepulveda" userId="d6757e78-5d77-4033-bc1e-7634d9cd1525" providerId="ADAL" clId="{5DF622DD-7543-4CD8-88CC-75EE5A4EC4CB}" dt="2023-06-04T00:39:21.909" v="2180" actId="478"/>
          <ac:spMkLst>
            <pc:docMk/>
            <pc:sldMk cId="1280859528" sldId="324"/>
            <ac:spMk id="10" creationId="{F2A6810D-A558-3EA6-1770-A2F97D3C5BB1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1" creationId="{AC63CD07-3452-C7A5-67C5-8F126384F329}"/>
          </ac:spMkLst>
        </pc:spChg>
        <pc:spChg chg="add del mod">
          <ac:chgData name="Eduard Eugenio Duarte Sepulveda" userId="d6757e78-5d77-4033-bc1e-7634d9cd1525" providerId="ADAL" clId="{5DF622DD-7543-4CD8-88CC-75EE5A4EC4CB}" dt="2023-06-04T00:39:41.633" v="2184"/>
          <ac:spMkLst>
            <pc:docMk/>
            <pc:sldMk cId="1280859528" sldId="324"/>
            <ac:spMk id="13" creationId="{E8045EBE-E4B0-CA49-19A5-07AC160016D7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5" creationId="{B96B82D1-46CA-4140-38C3-0545B2175086}"/>
          </ac:spMkLst>
        </pc:spChg>
        <pc:spChg chg="add mod">
          <ac:chgData name="Eduard Eugenio Duarte Sepulveda" userId="d6757e78-5d77-4033-bc1e-7634d9cd1525" providerId="ADAL" clId="{5DF622DD-7543-4CD8-88CC-75EE5A4EC4CB}" dt="2023-06-04T00:39:49.919" v="2186" actId="1076"/>
          <ac:spMkLst>
            <pc:docMk/>
            <pc:sldMk cId="1280859528" sldId="324"/>
            <ac:spMk id="17" creationId="{FE87149C-7B37-4B5A-456A-1C9B877459C0}"/>
          </ac:spMkLst>
        </pc:spChg>
        <pc:spChg chg="del">
          <ac:chgData name="Eduard Eugenio Duarte Sepulveda" userId="d6757e78-5d77-4033-bc1e-7634d9cd1525" providerId="ADAL" clId="{5DF622DD-7543-4CD8-88CC-75EE5A4EC4CB}" dt="2023-06-04T00:39:14.533" v="2179" actId="478"/>
          <ac:spMkLst>
            <pc:docMk/>
            <pc:sldMk cId="1280859528" sldId="324"/>
            <ac:spMk id="24" creationId="{8ED806E6-E9D5-EF34-844B-0AC454EDCADA}"/>
          </ac:spMkLst>
        </pc:spChg>
        <pc:spChg chg="del">
          <ac:chgData name="Eduard Eugenio Duarte Sepulveda" userId="d6757e78-5d77-4033-bc1e-7634d9cd1525" providerId="ADAL" clId="{5DF622DD-7543-4CD8-88CC-75EE5A4EC4CB}" dt="2023-06-04T00:39:25.261" v="2181" actId="478"/>
          <ac:spMkLst>
            <pc:docMk/>
            <pc:sldMk cId="1280859528" sldId="324"/>
            <ac:spMk id="29" creationId="{DD39695D-CED5-B341-5D5F-68A7135D9E6A}"/>
          </ac:spMkLst>
        </pc:spChg>
        <pc:spChg chg="mod">
          <ac:chgData name="Eduard Eugenio Duarte Sepulveda" userId="d6757e78-5d77-4033-bc1e-7634d9cd1525" providerId="ADAL" clId="{5DF622DD-7543-4CD8-88CC-75EE5A4EC4CB}" dt="2023-06-04T00:38:33.089" v="2174" actId="1076"/>
          <ac:spMkLst>
            <pc:docMk/>
            <pc:sldMk cId="1280859528" sldId="324"/>
            <ac:spMk id="2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0:37:46.708" v="2166" actId="6549"/>
          <ac:spMkLst>
            <pc:docMk/>
            <pc:sldMk cId="1280859528" sldId="324"/>
            <ac:spMk id="271" creationId="{00000000-0000-0000-0000-000000000000}"/>
          </ac:spMkLst>
        </pc:sp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7" creationId="{A29FA298-73D1-38FD-42C2-03B5033029EC}"/>
          </ac:picMkLst>
        </pc:picChg>
        <pc:picChg chg="add del mod">
          <ac:chgData name="Eduard Eugenio Duarte Sepulveda" userId="d6757e78-5d77-4033-bc1e-7634d9cd1525" providerId="ADAL" clId="{5DF622DD-7543-4CD8-88CC-75EE5A4EC4CB}" dt="2023-06-04T00:39:41.633" v="2184"/>
          <ac:picMkLst>
            <pc:docMk/>
            <pc:sldMk cId="1280859528" sldId="324"/>
            <ac:picMk id="12" creationId="{30E352A6-5FC3-3920-19D8-8CAE3A154534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4" creationId="{83A124AB-4024-9AFA-7611-2A455163686B}"/>
          </ac:picMkLst>
        </pc:picChg>
        <pc:picChg chg="add mod">
          <ac:chgData name="Eduard Eugenio Duarte Sepulveda" userId="d6757e78-5d77-4033-bc1e-7634d9cd1525" providerId="ADAL" clId="{5DF622DD-7543-4CD8-88CC-75EE5A4EC4CB}" dt="2023-06-04T00:39:49.919" v="2186" actId="1076"/>
          <ac:picMkLst>
            <pc:docMk/>
            <pc:sldMk cId="1280859528" sldId="324"/>
            <ac:picMk id="16" creationId="{2D078050-C48D-1EBD-143C-C442CE45906A}"/>
          </ac:picMkLst>
        </pc:picChg>
        <pc:picChg chg="add del mod">
          <ac:chgData name="Eduard Eugenio Duarte Sepulveda" userId="d6757e78-5d77-4033-bc1e-7634d9cd1525" providerId="ADAL" clId="{5DF622DD-7543-4CD8-88CC-75EE5A4EC4CB}" dt="2023-06-04T00:40:54.999" v="2189" actId="478"/>
          <ac:picMkLst>
            <pc:docMk/>
            <pc:sldMk cId="1280859528" sldId="324"/>
            <ac:picMk id="1026" creationId="{59A6BB29-9CDA-EC9D-B44E-288EBB2CB161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4T00:41:49.284" v="2197" actId="1076"/>
        <pc:sldMkLst>
          <pc:docMk/>
          <pc:sldMk cId="2810944551" sldId="328"/>
        </pc:sldMkLst>
        <pc:spChg chg="mod">
          <ac:chgData name="Eduard Eugenio Duarte Sepulveda" userId="d6757e78-5d77-4033-bc1e-7634d9cd1525" providerId="ADAL" clId="{5DF622DD-7543-4CD8-88CC-75EE5A4EC4CB}" dt="2023-06-04T00:41:49.284" v="2197" actId="1076"/>
          <ac:spMkLst>
            <pc:docMk/>
            <pc:sldMk cId="2810944551" sldId="328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810944551" sldId="328"/>
            <ac:spMk id="1033" creationId="{57587975-CDAC-4067-A9DD-FF1F73F8494E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5:48:05.065" v="6458" actId="20577"/>
        <pc:sldMkLst>
          <pc:docMk/>
          <pc:sldMk cId="766382387" sldId="336"/>
        </pc:sldMkLst>
        <pc:spChg chg="mod">
          <ac:chgData name="Eduard Eugenio Duarte Sepulveda" userId="d6757e78-5d77-4033-bc1e-7634d9cd1525" providerId="ADAL" clId="{5DF622DD-7543-4CD8-88CC-75EE5A4EC4CB}" dt="2023-06-04T05:48:05.065" v="6458" actId="20577"/>
          <ac:spMkLst>
            <pc:docMk/>
            <pc:sldMk cId="766382387" sldId="336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66382387" sldId="336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6:18.696" v="1592" actId="20577"/>
          <ac:spMkLst>
            <pc:docMk/>
            <pc:sldMk cId="766382387" sldId="336"/>
            <ac:spMk id="28" creationId="{8D18A08F-ABF0-5180-E2AD-C995E8FC1F3D}"/>
          </ac:spMkLst>
        </pc:spChg>
      </pc:sldChg>
      <pc:sldChg chg="delSp del mod">
        <pc:chgData name="Eduard Eugenio Duarte Sepulveda" userId="d6757e78-5d77-4033-bc1e-7634d9cd1525" providerId="ADAL" clId="{5DF622DD-7543-4CD8-88CC-75EE5A4EC4CB}" dt="2023-06-04T00:41:16.772" v="2190" actId="47"/>
        <pc:sldMkLst>
          <pc:docMk/>
          <pc:sldMk cId="2321842164" sldId="340"/>
        </pc:sldMkLst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46" creationId="{C0B21760-1217-F747-F097-A6A4047F3737}"/>
          </ac:spMkLst>
        </pc:spChg>
        <pc:spChg chg="del">
          <ac:chgData name="Eduard Eugenio Duarte Sepulveda" userId="d6757e78-5d77-4033-bc1e-7634d9cd1525" providerId="ADAL" clId="{5DF622DD-7543-4CD8-88CC-75EE5A4EC4CB}" dt="2023-06-04T00:39:35.922" v="2182" actId="21"/>
          <ac:spMkLst>
            <pc:docMk/>
            <pc:sldMk cId="2321842164" sldId="340"/>
            <ac:spMk id="50" creationId="{EBE81B9E-6CBD-942A-01CA-D38A399E71E0}"/>
          </ac:spMkLst>
        </pc:sp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5" creationId="{C9E85D23-706D-257D-48DA-FA03442B22B4}"/>
          </ac:picMkLst>
        </pc:picChg>
        <pc:picChg chg="del">
          <ac:chgData name="Eduard Eugenio Duarte Sepulveda" userId="d6757e78-5d77-4033-bc1e-7634d9cd1525" providerId="ADAL" clId="{5DF622DD-7543-4CD8-88CC-75EE5A4EC4CB}" dt="2023-06-04T00:39:35.922" v="2182" actId="21"/>
          <ac:picMkLst>
            <pc:docMk/>
            <pc:sldMk cId="2321842164" sldId="340"/>
            <ac:picMk id="49" creationId="{15D82F8D-A747-74DF-A162-8BD119197EAC}"/>
          </ac:picMkLst>
        </pc:picChg>
      </pc:sldChg>
      <pc:sldChg chg="delSp modSp mod delDesignElem">
        <pc:chgData name="Eduard Eugenio Duarte Sepulveda" userId="d6757e78-5d77-4033-bc1e-7634d9cd1525" providerId="ADAL" clId="{5DF622DD-7543-4CD8-88CC-75EE5A4EC4CB}" dt="2023-06-03T20:11:02.311" v="1458" actId="120"/>
        <pc:sldMkLst>
          <pc:docMk/>
          <pc:sldMk cId="2217636796" sldId="344"/>
        </pc:sldMkLst>
        <pc:spChg chg="mod">
          <ac:chgData name="Eduard Eugenio Duarte Sepulveda" userId="d6757e78-5d77-4033-bc1e-7634d9cd1525" providerId="ADAL" clId="{5DF622DD-7543-4CD8-88CC-75EE5A4EC4CB}" dt="2023-06-03T20:09:25.909" v="1453" actId="255"/>
          <ac:spMkLst>
            <pc:docMk/>
            <pc:sldMk cId="2217636796" sldId="344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3" creationId="{0F9DE327-AEAE-44B2-8483-660A265AE3D5}"/>
          </ac:spMkLst>
        </pc:spChg>
        <pc:spChg chg="mod">
          <ac:chgData name="Eduard Eugenio Duarte Sepulveda" userId="d6757e78-5d77-4033-bc1e-7634d9cd1525" providerId="ADAL" clId="{5DF622DD-7543-4CD8-88CC-75EE5A4EC4CB}" dt="2023-06-03T20:10:54.700" v="1456" actId="120"/>
          <ac:spMkLst>
            <pc:docMk/>
            <pc:sldMk cId="2217636796" sldId="344"/>
            <ac:spMk id="14" creationId="{7E4DA7E3-9020-B010-FE8C-EF82CFF313D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217636796" sldId="344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3T20:10:58.560" v="1457" actId="120"/>
          <ac:spMkLst>
            <pc:docMk/>
            <pc:sldMk cId="2217636796" sldId="344"/>
            <ac:spMk id="20" creationId="{506DDE55-EA75-4413-0328-7FB1C5F6597E}"/>
          </ac:spMkLst>
        </pc:spChg>
        <pc:spChg chg="mod">
          <ac:chgData name="Eduard Eugenio Duarte Sepulveda" userId="d6757e78-5d77-4033-bc1e-7634d9cd1525" providerId="ADAL" clId="{5DF622DD-7543-4CD8-88CC-75EE5A4EC4CB}" dt="2023-06-03T20:11:02.311" v="1458" actId="120"/>
          <ac:spMkLst>
            <pc:docMk/>
            <pc:sldMk cId="2217636796" sldId="344"/>
            <ac:spMk id="24" creationId="{263D9762-07C0-329B-CE9E-A2248742A313}"/>
          </ac:spMkLst>
        </pc:spChg>
        <pc:spChg chg="mod">
          <ac:chgData name="Eduard Eugenio Duarte Sepulveda" userId="d6757e78-5d77-4033-bc1e-7634d9cd1525" providerId="ADAL" clId="{5DF622DD-7543-4CD8-88CC-75EE5A4EC4CB}" dt="2023-06-03T20:10:49.884" v="1455" actId="120"/>
          <ac:spMkLst>
            <pc:docMk/>
            <pc:sldMk cId="2217636796" sldId="344"/>
            <ac:spMk id="26" creationId="{76AC018A-4FE5-70D0-B2AF-F0C4EE5D087A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0:45:41.229" v="2395" actId="20577"/>
        <pc:sldMkLst>
          <pc:docMk/>
          <pc:sldMk cId="3515436777" sldId="345"/>
        </pc:sldMkLst>
        <pc:spChg chg="mod">
          <ac:chgData name="Eduard Eugenio Duarte Sepulveda" userId="d6757e78-5d77-4033-bc1e-7634d9cd1525" providerId="ADAL" clId="{5DF622DD-7543-4CD8-88CC-75EE5A4EC4CB}" dt="2023-06-04T00:42:19.876" v="2199" actId="20577"/>
          <ac:spMkLst>
            <pc:docMk/>
            <pc:sldMk cId="3515436777" sldId="345"/>
            <ac:spMk id="2" creationId="{72110722-2775-4A70-8182-7C215D42C9B2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515436777" sldId="345"/>
            <ac:spMk id="17" creationId="{87ACB9FA-C8E8-43F1-868B-D328ECFC31EC}"/>
          </ac:spMkLst>
        </pc:spChg>
        <pc:spChg chg="mod">
          <ac:chgData name="Eduard Eugenio Duarte Sepulveda" userId="d6757e78-5d77-4033-bc1e-7634d9cd1525" providerId="ADAL" clId="{5DF622DD-7543-4CD8-88CC-75EE5A4EC4CB}" dt="2023-06-04T00:45:41.229" v="2395" actId="20577"/>
          <ac:spMkLst>
            <pc:docMk/>
            <pc:sldMk cId="3515436777" sldId="345"/>
            <ac:spMk id="20" creationId="{2AEE42AB-FDD9-4156-43EF-70228DA0496A}"/>
          </ac:spMkLst>
        </pc:spChg>
        <pc:graphicFrameChg chg="mod">
          <ac:chgData name="Eduard Eugenio Duarte Sepulveda" userId="d6757e78-5d77-4033-bc1e-7634d9cd1525" providerId="ADAL" clId="{5DF622DD-7543-4CD8-88CC-75EE5A4EC4CB}" dt="2023-06-04T00:43:32.734" v="2291" actId="20577"/>
          <ac:graphicFrameMkLst>
            <pc:docMk/>
            <pc:sldMk cId="3515436777" sldId="345"/>
            <ac:graphicFrameMk id="19" creationId="{0ED5E709-9ECA-FEE4-39DF-099B974FDD40}"/>
          </ac:graphicFrameMkLst>
        </pc:graphicFrame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332651704" sldId="34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332651704" sldId="346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01305916" sldId="348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01305916" sldId="348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160392184" sldId="349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160392184" sldId="349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1747004196" sldId="351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1747004196" sldId="351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3958833172" sldId="353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3958833172" sldId="353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4289556671" sldId="354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4289556671" sldId="354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2566650081" sldId="355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2566650081" sldId="355"/>
            <ac:spMk id="17" creationId="{87ACB9FA-C8E8-43F1-868B-D328ECFC31EC}"/>
          </ac:spMkLst>
        </pc:spChg>
      </pc:sldChg>
      <pc:sldChg chg="delSp del delDesignElem">
        <pc:chgData name="Eduard Eugenio Duarte Sepulveda" userId="d6757e78-5d77-4033-bc1e-7634d9cd1525" providerId="ADAL" clId="{5DF622DD-7543-4CD8-88CC-75EE5A4EC4CB}" dt="2023-06-04T00:46:42.196" v="2396" actId="47"/>
        <pc:sldMkLst>
          <pc:docMk/>
          <pc:sldMk cId="891181972" sldId="356"/>
        </pc:sldMkLst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3" creationId="{0F9DE327-AEAE-44B2-8483-660A265AE3D5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5" creationId="{C1492CA2-7E37-4577-8E02-1E79AE7EED79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891181972" sldId="356"/>
            <ac:spMk id="17" creationId="{87ACB9FA-C8E8-43F1-868B-D328ECFC31EC}"/>
          </ac:spMkLst>
        </pc:spChg>
      </pc:sldChg>
      <pc:sldChg chg="delSp modSp mod delDesignElem">
        <pc:chgData name="Eduard Eugenio Duarte Sepulveda" userId="d6757e78-5d77-4033-bc1e-7634d9cd1525" providerId="ADAL" clId="{5DF622DD-7543-4CD8-88CC-75EE5A4EC4CB}" dt="2023-06-04T02:20:41.813" v="2558" actId="20577"/>
        <pc:sldMkLst>
          <pc:docMk/>
          <pc:sldMk cId="792558552" sldId="357"/>
        </pc:sldMkLst>
        <pc:spChg chg="mod">
          <ac:chgData name="Eduard Eugenio Duarte Sepulveda" userId="d6757e78-5d77-4033-bc1e-7634d9cd1525" providerId="ADAL" clId="{5DF622DD-7543-4CD8-88CC-75EE5A4EC4CB}" dt="2023-06-04T02:20:41.813" v="2558" actId="20577"/>
          <ac:spMkLst>
            <pc:docMk/>
            <pc:sldMk cId="792558552" sldId="357"/>
            <ac:spMk id="2" creationId="{F993299F-3E8A-4BF7-9C3D-B9F22CF94C4E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1" creationId="{D1628877-E08F-4E76-A6D9-CAFB570DB8D3}"/>
          </ac:spMkLst>
        </pc:spChg>
        <pc:spChg chg="del">
          <ac:chgData name="Eduard Eugenio Duarte Sepulveda" userId="d6757e78-5d77-4033-bc1e-7634d9cd1525" providerId="ADAL" clId="{5DF622DD-7543-4CD8-88CC-75EE5A4EC4CB}" dt="2023-06-03T05:16:45.770" v="104"/>
          <ac:spMkLst>
            <pc:docMk/>
            <pc:sldMk cId="792558552" sldId="357"/>
            <ac:spMk id="1033" creationId="{57587975-CDAC-4067-A9DD-FF1F73F8494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4015063117" sldId="362"/>
        </pc:sldMkLst>
      </pc:sldChg>
      <pc:sldChg chg="del">
        <pc:chgData name="Eduard Eugenio Duarte Sepulveda" userId="d6757e78-5d77-4033-bc1e-7634d9cd1525" providerId="ADAL" clId="{5DF622DD-7543-4CD8-88CC-75EE5A4EC4CB}" dt="2023-06-04T00:46:53.564" v="2397" actId="47"/>
        <pc:sldMkLst>
          <pc:docMk/>
          <pc:sldMk cId="3227892148" sldId="365"/>
        </pc:sldMkLst>
      </pc:sldChg>
      <pc:sldChg chg="modSp mod">
        <pc:chgData name="Eduard Eugenio Duarte Sepulveda" userId="d6757e78-5d77-4033-bc1e-7634d9cd1525" providerId="ADAL" clId="{5DF622DD-7543-4CD8-88CC-75EE5A4EC4CB}" dt="2023-06-04T00:47:17.818" v="2414" actId="1076"/>
        <pc:sldMkLst>
          <pc:docMk/>
          <pc:sldMk cId="1426247789" sldId="367"/>
        </pc:sldMkLst>
        <pc:spChg chg="mod">
          <ac:chgData name="Eduard Eugenio Duarte Sepulveda" userId="d6757e78-5d77-4033-bc1e-7634d9cd1525" providerId="ADAL" clId="{5DF622DD-7543-4CD8-88CC-75EE5A4EC4CB}" dt="2023-06-04T00:47:17.818" v="2414" actId="1076"/>
          <ac:spMkLst>
            <pc:docMk/>
            <pc:sldMk cId="1426247789" sldId="367"/>
            <ac:spMk id="3" creationId="{B277B05D-4F43-7052-5FA4-E3115466D98A}"/>
          </ac:spMkLst>
        </pc:spChg>
        <pc:spChg chg="mod">
          <ac:chgData name="Eduard Eugenio Duarte Sepulveda" userId="d6757e78-5d77-4033-bc1e-7634d9cd1525" providerId="ADAL" clId="{5DF622DD-7543-4CD8-88CC-75EE5A4EC4CB}" dt="2023-06-04T00:47:10.253" v="2413" actId="20577"/>
          <ac:spMkLst>
            <pc:docMk/>
            <pc:sldMk cId="1426247789" sldId="367"/>
            <ac:spMk id="43" creationId="{00000000-0000-0000-0000-000000000000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8:34.804" v="2416" actId="47"/>
        <pc:sldMkLst>
          <pc:docMk/>
          <pc:sldMk cId="19216225" sldId="368"/>
        </pc:sldMkLst>
      </pc:sldChg>
      <pc:sldChg chg="del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349104398" sldId="369"/>
        </pc:sldMkLst>
      </pc:sldChg>
      <pc:sldChg chg="modSp mod">
        <pc:chgData name="Eduard Eugenio Duarte Sepulveda" userId="d6757e78-5d77-4033-bc1e-7634d9cd1525" providerId="ADAL" clId="{5DF622DD-7543-4CD8-88CC-75EE5A4EC4CB}" dt="2023-06-03T05:17:35.450" v="118" actId="27636"/>
        <pc:sldMkLst>
          <pc:docMk/>
          <pc:sldMk cId="1788449467" sldId="371"/>
        </pc:sldMkLst>
        <pc:spChg chg="mod">
          <ac:chgData name="Eduard Eugenio Duarte Sepulveda" userId="d6757e78-5d77-4033-bc1e-7634d9cd1525" providerId="ADAL" clId="{5DF622DD-7543-4CD8-88CC-75EE5A4EC4CB}" dt="2023-06-03T05:17:35.450" v="118" actId="27636"/>
          <ac:spMkLst>
            <pc:docMk/>
            <pc:sldMk cId="1788449467" sldId="371"/>
            <ac:spMk id="5" creationId="{8A4F15F2-B14D-F383-81E3-C70098D9D39E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8:10.293" v="2415" actId="47"/>
        <pc:sldMkLst>
          <pc:docMk/>
          <pc:sldMk cId="2528555462" sldId="372"/>
        </pc:sldMkLst>
        <pc:spChg chg="mod">
          <ac:chgData name="Eduard Eugenio Duarte Sepulveda" userId="d6757e78-5d77-4033-bc1e-7634d9cd1525" providerId="ADAL" clId="{5DF622DD-7543-4CD8-88CC-75EE5A4EC4CB}" dt="2023-06-03T05:17:35.450" v="117" actId="27636"/>
          <ac:spMkLst>
            <pc:docMk/>
            <pc:sldMk cId="2528555462" sldId="372"/>
            <ac:spMk id="5" creationId="{8A4F15F2-B14D-F383-81E3-C70098D9D39E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0:48:56.392" v="2417" actId="20577"/>
        <pc:sldMkLst>
          <pc:docMk/>
          <pc:sldMk cId="4069699740" sldId="373"/>
        </pc:sldMkLst>
        <pc:spChg chg="mod">
          <ac:chgData name="Eduard Eugenio Duarte Sepulveda" userId="d6757e78-5d77-4033-bc1e-7634d9cd1525" providerId="ADAL" clId="{5DF622DD-7543-4CD8-88CC-75EE5A4EC4CB}" dt="2023-06-03T05:17:35.478" v="119" actId="27636"/>
          <ac:spMkLst>
            <pc:docMk/>
            <pc:sldMk cId="4069699740" sldId="373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0:48:56.392" v="2417" actId="20577"/>
          <ac:spMkLst>
            <pc:docMk/>
            <pc:sldMk cId="4069699740" sldId="373"/>
            <ac:spMk id="43" creationId="{00000000-0000-0000-0000-000000000000}"/>
          </ac:spMkLst>
        </pc:spChg>
      </pc:sldChg>
      <pc:sldChg chg="modSp mod">
        <pc:chgData name="Eduard Eugenio Duarte Sepulveda" userId="d6757e78-5d77-4033-bc1e-7634d9cd1525" providerId="ADAL" clId="{5DF622DD-7543-4CD8-88CC-75EE5A4EC4CB}" dt="2023-06-04T02:06:32.798" v="2449" actId="20577"/>
        <pc:sldMkLst>
          <pc:docMk/>
          <pc:sldMk cId="2897807698" sldId="374"/>
        </pc:sldMkLst>
        <pc:spChg chg="mod">
          <ac:chgData name="Eduard Eugenio Duarte Sepulveda" userId="d6757e78-5d77-4033-bc1e-7634d9cd1525" providerId="ADAL" clId="{5DF622DD-7543-4CD8-88CC-75EE5A4EC4CB}" dt="2023-06-03T05:17:35.494" v="120" actId="27636"/>
          <ac:spMkLst>
            <pc:docMk/>
            <pc:sldMk cId="2897807698" sldId="374"/>
            <ac:spMk id="5" creationId="{8A4F15F2-B14D-F383-81E3-C70098D9D39E}"/>
          </ac:spMkLst>
        </pc:spChg>
        <pc:spChg chg="mod">
          <ac:chgData name="Eduard Eugenio Duarte Sepulveda" userId="d6757e78-5d77-4033-bc1e-7634d9cd1525" providerId="ADAL" clId="{5DF622DD-7543-4CD8-88CC-75EE5A4EC4CB}" dt="2023-06-04T02:06:32.798" v="2449" actId="20577"/>
          <ac:spMkLst>
            <pc:docMk/>
            <pc:sldMk cId="2897807698" sldId="374"/>
            <ac:spMk id="43" creationId="{00000000-0000-0000-0000-000000000000}"/>
          </ac:spMkLst>
        </pc:spChg>
      </pc:sldChg>
      <pc:sldChg chg="modSp del mod">
        <pc:chgData name="Eduard Eugenio Duarte Sepulveda" userId="d6757e78-5d77-4033-bc1e-7634d9cd1525" providerId="ADAL" clId="{5DF622DD-7543-4CD8-88CC-75EE5A4EC4CB}" dt="2023-06-04T00:49:06.065" v="2418" actId="47"/>
        <pc:sldMkLst>
          <pc:docMk/>
          <pc:sldMk cId="4107775723" sldId="375"/>
        </pc:sldMkLst>
        <pc:spChg chg="mod">
          <ac:chgData name="Eduard Eugenio Duarte Sepulveda" userId="d6757e78-5d77-4033-bc1e-7634d9cd1525" providerId="ADAL" clId="{5DF622DD-7543-4CD8-88CC-75EE5A4EC4CB}" dt="2023-06-03T05:17:35.509" v="121" actId="27636"/>
          <ac:spMkLst>
            <pc:docMk/>
            <pc:sldMk cId="4107775723" sldId="375"/>
            <ac:spMk id="5" creationId="{8A4F15F2-B14D-F383-81E3-C70098D9D39E}"/>
          </ac:spMkLst>
        </pc:spChg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88675769" sldId="376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3053829060" sldId="37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091095860" sldId="377"/>
        </pc:sldMkLst>
      </pc:sldChg>
      <pc:sldChg chg="add">
        <pc:chgData name="Eduard Eugenio Duarte Sepulveda" userId="d6757e78-5d77-4033-bc1e-7634d9cd1525" providerId="ADAL" clId="{5DF622DD-7543-4CD8-88CC-75EE5A4EC4CB}" dt="2023-06-04T02:17:11.544" v="2450"/>
        <pc:sldMkLst>
          <pc:docMk/>
          <pc:sldMk cId="4152345853" sldId="378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29314956" sldId="379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276995560" sldId="380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057974174" sldId="381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227039250" sldId="382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102078299" sldId="383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1473135782" sldId="384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85069287" sldId="385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4054654455" sldId="386"/>
        </pc:sldMkLst>
      </pc:sldChg>
      <pc:sldChg chg="del">
        <pc:chgData name="Eduard Eugenio Duarte Sepulveda" userId="d6757e78-5d77-4033-bc1e-7634d9cd1525" providerId="ADAL" clId="{5DF622DD-7543-4CD8-88CC-75EE5A4EC4CB}" dt="2023-06-04T00:49:17.607" v="2419" actId="47"/>
        <pc:sldMkLst>
          <pc:docMk/>
          <pc:sldMk cId="3599394733" sldId="387"/>
        </pc:sldMkLst>
      </pc:sldChg>
      <pc:sldChg chg="addSp modSp new del mod">
        <pc:chgData name="Eduard Eugenio Duarte Sepulveda" userId="d6757e78-5d77-4033-bc1e-7634d9cd1525" providerId="ADAL" clId="{5DF622DD-7543-4CD8-88CC-75EE5A4EC4CB}" dt="2023-06-04T05:28:18.115" v="5688" actId="47"/>
        <pc:sldMkLst>
          <pc:docMk/>
          <pc:sldMk cId="2506315140" sldId="388"/>
        </pc:sldMkLst>
        <pc:spChg chg="mod">
          <ac:chgData name="Eduard Eugenio Duarte Sepulveda" userId="d6757e78-5d77-4033-bc1e-7634d9cd1525" providerId="ADAL" clId="{5DF622DD-7543-4CD8-88CC-75EE5A4EC4CB}" dt="2023-06-04T03:36:18.424" v="2707" actId="313"/>
          <ac:spMkLst>
            <pc:docMk/>
            <pc:sldMk cId="2506315140" sldId="388"/>
            <ac:spMk id="2" creationId="{7A1ADE96-79DF-7077-A849-8FA98F494870}"/>
          </ac:spMkLst>
        </pc:spChg>
        <pc:spChg chg="add mod">
          <ac:chgData name="Eduard Eugenio Duarte Sepulveda" userId="d6757e78-5d77-4033-bc1e-7634d9cd1525" providerId="ADAL" clId="{5DF622DD-7543-4CD8-88CC-75EE5A4EC4CB}" dt="2023-06-04T04:05:32.341" v="4247" actId="20577"/>
          <ac:spMkLst>
            <pc:docMk/>
            <pc:sldMk cId="2506315140" sldId="388"/>
            <ac:spMk id="3" creationId="{A84A8C78-3EA9-E603-8911-926DE91FB6B3}"/>
          </ac:spMkLst>
        </pc:spChg>
      </pc:sldChg>
      <pc:sldChg chg="modSp add del">
        <pc:chgData name="Eduard Eugenio Duarte Sepulveda" userId="d6757e78-5d77-4033-bc1e-7634d9cd1525" providerId="ADAL" clId="{5DF622DD-7543-4CD8-88CC-75EE5A4EC4CB}" dt="2023-06-04T05:28:28.946" v="5689" actId="47"/>
        <pc:sldMkLst>
          <pc:docMk/>
          <pc:sldMk cId="4274798624" sldId="389"/>
        </pc:sldMkLst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4274798624" sldId="389"/>
            <ac:spMk id="2" creationId="{28492750-E12D-4995-ABCB-5BB846060890}"/>
          </ac:spMkLst>
        </pc:spChg>
        <pc:graphicFrameChg chg="mod">
          <ac:chgData name="Eduard Eugenio Duarte Sepulveda" userId="d6757e78-5d77-4033-bc1e-7634d9cd1525" providerId="ADAL" clId="{5DF622DD-7543-4CD8-88CC-75EE5A4EC4CB}" dt="2023-06-03T05:16:45.770" v="104"/>
          <ac:graphicFrameMkLst>
            <pc:docMk/>
            <pc:sldMk cId="4274798624" sldId="389"/>
            <ac:graphicFrameMk id="4" creationId="{F5DF3745-CCEE-4BD3-9E49-A25F9124ACF6}"/>
          </ac:graphicFrameMkLst>
        </pc:graphicFrameChg>
      </pc:sldChg>
      <pc:sldChg chg="addSp delSp modSp add del mod">
        <pc:chgData name="Eduard Eugenio Duarte Sepulveda" userId="d6757e78-5d77-4033-bc1e-7634d9cd1525" providerId="ADAL" clId="{5DF622DD-7543-4CD8-88CC-75EE5A4EC4CB}" dt="2023-06-04T05:09:23.660" v="5443" actId="47"/>
        <pc:sldMkLst>
          <pc:docMk/>
          <pc:sldMk cId="3028011611" sldId="474"/>
        </pc:sldMkLst>
        <pc:spChg chg="del mod">
          <ac:chgData name="Eduard Eugenio Duarte Sepulveda" userId="d6757e78-5d77-4033-bc1e-7634d9cd1525" providerId="ADAL" clId="{5DF622DD-7543-4CD8-88CC-75EE5A4EC4CB}" dt="2023-06-04T05:08:21.405" v="5434" actId="478"/>
          <ac:spMkLst>
            <pc:docMk/>
            <pc:sldMk cId="3028011611" sldId="474"/>
            <ac:spMk id="6" creationId="{775D1907-A04B-0052-2A8A-D0A847D2A841}"/>
          </ac:spMkLst>
        </pc:spChg>
        <pc:spChg chg="del">
          <ac:chgData name="Eduard Eugenio Duarte Sepulveda" userId="d6757e78-5d77-4033-bc1e-7634d9cd1525" providerId="ADAL" clId="{5DF622DD-7543-4CD8-88CC-75EE5A4EC4CB}" dt="2023-06-04T05:08:30.335" v="5435" actId="478"/>
          <ac:spMkLst>
            <pc:docMk/>
            <pc:sldMk cId="3028011611" sldId="474"/>
            <ac:spMk id="7" creationId="{E9FBD3A9-10CD-CF3F-6504-092487D7B426}"/>
          </ac:spMkLst>
        </pc:spChg>
        <pc:spChg chg="del">
          <ac:chgData name="Eduard Eugenio Duarte Sepulveda" userId="d6757e78-5d77-4033-bc1e-7634d9cd1525" providerId="ADAL" clId="{5DF622DD-7543-4CD8-88CC-75EE5A4EC4CB}" dt="2023-06-04T05:08:14.749" v="5432" actId="478"/>
          <ac:spMkLst>
            <pc:docMk/>
            <pc:sldMk cId="3028011611" sldId="474"/>
            <ac:spMk id="9" creationId="{D83D12C2-9A7D-4AD0-A020-CA1825D018E9}"/>
          </ac:spMkLst>
        </pc:spChg>
        <pc:spChg chg="del mod">
          <ac:chgData name="Eduard Eugenio Duarte Sepulveda" userId="d6757e78-5d77-4033-bc1e-7634d9cd1525" providerId="ADAL" clId="{5DF622DD-7543-4CD8-88CC-75EE5A4EC4CB}" dt="2023-06-04T05:08:12.587" v="5431" actId="478"/>
          <ac:spMkLst>
            <pc:docMk/>
            <pc:sldMk cId="3028011611" sldId="474"/>
            <ac:spMk id="10" creationId="{A1CBED61-1F00-4158-889B-46BB1DA843A4}"/>
          </ac:spMkLst>
        </pc:spChg>
        <pc:spChg chg="del">
          <ac:chgData name="Eduard Eugenio Duarte Sepulveda" userId="d6757e78-5d77-4033-bc1e-7634d9cd1525" providerId="ADAL" clId="{5DF622DD-7543-4CD8-88CC-75EE5A4EC4CB}" dt="2023-06-04T05:08:06.461" v="5428" actId="478"/>
          <ac:spMkLst>
            <pc:docMk/>
            <pc:sldMk cId="3028011611" sldId="474"/>
            <ac:spMk id="11" creationId="{3CC45542-B4DF-4442-BEB6-6704978415C4}"/>
          </ac:spMkLst>
        </pc:spChg>
        <pc:spChg chg="del">
          <ac:chgData name="Eduard Eugenio Duarte Sepulveda" userId="d6757e78-5d77-4033-bc1e-7634d9cd1525" providerId="ADAL" clId="{5DF622DD-7543-4CD8-88CC-75EE5A4EC4CB}" dt="2023-06-04T05:07:57.844" v="5426" actId="478"/>
          <ac:spMkLst>
            <pc:docMk/>
            <pc:sldMk cId="3028011611" sldId="474"/>
            <ac:spMk id="13" creationId="{4C73AE3E-E8CD-4514-919F-7197984C6FFA}"/>
          </ac:spMkLst>
        </pc:spChg>
        <pc:spChg chg="del">
          <ac:chgData name="Eduard Eugenio Duarte Sepulveda" userId="d6757e78-5d77-4033-bc1e-7634d9cd1525" providerId="ADAL" clId="{5DF622DD-7543-4CD8-88CC-75EE5A4EC4CB}" dt="2023-06-04T05:08:02.803" v="5427" actId="478"/>
          <ac:spMkLst>
            <pc:docMk/>
            <pc:sldMk cId="3028011611" sldId="474"/>
            <ac:spMk id="14" creationId="{F84904E1-752A-4D11-980E-09E90491608C}"/>
          </ac:spMkLst>
        </pc:spChg>
        <pc:spChg chg="del mod">
          <ac:chgData name="Eduard Eugenio Duarte Sepulveda" userId="d6757e78-5d77-4033-bc1e-7634d9cd1525" providerId="ADAL" clId="{5DF622DD-7543-4CD8-88CC-75EE5A4EC4CB}" dt="2023-06-04T05:07:53.330" v="5425" actId="478"/>
          <ac:spMkLst>
            <pc:docMk/>
            <pc:sldMk cId="3028011611" sldId="474"/>
            <ac:spMk id="15" creationId="{E6B2F4CF-1AE9-4E37-A1B0-88873D0EB455}"/>
          </ac:spMkLst>
        </pc:spChg>
        <pc:picChg chg="add del mod ord">
          <ac:chgData name="Eduard Eugenio Duarte Sepulveda" userId="d6757e78-5d77-4033-bc1e-7634d9cd1525" providerId="ADAL" clId="{5DF622DD-7543-4CD8-88CC-75EE5A4EC4CB}" dt="2023-06-04T05:09:01.481" v="5438" actId="21"/>
          <ac:picMkLst>
            <pc:docMk/>
            <pc:sldMk cId="3028011611" sldId="474"/>
            <ac:picMk id="3" creationId="{00000000-0000-0000-0000-000000000000}"/>
          </ac:picMkLst>
        </pc:picChg>
      </pc:sldChg>
      <pc:sldChg chg="add ord">
        <pc:chgData name="Eduard Eugenio Duarte Sepulveda" userId="d6757e78-5d77-4033-bc1e-7634d9cd1525" providerId="ADAL" clId="{5DF622DD-7543-4CD8-88CC-75EE5A4EC4CB}" dt="2023-06-04T05:24:55.912" v="5631"/>
        <pc:sldMkLst>
          <pc:docMk/>
          <pc:sldMk cId="2036976259" sldId="476"/>
        </pc:sldMkLst>
      </pc:sldChg>
      <pc:sldChg chg="modSp add mod">
        <pc:chgData name="Eduard Eugenio Duarte Sepulveda" userId="d6757e78-5d77-4033-bc1e-7634d9cd1525" providerId="ADAL" clId="{5DF622DD-7543-4CD8-88CC-75EE5A4EC4CB}" dt="2023-06-04T02:19:29.879" v="2485" actId="20577"/>
        <pc:sldMkLst>
          <pc:docMk/>
          <pc:sldMk cId="2989278067" sldId="487"/>
        </pc:sldMkLst>
        <pc:spChg chg="mod">
          <ac:chgData name="Eduard Eugenio Duarte Sepulveda" userId="d6757e78-5d77-4033-bc1e-7634d9cd1525" providerId="ADAL" clId="{5DF622DD-7543-4CD8-88CC-75EE5A4EC4CB}" dt="2023-06-04T02:19:29.879" v="2485" actId="20577"/>
          <ac:spMkLst>
            <pc:docMk/>
            <pc:sldMk cId="2989278067" sldId="487"/>
            <ac:spMk id="8" creationId="{A150D9E1-56E2-BE83-3757-22A784925755}"/>
          </ac:spMkLst>
        </pc:spChg>
      </pc:sldChg>
      <pc:sldChg chg="addSp delSp modSp add mod">
        <pc:chgData name="Eduard Eugenio Duarte Sepulveda" userId="d6757e78-5d77-4033-bc1e-7634d9cd1525" providerId="ADAL" clId="{5DF622DD-7543-4CD8-88CC-75EE5A4EC4CB}" dt="2023-06-04T05:48:43.331" v="6474" actId="20577"/>
        <pc:sldMkLst>
          <pc:docMk/>
          <pc:sldMk cId="2384151974" sldId="728"/>
        </pc:sldMkLst>
        <pc:spChg chg="mod">
          <ac:chgData name="Eduard Eugenio Duarte Sepulveda" userId="d6757e78-5d77-4033-bc1e-7634d9cd1525" providerId="ADAL" clId="{5DF622DD-7543-4CD8-88CC-75EE5A4EC4CB}" dt="2023-06-04T05:27:02.599" v="5640"/>
          <ac:spMkLst>
            <pc:docMk/>
            <pc:sldMk cId="2384151974" sldId="728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3T05:30:49.117" v="325" actId="478"/>
          <ac:spMkLst>
            <pc:docMk/>
            <pc:sldMk cId="2384151974" sldId="728"/>
            <ac:spMk id="8" creationId="{728FA49A-8990-AAD3-3C64-0545D424E209}"/>
          </ac:spMkLst>
        </pc:spChg>
        <pc:spChg chg="mod">
          <ac:chgData name="Eduard Eugenio Duarte Sepulveda" userId="d6757e78-5d77-4033-bc1e-7634d9cd1525" providerId="ADAL" clId="{5DF622DD-7543-4CD8-88CC-75EE5A4EC4CB}" dt="2023-06-03T05:17:35.256" v="112"/>
          <ac:spMkLst>
            <pc:docMk/>
            <pc:sldMk cId="2384151974" sldId="728"/>
            <ac:spMk id="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48:43.331" v="6474" actId="20577"/>
          <ac:spMkLst>
            <pc:docMk/>
            <pc:sldMk cId="2384151974" sldId="728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27:17.425" v="5681" actId="20577"/>
          <ac:spMkLst>
            <pc:docMk/>
            <pc:sldMk cId="2384151974" sldId="728"/>
            <ac:spMk id="1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59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5:26:46.328" v="5637" actId="478"/>
          <ac:spMkLst>
            <pc:docMk/>
            <pc:sldMk cId="2384151974" sldId="728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13.818" v="200" actId="20577"/>
          <ac:spMkLst>
            <pc:docMk/>
            <pc:sldMk cId="2384151974" sldId="728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1:27.529" v="211" actId="20577"/>
          <ac:spMkLst>
            <pc:docMk/>
            <pc:sldMk cId="2384151974" sldId="728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5:27.372" v="226" actId="20577"/>
          <ac:spMkLst>
            <pc:docMk/>
            <pc:sldMk cId="2384151974" sldId="728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08.715" v="236" actId="20577"/>
          <ac:spMkLst>
            <pc:docMk/>
            <pc:sldMk cId="2384151974" sldId="728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3T05:26:24.475" v="245" actId="20577"/>
          <ac:spMkLst>
            <pc:docMk/>
            <pc:sldMk cId="2384151974" sldId="728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52.955" v="3052" actId="20577"/>
          <ac:spMkLst>
            <pc:docMk/>
            <pc:sldMk cId="2384151974" sldId="728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27.674" v="3131" actId="120"/>
          <ac:spMkLst>
            <pc:docMk/>
            <pc:sldMk cId="2384151974" sldId="728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34.175" v="3473" actId="1076"/>
          <ac:spMkLst>
            <pc:docMk/>
            <pc:sldMk cId="2384151974" sldId="728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9:37.030" v="3360" actId="120"/>
          <ac:spMkLst>
            <pc:docMk/>
            <pc:sldMk cId="2384151974" sldId="728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1:15.929" v="3394" actId="20577"/>
          <ac:spMkLst>
            <pc:docMk/>
            <pc:sldMk cId="2384151974" sldId="728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4:38.320" v="3028" actId="20577"/>
          <ac:spMkLst>
            <pc:docMk/>
            <pc:sldMk cId="2384151974" sldId="728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6:44.848" v="3146" actId="20577"/>
          <ac:spMkLst>
            <pc:docMk/>
            <pc:sldMk cId="2384151974" sldId="728"/>
            <ac:spMk id="14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8:47.850" v="3253" actId="20577"/>
          <ac:spMkLst>
            <pc:docMk/>
            <pc:sldMk cId="2384151974" sldId="728"/>
            <ac:spMk id="14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29.153" v="3472" actId="313"/>
          <ac:spMkLst>
            <pc:docMk/>
            <pc:sldMk cId="2384151974" sldId="728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2:15.829" v="3470" actId="120"/>
          <ac:spMkLst>
            <pc:docMk/>
            <pc:sldMk cId="2384151974" sldId="728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39:30.804" v="2759" actId="20577"/>
          <ac:spMkLst>
            <pc:docMk/>
            <pc:sldMk cId="2384151974" sldId="728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41:35.503" v="2872" actId="20577"/>
          <ac:spMkLst>
            <pc:docMk/>
            <pc:sldMk cId="2384151974" sldId="728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5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6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9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5:26:41.774" v="5636" actId="478"/>
          <ac:grpSpMkLst>
            <pc:docMk/>
            <pc:sldMk cId="2384151974" sldId="728"/>
            <ac:grpSpMk id="150" creationId="{00000000-0000-0000-0000-000000000000}"/>
          </ac:grpSpMkLst>
        </pc:grpChg>
        <pc:grpChg chg="del mod">
          <ac:chgData name="Eduard Eugenio Duarte Sepulveda" userId="d6757e78-5d77-4033-bc1e-7634d9cd1525" providerId="ADAL" clId="{5DF622DD-7543-4CD8-88CC-75EE5A4EC4CB}" dt="2023-06-04T05:26:49.314" v="5638" actId="478"/>
          <ac:grpSpMkLst>
            <pc:docMk/>
            <pc:sldMk cId="2384151974" sldId="728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3:35:49.068" v="2684" actId="478"/>
          <ac:picMkLst>
            <pc:docMk/>
            <pc:sldMk cId="2384151974" sldId="728"/>
            <ac:picMk id="3" creationId="{A0A03753-1599-1C9A-6E20-83C8E19E97B5}"/>
          </ac:picMkLst>
        </pc:picChg>
      </pc:sldChg>
      <pc:sldChg chg="addSp modSp new del">
        <pc:chgData name="Eduard Eugenio Duarte Sepulveda" userId="d6757e78-5d77-4033-bc1e-7634d9cd1525" providerId="ADAL" clId="{5DF622DD-7543-4CD8-88CC-75EE5A4EC4CB}" dt="2023-06-04T04:14:51.327" v="4386" actId="47"/>
        <pc:sldMkLst>
          <pc:docMk/>
          <pc:sldMk cId="3527849884" sldId="729"/>
        </pc:sldMkLst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4" creationId="{5D1379B7-E05D-D0AA-F154-CAF0F9C6327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5" creationId="{F760C59C-732C-871D-6DB5-B3608EB0541C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6" creationId="{226D6E46-D636-1A5C-0A0F-8B861A375594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7" creationId="{6FE8E85F-E8EB-F127-0D42-66781570F4B5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8" creationId="{D147CC11-F113-64BD-08AB-6EA029E59159}"/>
          </ac:spMkLst>
        </pc:spChg>
        <pc:spChg chg="add 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9" creationId="{6E46C2D1-3B16-CE76-F52A-D998DB56C39E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3" creationId="{D6895061-D347-F695-8328-CCB1B51CF9AF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4" creationId="{ED865201-F189-5B2C-C999-DB0D7938A109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8" creationId="{12771B9E-165F-647A-F7DD-BEFB974261A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19" creationId="{F8024D21-A4E3-4B9B-4F30-78E800757022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3" creationId="{5586897E-5DBC-B145-9828-0341B9E1291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4" creationId="{E1F9248F-E63F-744D-49EF-C136E71CF7AC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8" creationId="{04DB28BD-95B6-8EF4-DB7C-B40A96C19277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29" creationId="{853BE134-1E6B-1FD2-8E75-CDAA469CA2B5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3" creationId="{FE55E952-54C3-CAC4-8E59-6F9EB20D8FAD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4" creationId="{9A5E7AD7-A52A-8578-8304-1C0561FC3214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8" creationId="{6800B9D2-1AE8-8C0C-A5F0-E5AA9A15A101}"/>
          </ac:spMkLst>
        </pc:spChg>
        <pc:spChg chg="mod">
          <ac:chgData name="Eduard Eugenio Duarte Sepulveda" userId="d6757e78-5d77-4033-bc1e-7634d9cd1525" providerId="ADAL" clId="{5DF622DD-7543-4CD8-88CC-75EE5A4EC4CB}" dt="2023-06-03T05:31:28.046" v="326"/>
          <ac:spMkLst>
            <pc:docMk/>
            <pc:sldMk cId="3527849884" sldId="729"/>
            <ac:spMk id="39" creationId="{25D55714-C4B3-01B3-F477-3451910949AD}"/>
          </ac:spMkLst>
        </pc:s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0" creationId="{E1674BC7-6059-93D0-C6A8-377B2033CDBF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2" creationId="{47164EB5-37D0-7EC1-A161-5E9F9B1EA903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5" creationId="{003A95C9-A7CC-AE14-0DFB-3BA03320FB1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17" creationId="{A31877E9-91BC-7641-0AD1-FC80ECABD7D8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0" creationId="{233F2FAF-E1FA-390E-9B0A-A81C6CD85E91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2" creationId="{D390B74E-EEB6-0C07-3A36-120F9402BFDA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5" creationId="{CA0C2E9D-CFB8-CB1E-2792-1C4748D917F5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27" creationId="{DFFECC2F-3549-EE36-2E22-2BD179971352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0" creationId="{7A79D923-2C32-92CE-66F6-21047555182C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2" creationId="{468D4F7A-27E5-C876-2366-C59468BFCBDD}"/>
          </ac:grpSpMkLst>
        </pc:grpChg>
        <pc:grpChg chg="add 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5" creationId="{8FABA057-438A-9237-B624-A00425E081E4}"/>
          </ac:grpSpMkLst>
        </pc:grpChg>
        <pc:grpChg chg="mod">
          <ac:chgData name="Eduard Eugenio Duarte Sepulveda" userId="d6757e78-5d77-4033-bc1e-7634d9cd1525" providerId="ADAL" clId="{5DF622DD-7543-4CD8-88CC-75EE5A4EC4CB}" dt="2023-06-03T05:31:28.046" v="326"/>
          <ac:grpSpMkLst>
            <pc:docMk/>
            <pc:sldMk cId="3527849884" sldId="729"/>
            <ac:grpSpMk id="37" creationId="{95D8C9AB-8FF9-B8C0-7463-5BB239425CE3}"/>
          </ac:grpSpMkLst>
        </pc:grp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1" creationId="{7AE3B0CA-9EBA-5ABF-55E6-5C567E3269CB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16" creationId="{18366BB4-E820-933B-4E24-4457AC618AA6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1" creationId="{4C15E9FD-0A63-8F44-F388-B9CAD41476F7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26" creationId="{8533DA72-A0B0-F293-987C-75F0CD8A5DB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1" creationId="{DBFAFF24-75DF-CD03-4C6A-85DB0ECA2405}"/>
          </ac:cxnSpMkLst>
        </pc:cxnChg>
        <pc:cxnChg chg="mod">
          <ac:chgData name="Eduard Eugenio Duarte Sepulveda" userId="d6757e78-5d77-4033-bc1e-7634d9cd1525" providerId="ADAL" clId="{5DF622DD-7543-4CD8-88CC-75EE5A4EC4CB}" dt="2023-06-03T05:31:28.046" v="326"/>
          <ac:cxnSpMkLst>
            <pc:docMk/>
            <pc:sldMk cId="3527849884" sldId="729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14:21.856" v="4384" actId="1076"/>
        <pc:sldMkLst>
          <pc:docMk/>
          <pc:sldMk cId="1514492137" sldId="730"/>
        </pc:sldMkLst>
        <pc:spChg chg="mod">
          <ac:chgData name="Eduard Eugenio Duarte Sepulveda" userId="d6757e78-5d77-4033-bc1e-7634d9cd1525" providerId="ADAL" clId="{5DF622DD-7543-4CD8-88CC-75EE5A4EC4CB}" dt="2023-06-03T05:29:01.284" v="321" actId="20577"/>
          <ac:spMkLst>
            <pc:docMk/>
            <pc:sldMk cId="1514492137" sldId="730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10:03.922" v="4327" actId="478"/>
          <ac:spMkLst>
            <pc:docMk/>
            <pc:sldMk cId="1514492137" sldId="730"/>
            <ac:spMk id="6" creationId="{0443E8E3-439E-35C5-56D0-4A3315752F99}"/>
          </ac:spMkLst>
        </pc:spChg>
        <pc:spChg chg="add mod">
          <ac:chgData name="Eduard Eugenio Duarte Sepulveda" userId="d6757e78-5d77-4033-bc1e-7634d9cd1525" providerId="ADAL" clId="{5DF622DD-7543-4CD8-88CC-75EE5A4EC4CB}" dt="2023-06-04T04:13:47.747" v="4380" actId="1076"/>
          <ac:spMkLst>
            <pc:docMk/>
            <pc:sldMk cId="1514492137" sldId="730"/>
            <ac:spMk id="8" creationId="{AEFFAF2B-86B8-567B-EFEF-2C538F9757DA}"/>
          </ac:spMkLst>
        </pc:spChg>
        <pc:spChg chg="add mod">
          <ac:chgData name="Eduard Eugenio Duarte Sepulveda" userId="d6757e78-5d77-4033-bc1e-7634d9cd1525" providerId="ADAL" clId="{5DF622DD-7543-4CD8-88CC-75EE5A4EC4CB}" dt="2023-06-04T04:14:00.383" v="4383" actId="1076"/>
          <ac:spMkLst>
            <pc:docMk/>
            <pc:sldMk cId="1514492137" sldId="730"/>
            <ac:spMk id="11" creationId="{5DED6FE7-03E7-6AE2-2ED7-C252DB3CDD37}"/>
          </ac:spMkLst>
        </pc:spChg>
        <pc:spChg chg="mod">
          <ac:chgData name="Eduard Eugenio Duarte Sepulveda" userId="d6757e78-5d77-4033-bc1e-7634d9cd1525" providerId="ADAL" clId="{5DF622DD-7543-4CD8-88CC-75EE5A4EC4CB}" dt="2023-06-04T04:13:52.970" v="4381" actId="1076"/>
          <ac:spMkLst>
            <pc:docMk/>
            <pc:sldMk cId="1514492137" sldId="73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55.381" v="4382" actId="1076"/>
          <ac:spMkLst>
            <pc:docMk/>
            <pc:sldMk cId="1514492137" sldId="73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09.962" v="4355" actId="1076"/>
          <ac:spMkLst>
            <pc:docMk/>
            <pc:sldMk cId="1514492137" sldId="73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2:24.714" v="4357" actId="1076"/>
          <ac:spMkLst>
            <pc:docMk/>
            <pc:sldMk cId="1514492137" sldId="730"/>
            <ac:spMk id="6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4:21.856" v="4384" actId="1076"/>
          <ac:spMkLst>
            <pc:docMk/>
            <pc:sldMk cId="1514492137" sldId="73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13:45.221" v="4379" actId="1076"/>
          <ac:spMkLst>
            <pc:docMk/>
            <pc:sldMk cId="1514492137" sldId="730"/>
            <ac:spMk id="113" creationId="{00000000-0000-0000-0000-000000000000}"/>
          </ac:spMkLst>
        </pc:spChg>
        <pc:spChg chg="del mod topLvl">
          <ac:chgData name="Eduard Eugenio Duarte Sepulveda" userId="d6757e78-5d77-4033-bc1e-7634d9cd1525" providerId="ADAL" clId="{5DF622DD-7543-4CD8-88CC-75EE5A4EC4CB}" dt="2023-06-04T04:07:09.215" v="4254" actId="478"/>
          <ac:spMkLst>
            <pc:docMk/>
            <pc:sldMk cId="1514492137" sldId="730"/>
            <ac:spMk id="13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14.844" v="4255" actId="478"/>
          <ac:spMkLst>
            <pc:docMk/>
            <pc:sldMk cId="1514492137" sldId="730"/>
            <ac:spMk id="140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1.260" v="4260" actId="478"/>
          <ac:spMkLst>
            <pc:docMk/>
            <pc:sldMk cId="1514492137" sldId="730"/>
            <ac:spMk id="142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45.205" v="4261" actId="478"/>
          <ac:spMkLst>
            <pc:docMk/>
            <pc:sldMk cId="1514492137" sldId="730"/>
            <ac:spMk id="143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0.827" v="4256" actId="478"/>
          <ac:spMkLst>
            <pc:docMk/>
            <pc:sldMk cId="1514492137" sldId="730"/>
            <ac:spMk id="148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24.832" v="4257" actId="478"/>
          <ac:spMkLst>
            <pc:docMk/>
            <pc:sldMk cId="1514492137" sldId="730"/>
            <ac:spMk id="149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0.442" v="4258" actId="478"/>
          <ac:spMkLst>
            <pc:docMk/>
            <pc:sldMk cId="1514492137" sldId="730"/>
            <ac:spMk id="151" creationId="{00000000-0000-0000-0000-000000000000}"/>
          </ac:spMkLst>
        </pc:spChg>
        <pc:spChg chg="del topLvl">
          <ac:chgData name="Eduard Eugenio Duarte Sepulveda" userId="d6757e78-5d77-4033-bc1e-7634d9cd1525" providerId="ADAL" clId="{5DF622DD-7543-4CD8-88CC-75EE5A4EC4CB}" dt="2023-06-04T04:07:34.360" v="4259" actId="478"/>
          <ac:spMkLst>
            <pc:docMk/>
            <pc:sldMk cId="1514492137" sldId="730"/>
            <ac:spMk id="152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4:07:09.215" v="4254" actId="478"/>
          <ac:grpSpMkLst>
            <pc:docMk/>
            <pc:sldMk cId="1514492137" sldId="73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41.260" v="4260" actId="478"/>
          <ac:grpSpMkLst>
            <pc:docMk/>
            <pc:sldMk cId="1514492137" sldId="730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04.651" v="4252" actId="478"/>
          <ac:grpSpMkLst>
            <pc:docMk/>
            <pc:sldMk cId="1514492137" sldId="73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20.827" v="4256" actId="478"/>
          <ac:grpSpMkLst>
            <pc:docMk/>
            <pc:sldMk cId="1514492137" sldId="73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7:30.442" v="4258" actId="478"/>
          <ac:grpSpMkLst>
            <pc:docMk/>
            <pc:sldMk cId="1514492137" sldId="730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6:56.816" v="4250" actId="478"/>
          <ac:grpSpMkLst>
            <pc:docMk/>
            <pc:sldMk cId="1514492137" sldId="730"/>
            <ac:grpSpMk id="153" creationId="{00000000-0000-0000-0000-000000000000}"/>
          </ac:grpSpMkLst>
        </pc:grp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5" creationId="{08321F20-F7AE-81DD-9CCD-34C06C0CE000}"/>
          </ac:cxnSpMkLst>
        </pc:cxnChg>
        <pc:cxnChg chg="del">
          <ac:chgData name="Eduard Eugenio Duarte Sepulveda" userId="d6757e78-5d77-4033-bc1e-7634d9cd1525" providerId="ADAL" clId="{5DF622DD-7543-4CD8-88CC-75EE5A4EC4CB}" dt="2023-06-04T04:06:59.034" v="4251" actId="478"/>
          <ac:cxnSpMkLst>
            <pc:docMk/>
            <pc:sldMk cId="1514492137" sldId="730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4T04:06:50.464" v="4249" actId="478"/>
          <ac:cxnSpMkLst>
            <pc:docMk/>
            <pc:sldMk cId="1514492137" sldId="730"/>
            <ac:cxnSpMk id="12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3:47.747" v="4380" actId="1076"/>
          <ac:cxnSpMkLst>
            <pc:docMk/>
            <pc:sldMk cId="1514492137" sldId="730"/>
            <ac:cxnSpMk id="13" creationId="{4EEEF4CC-5FD3-A9BF-57E9-F2C612728CEB}"/>
          </ac:cxnSpMkLst>
        </pc:cxnChg>
        <pc:cxnChg chg="mod">
          <ac:chgData name="Eduard Eugenio Duarte Sepulveda" userId="d6757e78-5d77-4033-bc1e-7634d9cd1525" providerId="ADAL" clId="{5DF622DD-7543-4CD8-88CC-75EE5A4EC4CB}" dt="2023-06-04T04:13:55.381" v="4382" actId="1076"/>
          <ac:cxnSpMkLst>
            <pc:docMk/>
            <pc:sldMk cId="1514492137" sldId="730"/>
            <ac:cxnSpMk id="14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21.856" v="4384" actId="1076"/>
          <ac:cxnSpMkLst>
            <pc:docMk/>
            <pc:sldMk cId="1514492137" sldId="730"/>
            <ac:cxnSpMk id="15" creationId="{CDBCC54A-A36C-BCAD-8DD9-DA1D437216BA}"/>
          </ac:cxnSpMkLst>
        </pc:cxnChg>
        <pc:cxnChg chg="del">
          <ac:chgData name="Eduard Eugenio Duarte Sepulveda" userId="d6757e78-5d77-4033-bc1e-7634d9cd1525" providerId="ADAL" clId="{5DF622DD-7543-4CD8-88CC-75EE5A4EC4CB}" dt="2023-06-04T04:07:49.499" v="4262" actId="478"/>
          <ac:cxnSpMkLst>
            <pc:docMk/>
            <pc:sldMk cId="1514492137" sldId="730"/>
            <ac:cxnSpMk id="16" creationId="{00000000-0000-0000-0000-000000000000}"/>
          </ac:cxnSpMkLst>
        </pc:cxnChg>
        <pc:cxnChg chg="mod">
          <ac:chgData name="Eduard Eugenio Duarte Sepulveda" userId="d6757e78-5d77-4033-bc1e-7634d9cd1525" providerId="ADAL" clId="{5DF622DD-7543-4CD8-88CC-75EE5A4EC4CB}" dt="2023-06-04T04:13:45.221" v="4379" actId="1076"/>
          <ac:cxnSpMkLst>
            <pc:docMk/>
            <pc:sldMk cId="1514492137" sldId="730"/>
            <ac:cxnSpMk id="18" creationId="{00000000-0000-0000-0000-000000000000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7" creationId="{E7693AFC-6CD7-A8FE-16F9-303003EA2EE9}"/>
          </ac:cxnSpMkLst>
        </pc:cxnChg>
        <pc:cxnChg chg="add mod">
          <ac:chgData name="Eduard Eugenio Duarte Sepulveda" userId="d6757e78-5d77-4033-bc1e-7634d9cd1525" providerId="ADAL" clId="{5DF622DD-7543-4CD8-88CC-75EE5A4EC4CB}" dt="2023-06-04T04:14:00.383" v="4383" actId="1076"/>
          <ac:cxnSpMkLst>
            <pc:docMk/>
            <pc:sldMk cId="1514492137" sldId="730"/>
            <ac:cxnSpMk id="28" creationId="{F4E6003B-A741-1A52-A14F-C9AE52A6741C}"/>
          </ac:cxnSpMkLst>
        </pc:cxnChg>
        <pc:cxnChg chg="add mod">
          <ac:chgData name="Eduard Eugenio Duarte Sepulveda" userId="d6757e78-5d77-4033-bc1e-7634d9cd1525" providerId="ADAL" clId="{5DF622DD-7543-4CD8-88CC-75EE5A4EC4CB}" dt="2023-06-04T04:13:52.970" v="4381" actId="1076"/>
          <ac:cxnSpMkLst>
            <pc:docMk/>
            <pc:sldMk cId="1514492137" sldId="730"/>
            <ac:cxnSpMk id="35" creationId="{037CF534-62AB-3410-4C26-1C9B833F7FDA}"/>
          </ac:cxnSpMkLst>
        </pc:cxnChg>
      </pc:sldChg>
      <pc:sldChg chg="addSp delSp modSp add del mod">
        <pc:chgData name="Eduard Eugenio Duarte Sepulveda" userId="d6757e78-5d77-4033-bc1e-7634d9cd1525" providerId="ADAL" clId="{5DF622DD-7543-4CD8-88CC-75EE5A4EC4CB}" dt="2023-06-04T04:14:48.209" v="4385" actId="47"/>
        <pc:sldMkLst>
          <pc:docMk/>
          <pc:sldMk cId="3995397088" sldId="731"/>
        </pc:sldMkLst>
        <pc:spChg chg="del">
          <ac:chgData name="Eduard Eugenio Duarte Sepulveda" userId="d6757e78-5d77-4033-bc1e-7634d9cd1525" providerId="ADAL" clId="{5DF622DD-7543-4CD8-88CC-75EE5A4EC4CB}" dt="2023-06-03T05:32:33.657" v="339" actId="478"/>
          <ac:spMkLst>
            <pc:docMk/>
            <pc:sldMk cId="3995397088" sldId="731"/>
            <ac:spMk id="2" creationId="{7DE6D9A4-F3D3-B66F-BCB7-2385E61BED9B}"/>
          </ac:spMkLst>
        </pc:spChg>
        <pc:spChg chg="del">
          <ac:chgData name="Eduard Eugenio Duarte Sepulveda" userId="d6757e78-5d77-4033-bc1e-7634d9cd1525" providerId="ADAL" clId="{5DF622DD-7543-4CD8-88CC-75EE5A4EC4CB}" dt="2023-06-03T05:32:38.135" v="340" actId="478"/>
          <ac:spMkLst>
            <pc:docMk/>
            <pc:sldMk cId="3995397088" sldId="731"/>
            <ac:spMk id="3" creationId="{B8C96ED2-633B-A2AB-2228-705DABA6A137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4" creationId="{5D1379B7-E05D-D0AA-F154-CAF0F9C6327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5" creationId="{F760C59C-732C-871D-6DB5-B3608EB0541C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6" creationId="{226D6E46-D636-1A5C-0A0F-8B861A375594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7" creationId="{6FE8E85F-E8EB-F127-0D42-66781570F4B5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8" creationId="{D147CC11-F113-64BD-08AB-6EA029E59159}"/>
          </ac:spMkLst>
        </pc:spChg>
        <pc:spChg chg="mod">
          <ac:chgData name="Eduard Eugenio Duarte Sepulveda" userId="d6757e78-5d77-4033-bc1e-7634d9cd1525" providerId="ADAL" clId="{5DF622DD-7543-4CD8-88CC-75EE5A4EC4CB}" dt="2023-06-03T05:51:35.529" v="1413" actId="1076"/>
          <ac:spMkLst>
            <pc:docMk/>
            <pc:sldMk cId="3995397088" sldId="731"/>
            <ac:spMk id="9" creationId="{6E46C2D1-3B16-CE76-F52A-D998DB56C39E}"/>
          </ac:spMkLst>
        </pc:spChg>
        <pc:spChg chg="del topLvl">
          <ac:chgData name="Eduard Eugenio Duarte Sepulveda" userId="d6757e78-5d77-4033-bc1e-7634d9cd1525" providerId="ADAL" clId="{5DF622DD-7543-4CD8-88CC-75EE5A4EC4CB}" dt="2023-06-03T05:31:49.692" v="330" actId="478"/>
          <ac:spMkLst>
            <pc:docMk/>
            <pc:sldMk cId="3995397088" sldId="731"/>
            <ac:spMk id="38" creationId="{6800B9D2-1AE8-8C0C-A5F0-E5AA9A15A101}"/>
          </ac:spMkLst>
        </pc:spChg>
        <pc:spChg chg="del mod">
          <ac:chgData name="Eduard Eugenio Duarte Sepulveda" userId="d6757e78-5d77-4033-bc1e-7634d9cd1525" providerId="ADAL" clId="{5DF622DD-7543-4CD8-88CC-75EE5A4EC4CB}" dt="2023-06-03T05:31:45.359" v="329" actId="478"/>
          <ac:spMkLst>
            <pc:docMk/>
            <pc:sldMk cId="3995397088" sldId="731"/>
            <ac:spMk id="39" creationId="{25D55714-C4B3-01B3-F477-3451910949AD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0" creationId="{BB9BA35B-0191-2285-8D9A-AAB20328C039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1" creationId="{0D5985AE-CEF7-243A-8273-92BB184CB908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2" creationId="{A615D9A5-435F-2B5E-81F1-480AF8FA5340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3" creationId="{C7B5A083-3E4F-44C1-6FC6-26C87D50B1BB}"/>
          </ac:spMkLst>
        </pc:spChg>
        <pc:spChg chg="add mod">
          <ac:chgData name="Eduard Eugenio Duarte Sepulveda" userId="d6757e78-5d77-4033-bc1e-7634d9cd1525" providerId="ADAL" clId="{5DF622DD-7543-4CD8-88CC-75EE5A4EC4CB}" dt="2023-06-03T05:52:07.165" v="1417" actId="1076"/>
          <ac:spMkLst>
            <pc:docMk/>
            <pc:sldMk cId="3995397088" sldId="731"/>
            <ac:spMk id="44" creationId="{8C05F643-2172-E306-78C9-74B5E39BCF2E}"/>
          </ac:spMkLst>
        </pc:spChg>
        <pc:grpChg chg="del">
          <ac:chgData name="Eduard Eugenio Duarte Sepulveda" userId="d6757e78-5d77-4033-bc1e-7634d9cd1525" providerId="ADAL" clId="{5DF622DD-7543-4CD8-88CC-75EE5A4EC4CB}" dt="2023-06-03T05:32:03.752" v="336" actId="478"/>
          <ac:grpSpMkLst>
            <pc:docMk/>
            <pc:sldMk cId="3995397088" sldId="731"/>
            <ac:grpSpMk id="10" creationId="{E1674BC7-6059-93D0-C6A8-377B2033CDBF}"/>
          </ac:grpSpMkLst>
        </pc:grpChg>
        <pc:grpChg chg="del">
          <ac:chgData name="Eduard Eugenio Duarte Sepulveda" userId="d6757e78-5d77-4033-bc1e-7634d9cd1525" providerId="ADAL" clId="{5DF622DD-7543-4CD8-88CC-75EE5A4EC4CB}" dt="2023-06-03T05:32:08.537" v="337" actId="478"/>
          <ac:grpSpMkLst>
            <pc:docMk/>
            <pc:sldMk cId="3995397088" sldId="731"/>
            <ac:grpSpMk id="15" creationId="{003A95C9-A7CC-AE14-0DFB-3BA03320FB11}"/>
          </ac:grpSpMkLst>
        </pc:grpChg>
        <pc:grpChg chg="del">
          <ac:chgData name="Eduard Eugenio Duarte Sepulveda" userId="d6757e78-5d77-4033-bc1e-7634d9cd1525" providerId="ADAL" clId="{5DF622DD-7543-4CD8-88CC-75EE5A4EC4CB}" dt="2023-06-03T05:32:11.148" v="338" actId="478"/>
          <ac:grpSpMkLst>
            <pc:docMk/>
            <pc:sldMk cId="3995397088" sldId="731"/>
            <ac:grpSpMk id="20" creationId="{233F2FAF-E1FA-390E-9B0A-A81C6CD85E91}"/>
          </ac:grpSpMkLst>
        </pc:grpChg>
        <pc:grpChg chg="del mod">
          <ac:chgData name="Eduard Eugenio Duarte Sepulveda" userId="d6757e78-5d77-4033-bc1e-7634d9cd1525" providerId="ADAL" clId="{5DF622DD-7543-4CD8-88CC-75EE5A4EC4CB}" dt="2023-06-03T05:32:01.214" v="335" actId="478"/>
          <ac:grpSpMkLst>
            <pc:docMk/>
            <pc:sldMk cId="3995397088" sldId="731"/>
            <ac:grpSpMk id="25" creationId="{CA0C2E9D-CFB8-CB1E-2792-1C4748D917F5}"/>
          </ac:grpSpMkLst>
        </pc:grpChg>
        <pc:grpChg chg="del mod">
          <ac:chgData name="Eduard Eugenio Duarte Sepulveda" userId="d6757e78-5d77-4033-bc1e-7634d9cd1525" providerId="ADAL" clId="{5DF622DD-7543-4CD8-88CC-75EE5A4EC4CB}" dt="2023-06-03T05:31:57.582" v="333" actId="478"/>
          <ac:grpSpMkLst>
            <pc:docMk/>
            <pc:sldMk cId="3995397088" sldId="731"/>
            <ac:grpSpMk id="30" creationId="{7A79D923-2C32-92CE-66F6-21047555182C}"/>
          </ac:grpSpMkLst>
        </pc:grpChg>
        <pc:grpChg chg="del">
          <ac:chgData name="Eduard Eugenio Duarte Sepulveda" userId="d6757e78-5d77-4033-bc1e-7634d9cd1525" providerId="ADAL" clId="{5DF622DD-7543-4CD8-88CC-75EE5A4EC4CB}" dt="2023-06-03T05:31:49.692" v="330" actId="478"/>
          <ac:grpSpMkLst>
            <pc:docMk/>
            <pc:sldMk cId="3995397088" sldId="731"/>
            <ac:grpSpMk id="35" creationId="{8FABA057-438A-9237-B624-A00425E081E4}"/>
          </ac:grpSpMkLst>
        </pc:grpChg>
        <pc:grpChg chg="del">
          <ac:chgData name="Eduard Eugenio Duarte Sepulveda" userId="d6757e78-5d77-4033-bc1e-7634d9cd1525" providerId="ADAL" clId="{5DF622DD-7543-4CD8-88CC-75EE5A4EC4CB}" dt="2023-06-03T05:31:45.359" v="329" actId="478"/>
          <ac:grpSpMkLst>
            <pc:docMk/>
            <pc:sldMk cId="3995397088" sldId="731"/>
            <ac:grpSpMk id="37" creationId="{95D8C9AB-8FF9-B8C0-7463-5BB239425CE3}"/>
          </ac:grpSpMkLst>
        </pc:grpChg>
        <pc:cxnChg chg="del topLvl">
          <ac:chgData name="Eduard Eugenio Duarte Sepulveda" userId="d6757e78-5d77-4033-bc1e-7634d9cd1525" providerId="ADAL" clId="{5DF622DD-7543-4CD8-88CC-75EE5A4EC4CB}" dt="2023-06-03T05:31:53.931" v="331" actId="478"/>
          <ac:cxnSpMkLst>
            <pc:docMk/>
            <pc:sldMk cId="3995397088" sldId="731"/>
            <ac:cxnSpMk id="36" creationId="{CB9D8450-BE55-852D-370A-65A04468C371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56:26.527" v="5274" actId="1076"/>
        <pc:sldMkLst>
          <pc:docMk/>
          <pc:sldMk cId="2901785778" sldId="732"/>
        </pc:sldMkLst>
        <pc:spChg chg="mod">
          <ac:chgData name="Eduard Eugenio Duarte Sepulveda" userId="d6757e78-5d77-4033-bc1e-7634d9cd1525" providerId="ADAL" clId="{5DF622DD-7543-4CD8-88CC-75EE5A4EC4CB}" dt="2023-06-04T04:21:11.272" v="4413" actId="20577"/>
          <ac:spMkLst>
            <pc:docMk/>
            <pc:sldMk cId="2901785778" sldId="73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3.436" v="4959" actId="478"/>
          <ac:spMkLst>
            <pc:docMk/>
            <pc:sldMk cId="2901785778" sldId="732"/>
            <ac:spMk id="3" creationId="{6E485174-D231-DDF4-E420-489CBA97B7D1}"/>
          </ac:spMkLst>
        </pc:spChg>
        <pc:spChg chg="add del mod">
          <ac:chgData name="Eduard Eugenio Duarte Sepulveda" userId="d6757e78-5d77-4033-bc1e-7634d9cd1525" providerId="ADAL" clId="{5DF622DD-7543-4CD8-88CC-75EE5A4EC4CB}" dt="2023-06-04T04:42:26.243" v="4960" actId="478"/>
          <ac:spMkLst>
            <pc:docMk/>
            <pc:sldMk cId="2901785778" sldId="732"/>
            <ac:spMk id="4" creationId="{23BA2C35-8F5D-A665-52F7-EB2F7C25E268}"/>
          </ac:spMkLst>
        </pc:spChg>
        <pc:spChg chg="add del mod">
          <ac:chgData name="Eduard Eugenio Duarte Sepulveda" userId="d6757e78-5d77-4033-bc1e-7634d9cd1525" providerId="ADAL" clId="{5DF622DD-7543-4CD8-88CC-75EE5A4EC4CB}" dt="2023-06-04T04:42:19.910" v="4958" actId="478"/>
          <ac:spMkLst>
            <pc:docMk/>
            <pc:sldMk cId="2901785778" sldId="732"/>
            <ac:spMk id="5" creationId="{B4DA0BC2-2ED4-2401-1814-E5BF337E951E}"/>
          </ac:spMkLst>
        </pc:spChg>
        <pc:spChg chg="add del mod">
          <ac:chgData name="Eduard Eugenio Duarte Sepulveda" userId="d6757e78-5d77-4033-bc1e-7634d9cd1525" providerId="ADAL" clId="{5DF622DD-7543-4CD8-88CC-75EE5A4EC4CB}" dt="2023-06-04T04:36:16.449" v="4750" actId="478"/>
          <ac:spMkLst>
            <pc:docMk/>
            <pc:sldMk cId="2901785778" sldId="732"/>
            <ac:spMk id="6" creationId="{D7BB98E8-447A-5855-8038-1D5EEACFDC30}"/>
          </ac:spMkLst>
        </pc:spChg>
        <pc:spChg chg="add del mod">
          <ac:chgData name="Eduard Eugenio Duarte Sepulveda" userId="d6757e78-5d77-4033-bc1e-7634d9cd1525" providerId="ADAL" clId="{5DF622DD-7543-4CD8-88CC-75EE5A4EC4CB}" dt="2023-06-04T04:23:33.426" v="4441" actId="478"/>
          <ac:spMkLst>
            <pc:docMk/>
            <pc:sldMk cId="2901785778" sldId="732"/>
            <ac:spMk id="7" creationId="{A5ACC371-44F2-27BD-11D2-970B78B7C7C5}"/>
          </ac:spMkLst>
        </pc:spChg>
        <pc:spChg chg="add del mod">
          <ac:chgData name="Eduard Eugenio Duarte Sepulveda" userId="d6757e78-5d77-4033-bc1e-7634d9cd1525" providerId="ADAL" clId="{5DF622DD-7543-4CD8-88CC-75EE5A4EC4CB}" dt="2023-06-04T04:25:18.520" v="4453" actId="478"/>
          <ac:spMkLst>
            <pc:docMk/>
            <pc:sldMk cId="2901785778" sldId="732"/>
            <ac:spMk id="8" creationId="{0A6B45B3-E022-0424-EE93-BD4B1D076A4E}"/>
          </ac:spMkLst>
        </pc:spChg>
        <pc:spChg chg="add del mod">
          <ac:chgData name="Eduard Eugenio Duarte Sepulveda" userId="d6757e78-5d77-4033-bc1e-7634d9cd1525" providerId="ADAL" clId="{5DF622DD-7543-4CD8-88CC-75EE5A4EC4CB}" dt="2023-06-04T04:42:30.631" v="4962" actId="478"/>
          <ac:spMkLst>
            <pc:docMk/>
            <pc:sldMk cId="2901785778" sldId="732"/>
            <ac:spMk id="11" creationId="{65925474-F7C8-ED71-A901-5C06B57D8F50}"/>
          </ac:spMkLst>
        </pc:spChg>
        <pc:spChg chg="add del mod">
          <ac:chgData name="Eduard Eugenio Duarte Sepulveda" userId="d6757e78-5d77-4033-bc1e-7634d9cd1525" providerId="ADAL" clId="{5DF622DD-7543-4CD8-88CC-75EE5A4EC4CB}" dt="2023-06-04T04:42:28.358" v="4961" actId="478"/>
          <ac:spMkLst>
            <pc:docMk/>
            <pc:sldMk cId="2901785778" sldId="732"/>
            <ac:spMk id="13" creationId="{48069D24-99C4-ADCB-E256-D6928D56A951}"/>
          </ac:spMkLst>
        </pc:spChg>
        <pc:spChg chg="add del mod">
          <ac:chgData name="Eduard Eugenio Duarte Sepulveda" userId="d6757e78-5d77-4033-bc1e-7634d9cd1525" providerId="ADAL" clId="{5DF622DD-7543-4CD8-88CC-75EE5A4EC4CB}" dt="2023-06-04T04:27:55.508" v="4586" actId="478"/>
          <ac:spMkLst>
            <pc:docMk/>
            <pc:sldMk cId="2901785778" sldId="732"/>
            <ac:spMk id="15" creationId="{7BAF8553-BF14-181C-C1B8-41B2442390D3}"/>
          </ac:spMkLst>
        </pc:spChg>
        <pc:spChg chg="add del mod">
          <ac:chgData name="Eduard Eugenio Duarte Sepulveda" userId="d6757e78-5d77-4033-bc1e-7634d9cd1525" providerId="ADAL" clId="{5DF622DD-7543-4CD8-88CC-75EE5A4EC4CB}" dt="2023-06-04T04:32:25.451" v="4662" actId="12084"/>
          <ac:spMkLst>
            <pc:docMk/>
            <pc:sldMk cId="2901785778" sldId="732"/>
            <ac:spMk id="17" creationId="{5B9739E9-BE18-89CD-AE97-F0EFD92445DE}"/>
          </ac:spMkLst>
        </pc:spChg>
        <pc:spChg chg="mod">
          <ac:chgData name="Eduard Eugenio Duarte Sepulveda" userId="d6757e78-5d77-4033-bc1e-7634d9cd1525" providerId="ADAL" clId="{5DF622DD-7543-4CD8-88CC-75EE5A4EC4CB}" dt="2023-06-04T04:21:51.242" v="4438" actId="790"/>
          <ac:spMkLst>
            <pc:docMk/>
            <pc:sldMk cId="2901785778" sldId="732"/>
            <ac:spMk id="19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4:37:46.164" v="4766" actId="12084"/>
          <ac:spMkLst>
            <pc:docMk/>
            <pc:sldMk cId="2901785778" sldId="732"/>
            <ac:spMk id="20" creationId="{988FCE77-FEB9-2422-E596-D3306E4B883E}"/>
          </ac:spMkLst>
        </pc:spChg>
        <pc:spChg chg="add del mod">
          <ac:chgData name="Eduard Eugenio Duarte Sepulveda" userId="d6757e78-5d77-4033-bc1e-7634d9cd1525" providerId="ADAL" clId="{5DF622DD-7543-4CD8-88CC-75EE5A4EC4CB}" dt="2023-06-04T04:40:40.878" v="4877" actId="12084"/>
          <ac:spMkLst>
            <pc:docMk/>
            <pc:sldMk cId="2901785778" sldId="732"/>
            <ac:spMk id="21" creationId="{3575C3F3-2562-4479-B9D9-258B9B176408}"/>
          </ac:spMkLst>
        </pc:spChg>
        <pc:spChg chg="add mod">
          <ac:chgData name="Eduard Eugenio Duarte Sepulveda" userId="d6757e78-5d77-4033-bc1e-7634d9cd1525" providerId="ADAL" clId="{5DF622DD-7543-4CD8-88CC-75EE5A4EC4CB}" dt="2023-06-04T04:43:00.279" v="4966" actId="1076"/>
          <ac:spMkLst>
            <pc:docMk/>
            <pc:sldMk cId="2901785778" sldId="732"/>
            <ac:spMk id="22" creationId="{75878B57-5637-8036-000D-FB4734CBE61A}"/>
          </ac:spMkLst>
        </pc:spChg>
        <pc:spChg chg="add del mod">
          <ac:chgData name="Eduard Eugenio Duarte Sepulveda" userId="d6757e78-5d77-4033-bc1e-7634d9cd1525" providerId="ADAL" clId="{5DF622DD-7543-4CD8-88CC-75EE5A4EC4CB}" dt="2023-06-04T04:42:07.083" v="4955" actId="478"/>
          <ac:spMkLst>
            <pc:docMk/>
            <pc:sldMk cId="2901785778" sldId="732"/>
            <ac:spMk id="23" creationId="{40642149-2323-E41C-4E9D-A33798B0739F}"/>
          </ac:spMkLst>
        </pc:spChg>
        <pc:spChg chg="add del mod">
          <ac:chgData name="Eduard Eugenio Duarte Sepulveda" userId="d6757e78-5d77-4033-bc1e-7634d9cd1525" providerId="ADAL" clId="{5DF622DD-7543-4CD8-88CC-75EE5A4EC4CB}" dt="2023-06-04T04:44:09.059" v="5040" actId="12084"/>
          <ac:spMkLst>
            <pc:docMk/>
            <pc:sldMk cId="2901785778" sldId="732"/>
            <ac:spMk id="29" creationId="{FF4851DD-6FB2-907A-4AA3-7B4E0FAFEFE5}"/>
          </ac:spMkLst>
        </pc:spChg>
        <pc:spChg chg="add mod">
          <ac:chgData name="Eduard Eugenio Duarte Sepulveda" userId="d6757e78-5d77-4033-bc1e-7634d9cd1525" providerId="ADAL" clId="{5DF622DD-7543-4CD8-88CC-75EE5A4EC4CB}" dt="2023-06-04T04:56:26.527" v="5274" actId="1076"/>
          <ac:spMkLst>
            <pc:docMk/>
            <pc:sldMk cId="2901785778" sldId="732"/>
            <ac:spMk id="31" creationId="{BBB8538F-863D-BF04-7521-DA36F70DC57E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0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1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3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5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67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3T05:38:23.520" v="775" actId="478"/>
          <ac:spMkLst>
            <pc:docMk/>
            <pc:sldMk cId="2901785778" sldId="732"/>
            <ac:spMk id="113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3.520" v="775" actId="478"/>
          <ac:grpSpMkLst>
            <pc:docMk/>
            <pc:sldMk cId="2901785778" sldId="732"/>
            <ac:grpSpMk id="141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0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3T05:38:29.338" v="776" actId="478"/>
          <ac:grpSpMkLst>
            <pc:docMk/>
            <pc:sldMk cId="2901785778" sldId="732"/>
            <ac:grpSpMk id="153" creationId="{00000000-0000-0000-0000-000000000000}"/>
          </ac:grpSpMkLst>
        </pc:grpChg>
        <pc:graphicFrameChg chg="add del mod">
          <ac:chgData name="Eduard Eugenio Duarte Sepulveda" userId="d6757e78-5d77-4033-bc1e-7634d9cd1525" providerId="ADAL" clId="{5DF622DD-7543-4CD8-88CC-75EE5A4EC4CB}" dt="2023-06-04T04:32:02.847" v="4661" actId="12084"/>
          <ac:graphicFrameMkLst>
            <pc:docMk/>
            <pc:sldMk cId="2901785778" sldId="732"/>
            <ac:graphicFrameMk id="24" creationId="{EFD987AC-34DE-A923-1B43-C3D9E6D0C651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10.518" v="4763" actId="478"/>
          <ac:graphicFrameMkLst>
            <pc:docMk/>
            <pc:sldMk cId="2901785778" sldId="732"/>
            <ac:graphicFrameMk id="25" creationId="{23589E7A-E4A6-8C7A-4E8A-5F07F3EFE5EF}"/>
          </ac:graphicFrameMkLst>
        </pc:graphicFrameChg>
        <pc:graphicFrameChg chg="add del mod">
          <ac:chgData name="Eduard Eugenio Duarte Sepulveda" userId="d6757e78-5d77-4033-bc1e-7634d9cd1525" providerId="ADAL" clId="{5DF622DD-7543-4CD8-88CC-75EE5A4EC4CB}" dt="2023-06-04T04:37:30.254" v="4765" actId="12084"/>
          <ac:graphicFrameMkLst>
            <pc:docMk/>
            <pc:sldMk cId="2901785778" sldId="732"/>
            <ac:graphicFrameMk id="26" creationId="{34091C04-F1B7-CD6C-FDAD-2CD09BF58F5E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2:57.046" v="4965" actId="1076"/>
          <ac:graphicFrameMkLst>
            <pc:docMk/>
            <pc:sldMk cId="2901785778" sldId="732"/>
            <ac:graphicFrameMk id="27" creationId="{CA3A3CF9-44B2-27FA-271D-841E4656AB07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3:35.042" v="5038" actId="313"/>
          <ac:graphicFrameMkLst>
            <pc:docMk/>
            <pc:sldMk cId="2901785778" sldId="732"/>
            <ac:graphicFrameMk id="28" creationId="{92C2B34F-D48B-F5D9-C7B6-252A636B766C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44:41.004" v="5066" actId="1076"/>
          <ac:graphicFrameMkLst>
            <pc:docMk/>
            <pc:sldMk cId="2901785778" sldId="732"/>
            <ac:graphicFrameMk id="30" creationId="{CEB5E74D-0F48-8F03-DE90-71211BA09FAF}"/>
          </ac:graphicFrameMkLst>
        </pc:graphicFrame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0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2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4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6" creationId="{00000000-0000-0000-0000-000000000000}"/>
          </ac:cxnSpMkLst>
        </pc:cxnChg>
        <pc:cxnChg chg="del">
          <ac:chgData name="Eduard Eugenio Duarte Sepulveda" userId="d6757e78-5d77-4033-bc1e-7634d9cd1525" providerId="ADAL" clId="{5DF622DD-7543-4CD8-88CC-75EE5A4EC4CB}" dt="2023-06-03T05:38:23.520" v="775" actId="478"/>
          <ac:cxnSpMkLst>
            <pc:docMk/>
            <pc:sldMk cId="2901785778" sldId="732"/>
            <ac:cxnSpMk id="18" creationId="{00000000-0000-0000-0000-000000000000}"/>
          </ac:cxnSpMkLst>
        </pc:cxnChg>
      </pc:sldChg>
      <pc:sldChg chg="addSp modSp new mod">
        <pc:chgData name="Eduard Eugenio Duarte Sepulveda" userId="d6757e78-5d77-4033-bc1e-7634d9cd1525" providerId="ADAL" clId="{5DF622DD-7543-4CD8-88CC-75EE5A4EC4CB}" dt="2023-06-04T05:23:57.302" v="5626" actId="20577"/>
        <pc:sldMkLst>
          <pc:docMk/>
          <pc:sldMk cId="654497473" sldId="733"/>
        </pc:sldMkLst>
        <pc:spChg chg="mod">
          <ac:chgData name="Eduard Eugenio Duarte Sepulveda" userId="d6757e78-5d77-4033-bc1e-7634d9cd1525" providerId="ADAL" clId="{5DF622DD-7543-4CD8-88CC-75EE5A4EC4CB}" dt="2023-06-04T05:23:57.302" v="5626" actId="20577"/>
          <ac:spMkLst>
            <pc:docMk/>
            <pc:sldMk cId="654497473" sldId="733"/>
            <ac:spMk id="2" creationId="{8D201F73-E376-7887-7F4C-EDD793C07479}"/>
          </ac:spMkLst>
        </pc:spChg>
        <pc:spChg chg="mod">
          <ac:chgData name="Eduard Eugenio Duarte Sepulveda" userId="d6757e78-5d77-4033-bc1e-7634d9cd1525" providerId="ADAL" clId="{5DF622DD-7543-4CD8-88CC-75EE5A4EC4CB}" dt="2023-06-04T05:23:52.014" v="5609" actId="20577"/>
          <ac:spMkLst>
            <pc:docMk/>
            <pc:sldMk cId="654497473" sldId="733"/>
            <ac:spMk id="3" creationId="{352E1D53-B4F0-2525-8A18-1070D38F2E06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4" creationId="{8615D0B3-FCF2-4FBB-4AE7-9E9AF85B5E7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5" creationId="{D994E010-699F-3E8B-7066-537B3F0F42BF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6" creationId="{24391C38-5E6C-9F28-F6DD-E508356DC28A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7" creationId="{AFE2C09F-C7E5-3909-CE6B-0964A30881A0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8" creationId="{A133F3F1-A9B1-4BA8-4B22-C6C1946C23E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9" creationId="{848C1D85-602C-732D-64E7-F94C3939AE0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0" creationId="{59583C33-B65F-0801-5744-4458394B2CCE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1" creationId="{F515BD64-021E-0E6A-37BA-ED27C8D0289C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2" creationId="{F065CD44-9BF5-1D67-0372-45314BBC6495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3" creationId="{AE272710-E212-310B-994D-141B894DF44B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4" creationId="{2AB6CCCB-5FFF-919C-303F-846F0DE3B86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5" creationId="{F2F72D14-BA6B-227C-E02D-F460ADEDE5F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6" creationId="{DE3C0223-A3B1-704E-B365-186177A1E6E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7" creationId="{A6F3B243-C872-30C2-1CCA-84F73D10D9B9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8" creationId="{F665BE43-5979-82C8-4F04-EF81466A0567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19" creationId="{65ABE1C3-2C37-3177-BEB9-57C56F5C38B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2" creationId="{D33937A6-1700-D1B4-A818-F64B6F39C142}"/>
          </ac:spMkLst>
        </pc:spChg>
        <pc:spChg chg="add mod">
          <ac:chgData name="Eduard Eugenio Duarte Sepulveda" userId="d6757e78-5d77-4033-bc1e-7634d9cd1525" providerId="ADAL" clId="{5DF622DD-7543-4CD8-88CC-75EE5A4EC4CB}" dt="2023-06-03T05:42:14.324" v="1021"/>
          <ac:spMkLst>
            <pc:docMk/>
            <pc:sldMk cId="654497473" sldId="733"/>
            <ac:spMk id="23" creationId="{D7CBEC5D-8F43-E99D-66B1-B20C25CB8354}"/>
          </ac:spMkLst>
        </pc:sp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0" creationId="{3BB5008D-26D6-B3CE-24F4-9BF7FAEB2DF6}"/>
          </ac:cxnSpMkLst>
        </pc:cxnChg>
        <pc:cxnChg chg="add mod">
          <ac:chgData name="Eduard Eugenio Duarte Sepulveda" userId="d6757e78-5d77-4033-bc1e-7634d9cd1525" providerId="ADAL" clId="{5DF622DD-7543-4CD8-88CC-75EE5A4EC4CB}" dt="2023-06-03T05:42:14.324" v="1021"/>
          <ac:cxnSpMkLst>
            <pc:docMk/>
            <pc:sldMk cId="654497473" sldId="733"/>
            <ac:cxnSpMk id="21" creationId="{C9487968-B467-CE18-0F45-8B48222B3286}"/>
          </ac:cxnSpMkLst>
        </pc:cxnChg>
      </pc:sldChg>
      <pc:sldChg chg="addSp delSp modSp new mod">
        <pc:chgData name="Eduard Eugenio Duarte Sepulveda" userId="d6757e78-5d77-4033-bc1e-7634d9cd1525" providerId="ADAL" clId="{5DF622DD-7543-4CD8-88CC-75EE5A4EC4CB}" dt="2023-06-04T05:24:23.535" v="5629"/>
        <pc:sldMkLst>
          <pc:docMk/>
          <pc:sldMk cId="532268468" sldId="734"/>
        </pc:sldMkLst>
        <pc:spChg chg="del">
          <ac:chgData name="Eduard Eugenio Duarte Sepulveda" userId="d6757e78-5d77-4033-bc1e-7634d9cd1525" providerId="ADAL" clId="{5DF622DD-7543-4CD8-88CC-75EE5A4EC4CB}" dt="2023-06-04T05:24:23.159" v="5628" actId="478"/>
          <ac:spMkLst>
            <pc:docMk/>
            <pc:sldMk cId="532268468" sldId="734"/>
            <ac:spMk id="2" creationId="{7710A039-634D-9AA4-ACD2-F1F99D43426F}"/>
          </ac:spMkLst>
        </pc:spChg>
        <pc:spChg chg="del">
          <ac:chgData name="Eduard Eugenio Duarte Sepulveda" userId="d6757e78-5d77-4033-bc1e-7634d9cd1525" providerId="ADAL" clId="{5DF622DD-7543-4CD8-88CC-75EE5A4EC4CB}" dt="2023-06-04T05:24:20.450" v="5627" actId="478"/>
          <ac:spMkLst>
            <pc:docMk/>
            <pc:sldMk cId="532268468" sldId="734"/>
            <ac:spMk id="3" creationId="{647B0780-6A5A-1ABB-5467-F6F3194C37EA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5" creationId="{E4017F7B-337A-4357-AD76-F9049B2480F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6" creationId="{D96C90ED-BFEB-4266-919D-84AE92489BBE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1" creationId="{00532322-9129-4AE1-A2C4-285E4E74738D}"/>
          </ac:spMkLst>
        </pc:spChg>
        <pc:spChg chg="add mod">
          <ac:chgData name="Eduard Eugenio Duarte Sepulveda" userId="d6757e78-5d77-4033-bc1e-7634d9cd1525" providerId="ADAL" clId="{5DF622DD-7543-4CD8-88CC-75EE5A4EC4CB}" dt="2023-06-03T05:43:17.919" v="1024" actId="1076"/>
          <ac:spMkLst>
            <pc:docMk/>
            <pc:sldMk cId="532268468" sldId="734"/>
            <ac:spMk id="12" creationId="{C8E8FD00-D414-4BDD-A0F6-A0C24F53F47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3" creationId="{6509078B-05C5-4B33-843C-2B7948A009F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4" creationId="{9181D868-00A2-4754-8593-EEDB186F88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5" creationId="{CED58B34-04B8-4DC3-BDFC-C99467E45E9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6" creationId="{0B677530-A725-48E9-8839-0C6DB4A46B3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7" creationId="{6262D58F-4694-43C1-AEBC-3E9F47F0AE3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8" creationId="{1D52415D-2403-4AC2-AFB8-17725CFC78B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19" creationId="{5CC1EB65-72A2-48DB-8B89-84B2B5FF417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0" creationId="{74E139D2-9E2A-4B5D-AAA5-2FA4DB1A588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1" creationId="{4B84983B-A52D-431D-B8F5-8768841C834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2" creationId="{50C6A7CC-D3EE-4852-873C-0A70C854DA4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3" creationId="{E6C65315-89DF-4DF1-809B-0085743F348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4" creationId="{1487F2F5-5EBE-47FC-8087-A58702BFB05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5" creationId="{E72B7BBD-236F-40D2-8506-FF27B9EBC7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6" creationId="{AE02AF41-A9A4-4279-AEAB-582445A5ABD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7" creationId="{46F4A286-A62B-4726-B497-87AE1193195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8" creationId="{E6EF14F2-2CF3-411A-9CE4-5AF5F42A1D1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29" creationId="{2E8B4373-5B9B-4F45-9969-5EE2D2DBF1D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0" creationId="{7AC297AD-E6CC-4286-811A-72FDF1D24A3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1" creationId="{16625FEA-0355-4F35-8987-845F57220FF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2" creationId="{135D82D0-194A-43F7-9CCB-E1623C2BAC2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3" creationId="{1DBE2E99-9501-4CEC-ABAD-5EBDD538686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4" creationId="{F995D8E6-CBE4-42BF-9EC4-19AB17DA2CA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5" creationId="{689728C1-3BEF-493D-9BA0-492089286D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6" creationId="{E2E79352-95E5-474E-B608-E8E01492C3AE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7" creationId="{2A528983-D0C2-40C1-A163-6433DB8ECA8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8" creationId="{13367CA4-8C36-48C8-8820-C84C8129554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39" creationId="{23104867-F1E2-423B-BC85-6617DEF3ED3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0" creationId="{FF9617FC-4785-4DA5-8C93-902574CDAD2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1" creationId="{E6125E08-6F5D-49E0-AE48-B110B1D8C4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2" creationId="{E614F3E2-31CA-406E-AD80-AC36483E486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3" creationId="{66581414-289B-44E9-9E61-A93ED93A9EA1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4" creationId="{48EA05D2-6BC4-432C-B895-735935079B3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5" creationId="{BC9B6E05-973C-47D9-AA79-AF55AF003F58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6" creationId="{2CB1677F-ECF0-4D1C-B730-A656AD5CFB6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7" creationId="{A6D00C46-E545-47D6-BC51-76CF57E8BE94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8" creationId="{38C0B869-195D-4EEB-9B4F-E0E988C54E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49" creationId="{B8953104-FFBB-48D6-9CAE-D0FB2165AABA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0" creationId="{59E8D3C6-BCB2-4DE2-83E5-FC766CC316C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1" creationId="{4308A407-0BEB-496A-9472-45505438E0B5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2" creationId="{EC471657-35BB-46E7-B5EE-54CD64A90B49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3" creationId="{8C64AD49-5345-4643-A460-BC0E560906C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4" creationId="{09C707BE-3517-4E5A-B467-E4B78D2411C7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5" creationId="{3DC6F85D-6F90-428F-9380-DAE4F6501332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6" creationId="{2734091F-49D1-4A77-9929-550C9B75B8DD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7" creationId="{0FD89818-2DA6-4C0B-B63B-99AA6AB0E78F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8" creationId="{29F8D792-5BDC-4503-8765-6794363BAE2B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59" creationId="{6AC981B6-42AA-4C30-950C-DC5E8A3EE9CC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0" creationId="{22C74A93-0AF5-430E-BE97-AC1D6FE95CD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1" creationId="{3EC4B2A3-099A-4238-BC5F-236B5D6CE070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2" creationId="{2FC828BA-6571-416B-8A73-80614CDF69F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3" creationId="{47E7B015-9D04-4361-951D-FCB779C36C43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4" creationId="{685BB09D-9227-45B7-AD9F-ADCD7CA64F06}"/>
          </ac:spMkLst>
        </pc:spChg>
        <pc:spChg chg="add mod">
          <ac:chgData name="Eduard Eugenio Duarte Sepulveda" userId="d6757e78-5d77-4033-bc1e-7634d9cd1525" providerId="ADAL" clId="{5DF622DD-7543-4CD8-88CC-75EE5A4EC4CB}" dt="2023-06-03T05:43:13.939" v="1023"/>
          <ac:spMkLst>
            <pc:docMk/>
            <pc:sldMk cId="532268468" sldId="734"/>
            <ac:spMk id="65" creationId="{7F1C3C90-8D88-4361-9FAA-59A0CBFC0BAF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6" creationId="{8D60F675-0C2C-FF75-4EFB-B98ADCF24139}"/>
          </ac:spMkLst>
        </pc:spChg>
        <pc:spChg chg="add mod">
          <ac:chgData name="Eduard Eugenio Duarte Sepulveda" userId="d6757e78-5d77-4033-bc1e-7634d9cd1525" providerId="ADAL" clId="{5DF622DD-7543-4CD8-88CC-75EE5A4EC4CB}" dt="2023-06-04T05:24:23.535" v="5629"/>
          <ac:spMkLst>
            <pc:docMk/>
            <pc:sldMk cId="532268468" sldId="734"/>
            <ac:spMk id="67" creationId="{0E328581-2D25-13CD-CE96-61C719B735B7}"/>
          </ac:spMkLst>
        </pc:s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4" creationId="{A5AF0AD1-F077-4738-B3F8-67F023B86D8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7" creationId="{F748CC73-3E41-49C9-9339-79D56750B5B2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8" creationId="{79B5DA53-15F9-446E-885D-EC0602389C38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9" creationId="{13C1455A-FE50-4541-ACB1-7298E2CFD024}"/>
          </ac:grpSpMkLst>
        </pc:grpChg>
        <pc:grpChg chg="add mod">
          <ac:chgData name="Eduard Eugenio Duarte Sepulveda" userId="d6757e78-5d77-4033-bc1e-7634d9cd1525" providerId="ADAL" clId="{5DF622DD-7543-4CD8-88CC-75EE5A4EC4CB}" dt="2023-06-03T05:43:17.919" v="1024" actId="1076"/>
          <ac:grpSpMkLst>
            <pc:docMk/>
            <pc:sldMk cId="532268468" sldId="734"/>
            <ac:grpSpMk id="10" creationId="{3EE053A0-B784-4972-AC9E-C9509ACBCC70}"/>
          </ac:grpSpMkLst>
        </pc:grpChg>
      </pc:sldChg>
      <pc:sldChg chg="addSp modSp new del mod">
        <pc:chgData name="Eduard Eugenio Duarte Sepulveda" userId="d6757e78-5d77-4033-bc1e-7634d9cd1525" providerId="ADAL" clId="{5DF622DD-7543-4CD8-88CC-75EE5A4EC4CB}" dt="2023-06-04T05:25:10.068" v="5632" actId="47"/>
        <pc:sldMkLst>
          <pc:docMk/>
          <pc:sldMk cId="3144105895" sldId="735"/>
        </pc:sldMkLst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4" creationId="{7B234DD7-9003-173A-C780-736C9FAC6D8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5" creationId="{4FA9A21B-7B9C-15BD-1605-E5D6DB0E7265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6" creationId="{15239621-9412-1BBC-6F64-DF50166BE7F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7" creationId="{A5854046-AE17-A0A2-C19A-887FFBBA4AF1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8" creationId="{E211AD6E-97B1-C6CD-63A6-9381707486BD}"/>
          </ac:spMkLst>
        </pc:spChg>
        <pc:spChg chg="add mod">
          <ac:chgData name="Eduard Eugenio Duarte Sepulveda" userId="d6757e78-5d77-4033-bc1e-7634d9cd1525" providerId="ADAL" clId="{5DF622DD-7543-4CD8-88CC-75EE5A4EC4CB}" dt="2023-06-03T05:44:22.817" v="1027"/>
          <ac:spMkLst>
            <pc:docMk/>
            <pc:sldMk cId="3144105895" sldId="735"/>
            <ac:spMk id="9" creationId="{A659A104-4D88-40D7-EBBA-757CB4E57EC2}"/>
          </ac:spMkLst>
        </pc:spChg>
        <pc:picChg chg="add mod">
          <ac:chgData name="Eduard Eugenio Duarte Sepulveda" userId="d6757e78-5d77-4033-bc1e-7634d9cd1525" providerId="ADAL" clId="{5DF622DD-7543-4CD8-88CC-75EE5A4EC4CB}" dt="2023-06-03T20:06:50.606" v="1423" actId="1076"/>
          <ac:picMkLst>
            <pc:docMk/>
            <pc:sldMk cId="3144105895" sldId="735"/>
            <ac:picMk id="11" creationId="{09687399-368A-E34B-7E76-831A9D5B8A0F}"/>
          </ac:picMkLst>
        </pc:picChg>
      </pc:sldChg>
      <pc:sldChg chg="add ord modNotes">
        <pc:chgData name="Eduard Eugenio Duarte Sepulveda" userId="d6757e78-5d77-4033-bc1e-7634d9cd1525" providerId="ADAL" clId="{5DF622DD-7543-4CD8-88CC-75EE5A4EC4CB}" dt="2023-06-03T05:44:35.146" v="1033"/>
        <pc:sldMkLst>
          <pc:docMk/>
          <pc:sldMk cId="1184460070" sldId="946"/>
        </pc:sldMkLst>
      </pc:sldChg>
      <pc:sldChg chg="modSp new del mod">
        <pc:chgData name="Eduard Eugenio Duarte Sepulveda" userId="d6757e78-5d77-4033-bc1e-7634d9cd1525" providerId="ADAL" clId="{5DF622DD-7543-4CD8-88CC-75EE5A4EC4CB}" dt="2023-06-04T00:36:50.256" v="2164" actId="47"/>
        <pc:sldMkLst>
          <pc:docMk/>
          <pc:sldMk cId="2642486397" sldId="947"/>
        </pc:sldMkLst>
        <pc:spChg chg="mod">
          <ac:chgData name="Eduard Eugenio Duarte Sepulveda" userId="d6757e78-5d77-4033-bc1e-7634d9cd1525" providerId="ADAL" clId="{5DF622DD-7543-4CD8-88CC-75EE5A4EC4CB}" dt="2023-06-04T00:31:44.790" v="2126"/>
          <ac:spMkLst>
            <pc:docMk/>
            <pc:sldMk cId="2642486397" sldId="947"/>
            <ac:spMk id="2" creationId="{7E4C4019-346B-6122-7A1E-5A13DB4D72A6}"/>
          </ac:spMkLst>
        </pc:spChg>
      </pc:sldChg>
      <pc:sldChg chg="addSp modSp new mod ord">
        <pc:chgData name="Eduard Eugenio Duarte Sepulveda" userId="d6757e78-5d77-4033-bc1e-7634d9cd1525" providerId="ADAL" clId="{5DF622DD-7543-4CD8-88CC-75EE5A4EC4CB}" dt="2023-06-04T00:35:03.467" v="2163" actId="20577"/>
        <pc:sldMkLst>
          <pc:docMk/>
          <pc:sldMk cId="3972480161" sldId="948"/>
        </pc:sldMkLst>
        <pc:spChg chg="mod">
          <ac:chgData name="Eduard Eugenio Duarte Sepulveda" userId="d6757e78-5d77-4033-bc1e-7634d9cd1525" providerId="ADAL" clId="{5DF622DD-7543-4CD8-88CC-75EE5A4EC4CB}" dt="2023-06-04T00:33:08.803" v="2136"/>
          <ac:spMkLst>
            <pc:docMk/>
            <pc:sldMk cId="3972480161" sldId="948"/>
            <ac:spMk id="2" creationId="{47240889-B349-F5B3-F74E-A425BC443E76}"/>
          </ac:spMkLst>
        </pc:spChg>
        <pc:spChg chg="mod">
          <ac:chgData name="Eduard Eugenio Duarte Sepulveda" userId="d6757e78-5d77-4033-bc1e-7634d9cd1525" providerId="ADAL" clId="{5DF622DD-7543-4CD8-88CC-75EE5A4EC4CB}" dt="2023-06-04T00:35:03.467" v="2163" actId="20577"/>
          <ac:spMkLst>
            <pc:docMk/>
            <pc:sldMk cId="3972480161" sldId="948"/>
            <ac:spMk id="3" creationId="{3A2667CC-6B5C-23AE-1C56-E0D8E81BA26D}"/>
          </ac:spMkLst>
        </pc:spChg>
        <pc:picChg chg="add mod">
          <ac:chgData name="Eduard Eugenio Duarte Sepulveda" userId="d6757e78-5d77-4033-bc1e-7634d9cd1525" providerId="ADAL" clId="{5DF622DD-7543-4CD8-88CC-75EE5A4EC4CB}" dt="2023-06-04T00:34:13.062" v="2140" actId="1076"/>
          <ac:picMkLst>
            <pc:docMk/>
            <pc:sldMk cId="3972480161" sldId="948"/>
            <ac:picMk id="5" creationId="{50D2A7F6-F4A2-B125-D435-105FDE58C355}"/>
          </ac:picMkLst>
        </pc:picChg>
      </pc:sldChg>
      <pc:sldChg chg="addSp delSp modSp new mod setBg addAnim delAnim setClrOvrMap">
        <pc:chgData name="Eduard Eugenio Duarte Sepulveda" userId="d6757e78-5d77-4033-bc1e-7634d9cd1525" providerId="ADAL" clId="{5DF622DD-7543-4CD8-88CC-75EE5A4EC4CB}" dt="2023-06-04T03:35:09.103" v="2683" actId="26606"/>
        <pc:sldMkLst>
          <pc:docMk/>
          <pc:sldMk cId="753985394" sldId="949"/>
        </pc:sldMkLst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2" creationId="{23F15244-F8BE-58F0-F6B1-D67475D0C46E}"/>
          </ac:spMkLst>
        </pc:spChg>
        <pc:spChg chg="mod or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3" creationId="{E501F023-412A-525D-75D4-A9F66E42E649}"/>
          </ac:spMkLst>
        </pc:spChg>
        <pc:spChg chg="add del">
          <ac:chgData name="Eduard Eugenio Duarte Sepulveda" userId="d6757e78-5d77-4033-bc1e-7634d9cd1525" providerId="ADAL" clId="{5DF622DD-7543-4CD8-88CC-75EE5A4EC4CB}" dt="2023-06-04T03:29:52.661" v="2612" actId="22"/>
          <ac:spMkLst>
            <pc:docMk/>
            <pc:sldMk cId="753985394" sldId="949"/>
            <ac:spMk id="5" creationId="{09C9D6AD-5182-AAE9-97D5-42100167DA0E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2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3:29.269" v="2662" actId="26606"/>
          <ac:spMkLst>
            <pc:docMk/>
            <pc:sldMk cId="753985394" sldId="949"/>
            <ac:spMk id="18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6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10.798" v="2664" actId="26606"/>
          <ac:spMkLst>
            <pc:docMk/>
            <pc:sldMk cId="753985394" sldId="949"/>
            <ac:spMk id="27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29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0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26.076" v="2668" actId="26606"/>
          <ac:spMkLst>
            <pc:docMk/>
            <pc:sldMk cId="753985394" sldId="949"/>
            <ac:spMk id="32" creationId="{B8D726A5-7900-41B4-8D49-49B4A2010E7C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5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6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8" creationId="{42DD0C21-8FEE-4C18-8789-CC8ABE206FE6}"/>
          </ac:spMkLst>
        </pc:spChg>
        <pc:spChg chg="add del">
          <ac:chgData name="Eduard Eugenio Duarte Sepulveda" userId="d6757e78-5d77-4033-bc1e-7634d9cd1525" providerId="ADAL" clId="{5DF622DD-7543-4CD8-88CC-75EE5A4EC4CB}" dt="2023-06-04T03:34:30.297" v="2670" actId="26606"/>
          <ac:spMkLst>
            <pc:docMk/>
            <pc:sldMk cId="753985394" sldId="949"/>
            <ac:spMk id="39" creationId="{A4B51757-7607-4CEA-A0EE-3C5BDC2C1CFB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2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3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4:46.704" v="2672" actId="26606"/>
          <ac:spMkLst>
            <pc:docMk/>
            <pc:sldMk cId="753985394" sldId="949"/>
            <ac:spMk id="45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8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49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2.970" v="2674" actId="26606"/>
          <ac:spMkLst>
            <pc:docMk/>
            <pc:sldMk cId="753985394" sldId="949"/>
            <ac:spMk id="51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4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5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7" creationId="{C411DB08-1669-426B-BBEB-FAD285EF80FE}"/>
          </ac:spMkLst>
        </pc:spChg>
        <pc:spChg chg="add del">
          <ac:chgData name="Eduard Eugenio Duarte Sepulveda" userId="d6757e78-5d77-4033-bc1e-7634d9cd1525" providerId="ADAL" clId="{5DF622DD-7543-4CD8-88CC-75EE5A4EC4CB}" dt="2023-06-04T03:34:55.819" v="2676" actId="26606"/>
          <ac:spMkLst>
            <pc:docMk/>
            <pc:sldMk cId="753985394" sldId="949"/>
            <ac:spMk id="58" creationId="{029E4219-121F-4CD1-AA58-24746CD2923C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1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2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0.900" v="2678" actId="26606"/>
          <ac:spMkLst>
            <pc:docMk/>
            <pc:sldMk cId="753985394" sldId="949"/>
            <ac:spMk id="64" creationId="{CA73784B-AC76-4BAD-93AF-C72D0EDFD715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7" creationId="{8CD2B798-7994-4548-A2BE-4AEF9C1A5FA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68" creationId="{E6162320-3B67-42BB-AF9D-939326E6489E}"/>
          </ac:spMkLst>
        </pc:spChg>
        <pc:spChg chg="add del">
          <ac:chgData name="Eduard Eugenio Duarte Sepulveda" userId="d6757e78-5d77-4033-bc1e-7634d9cd1525" providerId="ADAL" clId="{5DF622DD-7543-4CD8-88CC-75EE5A4EC4CB}" dt="2023-06-04T03:35:06.467" v="2680" actId="26606"/>
          <ac:spMkLst>
            <pc:docMk/>
            <pc:sldMk cId="753985394" sldId="949"/>
            <ac:spMk id="70" creationId="{2FDF0794-1B86-42B2-B8C7-F60123E638ED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3" creationId="{3A8EC506-B1DA-46A1-B44D-774E68468E13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4" creationId="{BFF30785-305E-45D7-984F-5AA93D3CA561}"/>
          </ac:spMkLst>
        </pc:spChg>
        <pc:spChg chg="add del">
          <ac:chgData name="Eduard Eugenio Duarte Sepulveda" userId="d6757e78-5d77-4033-bc1e-7634d9cd1525" providerId="ADAL" clId="{5DF622DD-7543-4CD8-88CC-75EE5A4EC4CB}" dt="2023-06-04T03:35:09.088" v="2682" actId="26606"/>
          <ac:spMkLst>
            <pc:docMk/>
            <pc:sldMk cId="753985394" sldId="949"/>
            <ac:spMk id="76" creationId="{CA73784B-AC76-4BAD-93AF-C72D0EDFD715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79" creationId="{3A8EC506-B1DA-46A1-B44D-774E68468E13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0" creationId="{BFF30785-305E-45D7-984F-5AA93D3CA561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2" creationId="{C411DB08-1669-426B-BBEB-FAD285EF80FE}"/>
          </ac:spMkLst>
        </pc:spChg>
        <pc:spChg chg="add">
          <ac:chgData name="Eduard Eugenio Duarte Sepulveda" userId="d6757e78-5d77-4033-bc1e-7634d9cd1525" providerId="ADAL" clId="{5DF622DD-7543-4CD8-88CC-75EE5A4EC4CB}" dt="2023-06-04T03:35:09.103" v="2683" actId="26606"/>
          <ac:spMkLst>
            <pc:docMk/>
            <pc:sldMk cId="753985394" sldId="949"/>
            <ac:spMk id="83" creationId="{029E4219-121F-4CD1-AA58-24746CD2923C}"/>
          </ac:spMkLst>
        </pc:spChg>
        <pc:picChg chg="add mod modCrop">
          <ac:chgData name="Eduard Eugenio Duarte Sepulveda" userId="d6757e78-5d77-4033-bc1e-7634d9cd1525" providerId="ADAL" clId="{5DF622DD-7543-4CD8-88CC-75EE5A4EC4CB}" dt="2023-06-04T03:35:09.103" v="2683" actId="26606"/>
          <ac:picMkLst>
            <pc:docMk/>
            <pc:sldMk cId="753985394" sldId="949"/>
            <ac:picMk id="7" creationId="{FE86F372-9136-8DC6-669C-36C794F6CB73}"/>
          </ac:picMkLst>
        </pc:pic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1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3:29.269" v="2662" actId="26606"/>
          <ac:cxnSpMkLst>
            <pc:docMk/>
            <pc:sldMk cId="753985394" sldId="949"/>
            <ac:cxnSpMk id="20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2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4:10.798" v="2664" actId="26606"/>
          <ac:cxnSpMkLst>
            <pc:docMk/>
            <pc:sldMk cId="753985394" sldId="949"/>
            <ac:cxnSpMk id="2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1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26.076" v="2668" actId="26606"/>
          <ac:cxnSpMkLst>
            <pc:docMk/>
            <pc:sldMk cId="753985394" sldId="949"/>
            <ac:cxnSpMk id="33" creationId="{46E49661-E258-450C-8150-A91A6B30D1CD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37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30.297" v="2670" actId="26606"/>
          <ac:cxnSpMkLst>
            <pc:docMk/>
            <pc:sldMk cId="753985394" sldId="949"/>
            <ac:cxnSpMk id="40" creationId="{FEF39256-F095-41C8-8707-6C1A665E8F2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4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46.704" v="2672" actId="26606"/>
          <ac:cxnSpMkLst>
            <pc:docMk/>
            <pc:sldMk cId="753985394" sldId="949"/>
            <ac:cxnSpMk id="46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0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2.970" v="2674" actId="26606"/>
          <ac:cxnSpMkLst>
            <pc:docMk/>
            <pc:sldMk cId="753985394" sldId="949"/>
            <ac:cxnSpMk id="52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6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4:55.819" v="2676" actId="26606"/>
          <ac:cxnSpMkLst>
            <pc:docMk/>
            <pc:sldMk cId="753985394" sldId="949"/>
            <ac:cxnSpMk id="59" creationId="{52F50912-06FD-4216-BAD3-21050F59564A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3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0.900" v="2678" actId="26606"/>
          <ac:cxnSpMkLst>
            <pc:docMk/>
            <pc:sldMk cId="753985394" sldId="949"/>
            <ac:cxnSpMk id="65" creationId="{811DCF04-0C7C-44FC-8246-FC8D736B1A71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69" creationId="{6722E143-84C1-4F95-937C-78B92D2811C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6.467" v="2680" actId="26606"/>
          <ac:cxnSpMkLst>
            <pc:docMk/>
            <pc:sldMk cId="753985394" sldId="949"/>
            <ac:cxnSpMk id="71" creationId="{96D07482-83A3-4451-943C-B46961082957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5" creationId="{15E01FA5-D766-43CA-A83D-E7CF3F04E96F}"/>
          </ac:cxnSpMkLst>
        </pc:cxnChg>
        <pc:cxnChg chg="add del">
          <ac:chgData name="Eduard Eugenio Duarte Sepulveda" userId="d6757e78-5d77-4033-bc1e-7634d9cd1525" providerId="ADAL" clId="{5DF622DD-7543-4CD8-88CC-75EE5A4EC4CB}" dt="2023-06-04T03:35:09.088" v="2682" actId="26606"/>
          <ac:cxnSpMkLst>
            <pc:docMk/>
            <pc:sldMk cId="753985394" sldId="949"/>
            <ac:cxnSpMk id="77" creationId="{811DCF04-0C7C-44FC-8246-FC8D736B1A71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1" creationId="{15E01FA5-D766-43CA-A83D-E7CF3F04E96F}"/>
          </ac:cxnSpMkLst>
        </pc:cxnChg>
        <pc:cxnChg chg="add">
          <ac:chgData name="Eduard Eugenio Duarte Sepulveda" userId="d6757e78-5d77-4033-bc1e-7634d9cd1525" providerId="ADAL" clId="{5DF622DD-7543-4CD8-88CC-75EE5A4EC4CB}" dt="2023-06-04T03:35:09.103" v="2683" actId="26606"/>
          <ac:cxnSpMkLst>
            <pc:docMk/>
            <pc:sldMk cId="753985394" sldId="949"/>
            <ac:cxnSpMk id="84" creationId="{52F50912-06FD-4216-BAD3-21050F59564A}"/>
          </ac:cxnSpMkLst>
        </pc:cxnChg>
      </pc:sldChg>
      <pc:sldChg chg="addSp delSp modSp add mod">
        <pc:chgData name="Eduard Eugenio Duarte Sepulveda" userId="d6757e78-5d77-4033-bc1e-7634d9cd1525" providerId="ADAL" clId="{5DF622DD-7543-4CD8-88CC-75EE5A4EC4CB}" dt="2023-06-04T04:04:52.634" v="4246" actId="1076"/>
        <pc:sldMkLst>
          <pc:docMk/>
          <pc:sldMk cId="744811218" sldId="950"/>
        </pc:sldMkLst>
        <pc:spChg chg="add del mod">
          <ac:chgData name="Eduard Eugenio Duarte Sepulveda" userId="d6757e78-5d77-4033-bc1e-7634d9cd1525" providerId="ADAL" clId="{5DF622DD-7543-4CD8-88CC-75EE5A4EC4CB}" dt="2023-06-04T04:04:47.179" v="4245" actId="478"/>
          <ac:spMkLst>
            <pc:docMk/>
            <pc:sldMk cId="744811218" sldId="950"/>
            <ac:spMk id="3" creationId="{1FE8AE95-B48C-2556-C81D-61F10E9FC6A9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8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5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6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3:59:18.982" v="3932" actId="20577"/>
          <ac:spMkLst>
            <pc:docMk/>
            <pc:sldMk cId="744811218" sldId="950"/>
            <ac:spMk id="67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24.174" v="4002" actId="313"/>
          <ac:spMkLst>
            <pc:docMk/>
            <pc:sldMk cId="744811218" sldId="950"/>
            <ac:spMk id="11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3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0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0:51.607" v="4021" actId="20577"/>
          <ac:spMkLst>
            <pc:docMk/>
            <pc:sldMk cId="744811218" sldId="950"/>
            <ac:spMk id="14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33.391" v="4151" actId="20577"/>
          <ac:spMkLst>
            <pc:docMk/>
            <pc:sldMk cId="744811218" sldId="950"/>
            <ac:spMk id="143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5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46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1:46.335" v="4167" actId="20577"/>
          <ac:spMkLst>
            <pc:docMk/>
            <pc:sldMk cId="744811218" sldId="950"/>
            <ac:spMk id="151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2:47.186" v="4230" actId="20577"/>
          <ac:spMkLst>
            <pc:docMk/>
            <pc:sldMk cId="744811218" sldId="950"/>
            <ac:spMk id="15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4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04:52.634" v="4246" actId="1076"/>
          <ac:spMkLst>
            <pc:docMk/>
            <pc:sldMk cId="744811218" sldId="950"/>
            <ac:spMk id="155" creationId="{00000000-0000-0000-0000-000000000000}"/>
          </ac:spMkLst>
        </pc:spChg>
        <pc:grpChg chg="del">
          <ac:chgData name="Eduard Eugenio Duarte Sepulveda" userId="d6757e78-5d77-4033-bc1e-7634d9cd1525" providerId="ADAL" clId="{5DF622DD-7543-4CD8-88CC-75EE5A4EC4CB}" dt="2023-06-04T03:58:52.941" v="3921" actId="478"/>
          <ac:grpSpMkLst>
            <pc:docMk/>
            <pc:sldMk cId="744811218" sldId="950"/>
            <ac:grpSpMk id="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5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6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9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38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41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44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3:59:01.568" v="3922" actId="478"/>
          <ac:grpSpMkLst>
            <pc:docMk/>
            <pc:sldMk cId="744811218" sldId="950"/>
            <ac:grpSpMk id="147" creationId="{00000000-0000-0000-0000-000000000000}"/>
          </ac:grpSpMkLst>
        </pc:grpChg>
        <pc:grpChg chg="del">
          <ac:chgData name="Eduard Eugenio Duarte Sepulveda" userId="d6757e78-5d77-4033-bc1e-7634d9cd1525" providerId="ADAL" clId="{5DF622DD-7543-4CD8-88CC-75EE5A4EC4CB}" dt="2023-06-04T04:04:42.673" v="4244" actId="478"/>
          <ac:grpSpMkLst>
            <pc:docMk/>
            <pc:sldMk cId="744811218" sldId="950"/>
            <ac:grpSpMk id="150" creationId="{00000000-0000-0000-0000-000000000000}"/>
          </ac:grpSpMkLst>
        </pc:grpChg>
        <pc:grpChg chg="mod">
          <ac:chgData name="Eduard Eugenio Duarte Sepulveda" userId="d6757e78-5d77-4033-bc1e-7634d9cd1525" providerId="ADAL" clId="{5DF622DD-7543-4CD8-88CC-75EE5A4EC4CB}" dt="2023-06-04T04:04:52.634" v="4246" actId="1076"/>
          <ac:grpSpMkLst>
            <pc:docMk/>
            <pc:sldMk cId="744811218" sldId="950"/>
            <ac:grpSpMk id="153" creationId="{00000000-0000-0000-0000-000000000000}"/>
          </ac:grpSpMkLst>
        </pc:grpChg>
        <pc:picChg chg="add del mod">
          <ac:chgData name="Eduard Eugenio Duarte Sepulveda" userId="d6757e78-5d77-4033-bc1e-7634d9cd1525" providerId="ADAL" clId="{5DF622DD-7543-4CD8-88CC-75EE5A4EC4CB}" dt="2023-06-04T04:04:42.673" v="4244" actId="478"/>
          <ac:picMkLst>
            <pc:docMk/>
            <pc:sldMk cId="744811218" sldId="950"/>
            <ac:picMk id="10" creationId="{D30094C3-4CFA-9E75-431A-4EA4E57B6AD9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4:04:36.491" v="4243" actId="2890"/>
        <pc:sldMkLst>
          <pc:docMk/>
          <pc:sldMk cId="319641009" sldId="951"/>
        </pc:sldMkLst>
      </pc:sldChg>
      <pc:sldChg chg="addSp delSp add del mod">
        <pc:chgData name="Eduard Eugenio Duarte Sepulveda" userId="d6757e78-5d77-4033-bc1e-7634d9cd1525" providerId="ADAL" clId="{5DF622DD-7543-4CD8-88CC-75EE5A4EC4CB}" dt="2023-06-04T04:04:27.677" v="4240" actId="2890"/>
        <pc:sldMkLst>
          <pc:docMk/>
          <pc:sldMk cId="447368092" sldId="951"/>
        </pc:sldMkLst>
        <pc:spChg chg="add del">
          <ac:chgData name="Eduard Eugenio Duarte Sepulveda" userId="d6757e78-5d77-4033-bc1e-7634d9cd1525" providerId="ADAL" clId="{5DF622DD-7543-4CD8-88CC-75EE5A4EC4CB}" dt="2023-06-04T04:04:26.758" v="4237" actId="478"/>
          <ac:spMkLst>
            <pc:docMk/>
            <pc:sldMk cId="447368092" sldId="951"/>
            <ac:spMk id="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59" creationId="{00000000-0000-0000-0000-000000000000}"/>
          </ac:spMkLst>
        </pc:spChg>
        <pc:spChg chg="add del">
          <ac:chgData name="Eduard Eugenio Duarte Sepulveda" userId="d6757e78-5d77-4033-bc1e-7634d9cd1525" providerId="ADAL" clId="{5DF622DD-7543-4CD8-88CC-75EE5A4EC4CB}" dt="2023-06-04T04:04:27.329" v="4239" actId="478"/>
          <ac:spMkLst>
            <pc:docMk/>
            <pc:sldMk cId="447368092" sldId="951"/>
            <ac:spMk id="60" creationId="{00000000-0000-0000-0000-000000000000}"/>
          </ac:spMkLst>
        </pc:s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6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7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124" v="4238" actId="478"/>
          <ac:grpSpMkLst>
            <pc:docMk/>
            <pc:sldMk cId="447368092" sldId="951"/>
            <ac:grpSpMk id="138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7.329" v="4239" actId="478"/>
          <ac:grpSpMkLst>
            <pc:docMk/>
            <pc:sldMk cId="447368092" sldId="951"/>
            <ac:grpSpMk id="144" creationId="{00000000-0000-0000-0000-000000000000}"/>
          </ac:grpSpMkLst>
        </pc:grpChg>
        <pc:grpChg chg="add del">
          <ac:chgData name="Eduard Eugenio Duarte Sepulveda" userId="d6757e78-5d77-4033-bc1e-7634d9cd1525" providerId="ADAL" clId="{5DF622DD-7543-4CD8-88CC-75EE5A4EC4CB}" dt="2023-06-04T04:04:26.758" v="4237" actId="478"/>
          <ac:grpSpMkLst>
            <pc:docMk/>
            <pc:sldMk cId="447368092" sldId="951"/>
            <ac:grpSpMk id="153" creationId="{00000000-0000-0000-0000-000000000000}"/>
          </ac:grpSpMkLst>
        </pc:grpChg>
      </pc:sldChg>
      <pc:sldChg chg="addSp delSp modSp add mod">
        <pc:chgData name="Eduard Eugenio Duarte Sepulveda" userId="d6757e78-5d77-4033-bc1e-7634d9cd1525" providerId="ADAL" clId="{5DF622DD-7543-4CD8-88CC-75EE5A4EC4CB}" dt="2023-06-04T04:56:37.504" v="5276" actId="1076"/>
        <pc:sldMkLst>
          <pc:docMk/>
          <pc:sldMk cId="921819595" sldId="952"/>
        </pc:sldMkLst>
        <pc:spChg chg="del">
          <ac:chgData name="Eduard Eugenio Duarte Sepulveda" userId="d6757e78-5d77-4033-bc1e-7634d9cd1525" providerId="ADAL" clId="{5DF622DD-7543-4CD8-88CC-75EE5A4EC4CB}" dt="2023-06-04T04:53:34.538" v="5168" actId="12084"/>
          <ac:spMkLst>
            <pc:docMk/>
            <pc:sldMk cId="921819595" sldId="952"/>
            <ac:spMk id="3" creationId="{6E485174-D231-DDF4-E420-489CBA97B7D1}"/>
          </ac:spMkLst>
        </pc:spChg>
        <pc:spChg chg="del mod">
          <ac:chgData name="Eduard Eugenio Duarte Sepulveda" userId="d6757e78-5d77-4033-bc1e-7634d9cd1525" providerId="ADAL" clId="{5DF622DD-7543-4CD8-88CC-75EE5A4EC4CB}" dt="2023-06-04T04:55:20.293" v="5267" actId="478"/>
          <ac:spMkLst>
            <pc:docMk/>
            <pc:sldMk cId="921819595" sldId="952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4:50:41.751" v="5068" actId="12084"/>
          <ac:spMkLst>
            <pc:docMk/>
            <pc:sldMk cId="921819595" sldId="952"/>
            <ac:spMk id="5" creationId="{B4DA0BC2-2ED4-2401-1814-E5BF337E951E}"/>
          </ac:spMkLst>
        </pc:spChg>
        <pc:spChg chg="del mod">
          <ac:chgData name="Eduard Eugenio Duarte Sepulveda" userId="d6757e78-5d77-4033-bc1e-7634d9cd1525" providerId="ADAL" clId="{5DF622DD-7543-4CD8-88CC-75EE5A4EC4CB}" dt="2023-06-04T04:52:54.207" v="5167" actId="478"/>
          <ac:spMkLst>
            <pc:docMk/>
            <pc:sldMk cId="921819595" sldId="952"/>
            <ac:spMk id="6" creationId="{D7BB98E8-447A-5855-8038-1D5EEACFDC30}"/>
          </ac:spMkLst>
        </pc:spChg>
        <pc:spChg chg="del mod">
          <ac:chgData name="Eduard Eugenio Duarte Sepulveda" userId="d6757e78-5d77-4033-bc1e-7634d9cd1525" providerId="ADAL" clId="{5DF622DD-7543-4CD8-88CC-75EE5A4EC4CB}" dt="2023-06-04T04:55:16.803" v="5266" actId="478"/>
          <ac:spMkLst>
            <pc:docMk/>
            <pc:sldMk cId="921819595" sldId="952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5:24.989" v="5268" actId="478"/>
          <ac:spMkLst>
            <pc:docMk/>
            <pc:sldMk cId="921819595" sldId="952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6:37.504" v="5276" actId="1076"/>
          <ac:spMkLst>
            <pc:docMk/>
            <pc:sldMk cId="921819595" sldId="952"/>
            <ac:spMk id="12" creationId="{BB31D6B1-017E-DE90-B336-F8684FFC6A77}"/>
          </ac:spMkLst>
        </pc:spChg>
        <pc:graphicFrameChg chg="add mod">
          <ac:chgData name="Eduard Eugenio Duarte Sepulveda" userId="d6757e78-5d77-4033-bc1e-7634d9cd1525" providerId="ADAL" clId="{5DF622DD-7543-4CD8-88CC-75EE5A4EC4CB}" dt="2023-06-04T04:55:46.395" v="5272" actId="1076"/>
          <ac:graphicFrameMkLst>
            <pc:docMk/>
            <pc:sldMk cId="921819595" sldId="952"/>
            <ac:graphicFrameMk id="10" creationId="{4B197A4A-617D-2089-B32E-DC4ED442C2A4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4:55:37.056" v="5271"/>
          <ac:graphicFrameMkLst>
            <pc:docMk/>
            <pc:sldMk cId="921819595" sldId="952"/>
            <ac:graphicFrameMk id="11" creationId="{C5979CF0-959F-22DC-5392-4636E611706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03:13.697" v="5417" actId="1076"/>
        <pc:sldMkLst>
          <pc:docMk/>
          <pc:sldMk cId="2004194361" sldId="953"/>
        </pc:sldMkLst>
        <pc:spChg chg="mod">
          <ac:chgData name="Eduard Eugenio Duarte Sepulveda" userId="d6757e78-5d77-4033-bc1e-7634d9cd1525" providerId="ADAL" clId="{5DF622DD-7543-4CD8-88CC-75EE5A4EC4CB}" dt="2023-06-04T04:57:23.908" v="5293" actId="20577"/>
          <ac:spMkLst>
            <pc:docMk/>
            <pc:sldMk cId="2004194361" sldId="953"/>
            <ac:spMk id="2" creationId="{00000000-0000-0000-0000-000000000000}"/>
          </ac:spMkLst>
        </pc:spChg>
        <pc:spChg chg="del mod">
          <ac:chgData name="Eduard Eugenio Duarte Sepulveda" userId="d6757e78-5d77-4033-bc1e-7634d9cd1525" providerId="ADAL" clId="{5DF622DD-7543-4CD8-88CC-75EE5A4EC4CB}" dt="2023-06-04T04:59:26.507" v="5336" actId="478"/>
          <ac:spMkLst>
            <pc:docMk/>
            <pc:sldMk cId="2004194361" sldId="953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4:59:30.437" v="5337" actId="478"/>
          <ac:spMkLst>
            <pc:docMk/>
            <pc:sldMk cId="2004194361" sldId="953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01:17.854" v="5401" actId="478"/>
          <ac:spMkLst>
            <pc:docMk/>
            <pc:sldMk cId="2004194361" sldId="953"/>
            <ac:spMk id="7" creationId="{A5ACC371-44F2-27BD-11D2-970B78B7C7C5}"/>
          </ac:spMkLst>
        </pc:spChg>
        <pc:spChg chg="del mod">
          <ac:chgData name="Eduard Eugenio Duarte Sepulveda" userId="d6757e78-5d77-4033-bc1e-7634d9cd1525" providerId="ADAL" clId="{5DF622DD-7543-4CD8-88CC-75EE5A4EC4CB}" dt="2023-06-04T04:59:52.102" v="5339" actId="12084"/>
          <ac:spMkLst>
            <pc:docMk/>
            <pc:sldMk cId="2004194361" sldId="953"/>
            <ac:spMk id="8" creationId="{0A6B45B3-E022-0424-EE93-BD4B1D076A4E}"/>
          </ac:spMkLst>
        </pc:spChg>
        <pc:spChg chg="add mod">
          <ac:chgData name="Eduard Eugenio Duarte Sepulveda" userId="d6757e78-5d77-4033-bc1e-7634d9cd1525" providerId="ADAL" clId="{5DF622DD-7543-4CD8-88CC-75EE5A4EC4CB}" dt="2023-06-04T04:57:45.669" v="5296" actId="1076"/>
          <ac:spMkLst>
            <pc:docMk/>
            <pc:sldMk cId="2004194361" sldId="953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2" creationId="{E8DB0B8F-FE08-019C-6A66-0A4DFF6B9968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3" creationId="{C044DC85-92B7-7D90-90E5-D830D86F15C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4" creationId="{FB14B17D-3ED3-1D72-4C13-A448CBAD1F9F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5" creationId="{8A83FE4C-83E8-6DF1-93F5-5A15B66DA7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6" creationId="{BB935475-E7C5-B983-BE1E-563DAF481A73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7" creationId="{B0AF920C-86BA-CAFA-37B2-E5C66FDB942B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18" creationId="{88946654-52F8-6365-FB7F-8B7A6CD2D072}"/>
          </ac:spMkLst>
        </pc:spChg>
        <pc:spChg chg="mod">
          <ac:chgData name="Eduard Eugenio Duarte Sepulveda" userId="d6757e78-5d77-4033-bc1e-7634d9cd1525" providerId="ADAL" clId="{5DF622DD-7543-4CD8-88CC-75EE5A4EC4CB}" dt="2023-06-04T04:58:01.464" v="5329" actId="20577"/>
          <ac:spMkLst>
            <pc:docMk/>
            <pc:sldMk cId="2004194361" sldId="953"/>
            <ac:spMk id="19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0" creationId="{9169EC68-CAC1-6C99-FCE1-DED5017D65F6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1" creationId="{294ED8EB-8360-AE4F-7529-204BDE09F632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2" creationId="{064FF1F7-F29F-422A-1A0C-EE9BAA2C2B4C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3" creationId="{E67ECBCE-4FD1-0560-207C-5BCEF10D411D}"/>
          </ac:spMkLst>
        </pc:spChg>
        <pc:spChg chg="mod">
          <ac:chgData name="Eduard Eugenio Duarte Sepulveda" userId="d6757e78-5d77-4033-bc1e-7634d9cd1525" providerId="ADAL" clId="{5DF622DD-7543-4CD8-88CC-75EE5A4EC4CB}" dt="2023-06-04T04:58:40.643" v="5330"/>
          <ac:spMkLst>
            <pc:docMk/>
            <pc:sldMk cId="2004194361" sldId="953"/>
            <ac:spMk id="24" creationId="{8D47E3CF-6447-38BD-6EC5-ABBED9524CE3}"/>
          </ac:spMkLst>
        </pc:spChg>
        <pc:grpChg chg="add del mod">
          <ac:chgData name="Eduard Eugenio Duarte Sepulveda" userId="d6757e78-5d77-4033-bc1e-7634d9cd1525" providerId="ADAL" clId="{5DF622DD-7543-4CD8-88CC-75EE5A4EC4CB}" dt="2023-06-04T05:01:20.796" v="5403" actId="478"/>
          <ac:grpSpMkLst>
            <pc:docMk/>
            <pc:sldMk cId="2004194361" sldId="953"/>
            <ac:grpSpMk id="11" creationId="{45DFF13F-6416-08AC-DD56-0A5A3CBAC8BF}"/>
          </ac:grpSpMkLst>
        </pc:grpChg>
        <pc:graphicFrameChg chg="add mod">
          <ac:chgData name="Eduard Eugenio Duarte Sepulveda" userId="d6757e78-5d77-4033-bc1e-7634d9cd1525" providerId="ADAL" clId="{5DF622DD-7543-4CD8-88CC-75EE5A4EC4CB}" dt="2023-06-04T05:02:18.271" v="5413"/>
          <ac:graphicFrameMkLst>
            <pc:docMk/>
            <pc:sldMk cId="2004194361" sldId="953"/>
            <ac:graphicFrameMk id="25" creationId="{EF390CC7-1F68-F4F4-9FC3-A541C29B4E5D}"/>
          </ac:graphicFrameMkLst>
        </pc:graphicFrameChg>
        <pc:picChg chg="add mod">
          <ac:chgData name="Eduard Eugenio Duarte Sepulveda" userId="d6757e78-5d77-4033-bc1e-7634d9cd1525" providerId="ADAL" clId="{5DF622DD-7543-4CD8-88CC-75EE5A4EC4CB}" dt="2023-06-04T05:03:13.697" v="5417" actId="1076"/>
          <ac:picMkLst>
            <pc:docMk/>
            <pc:sldMk cId="2004194361" sldId="953"/>
            <ac:picMk id="27" creationId="{EBAFFB3C-DCC8-93B5-3BD9-2F1EE0693097}"/>
          </ac:picMkLst>
        </pc:picChg>
      </pc:sldChg>
      <pc:sldChg chg="new del">
        <pc:chgData name="Eduard Eugenio Duarte Sepulveda" userId="d6757e78-5d77-4033-bc1e-7634d9cd1525" providerId="ADAL" clId="{5DF622DD-7543-4CD8-88CC-75EE5A4EC4CB}" dt="2023-06-04T04:59:05.033" v="5332" actId="680"/>
        <pc:sldMkLst>
          <pc:docMk/>
          <pc:sldMk cId="1260570150" sldId="954"/>
        </pc:sldMkLst>
      </pc:sldChg>
      <pc:sldChg chg="addSp delSp modSp add mod">
        <pc:chgData name="Eduard Eugenio Duarte Sepulveda" userId="d6757e78-5d77-4033-bc1e-7634d9cd1525" providerId="ADAL" clId="{5DF622DD-7543-4CD8-88CC-75EE5A4EC4CB}" dt="2023-06-04T05:18:55.702" v="5495" actId="14100"/>
        <pc:sldMkLst>
          <pc:docMk/>
          <pc:sldMk cId="4134234717" sldId="954"/>
        </pc:sldMkLst>
        <pc:spChg chg="mod">
          <ac:chgData name="Eduard Eugenio Duarte Sepulveda" userId="d6757e78-5d77-4033-bc1e-7634d9cd1525" providerId="ADAL" clId="{5DF622DD-7543-4CD8-88CC-75EE5A4EC4CB}" dt="2023-06-04T05:14:01.943" v="5480" actId="20577"/>
          <ac:spMkLst>
            <pc:docMk/>
            <pc:sldMk cId="4134234717" sldId="954"/>
            <ac:spMk id="2" creationId="{00000000-0000-0000-0000-000000000000}"/>
          </ac:spMkLst>
        </pc:spChg>
        <pc:spChg chg="del">
          <ac:chgData name="Eduard Eugenio Duarte Sepulveda" userId="d6757e78-5d77-4033-bc1e-7634d9cd1525" providerId="ADAL" clId="{5DF622DD-7543-4CD8-88CC-75EE5A4EC4CB}" dt="2023-06-04T05:12:38.351" v="5461" actId="478"/>
          <ac:spMkLst>
            <pc:docMk/>
            <pc:sldMk cId="4134234717" sldId="954"/>
            <ac:spMk id="3" creationId="{6E485174-D231-DDF4-E420-489CBA97B7D1}"/>
          </ac:spMkLst>
        </pc:spChg>
        <pc:spChg chg="del">
          <ac:chgData name="Eduard Eugenio Duarte Sepulveda" userId="d6757e78-5d77-4033-bc1e-7634d9cd1525" providerId="ADAL" clId="{5DF622DD-7543-4CD8-88CC-75EE5A4EC4CB}" dt="2023-06-04T05:12:41.773" v="5462" actId="478"/>
          <ac:spMkLst>
            <pc:docMk/>
            <pc:sldMk cId="4134234717" sldId="954"/>
            <ac:spMk id="4" creationId="{23BA2C35-8F5D-A665-52F7-EB2F7C25E268}"/>
          </ac:spMkLst>
        </pc:spChg>
        <pc:spChg chg="del">
          <ac:chgData name="Eduard Eugenio Duarte Sepulveda" userId="d6757e78-5d77-4033-bc1e-7634d9cd1525" providerId="ADAL" clId="{5DF622DD-7543-4CD8-88CC-75EE5A4EC4CB}" dt="2023-06-04T05:12:44.260" v="5463" actId="478"/>
          <ac:spMkLst>
            <pc:docMk/>
            <pc:sldMk cId="4134234717" sldId="954"/>
            <ac:spMk id="5" creationId="{B4DA0BC2-2ED4-2401-1814-E5BF337E951E}"/>
          </ac:spMkLst>
        </pc:spChg>
        <pc:spChg chg="del">
          <ac:chgData name="Eduard Eugenio Duarte Sepulveda" userId="d6757e78-5d77-4033-bc1e-7634d9cd1525" providerId="ADAL" clId="{5DF622DD-7543-4CD8-88CC-75EE5A4EC4CB}" dt="2023-06-04T05:13:28.992" v="5464" actId="478"/>
          <ac:spMkLst>
            <pc:docMk/>
            <pc:sldMk cId="4134234717" sldId="954"/>
            <ac:spMk id="6" creationId="{D7BB98E8-447A-5855-8038-1D5EEACFDC30}"/>
          </ac:spMkLst>
        </pc:spChg>
        <pc:spChg chg="del">
          <ac:chgData name="Eduard Eugenio Duarte Sepulveda" userId="d6757e78-5d77-4033-bc1e-7634d9cd1525" providerId="ADAL" clId="{5DF622DD-7543-4CD8-88CC-75EE5A4EC4CB}" dt="2023-06-04T05:18:40.821" v="5490" actId="478"/>
          <ac:spMkLst>
            <pc:docMk/>
            <pc:sldMk cId="4134234717" sldId="954"/>
            <ac:spMk id="7" creationId="{A5ACC371-44F2-27BD-11D2-970B78B7C7C5}"/>
          </ac:spMkLst>
        </pc:spChg>
        <pc:spChg chg="del">
          <ac:chgData name="Eduard Eugenio Duarte Sepulveda" userId="d6757e78-5d77-4033-bc1e-7634d9cd1525" providerId="ADAL" clId="{5DF622DD-7543-4CD8-88CC-75EE5A4EC4CB}" dt="2023-06-04T05:18:42.869" v="5491" actId="478"/>
          <ac:spMkLst>
            <pc:docMk/>
            <pc:sldMk cId="4134234717" sldId="954"/>
            <ac:spMk id="8" creationId="{0A6B45B3-E022-0424-EE93-BD4B1D076A4E}"/>
          </ac:spMkLst>
        </pc:spChg>
        <pc:spChg chg="del">
          <ac:chgData name="Eduard Eugenio Duarte Sepulveda" userId="d6757e78-5d77-4033-bc1e-7634d9cd1525" providerId="ADAL" clId="{5DF622DD-7543-4CD8-88CC-75EE5A4EC4CB}" dt="2023-06-04T05:13:50.105" v="5465" actId="478"/>
          <ac:spMkLst>
            <pc:docMk/>
            <pc:sldMk cId="4134234717" sldId="954"/>
            <ac:spMk id="10" creationId="{6034F087-B0FD-C5D4-140F-64EEA3AC2FEC}"/>
          </ac:spMkLst>
        </pc:spChg>
        <pc:spChg chg="mod">
          <ac:chgData name="Eduard Eugenio Duarte Sepulveda" userId="d6757e78-5d77-4033-bc1e-7634d9cd1525" providerId="ADAL" clId="{5DF622DD-7543-4CD8-88CC-75EE5A4EC4CB}" dt="2023-06-04T05:14:40.157" v="5487"/>
          <ac:spMkLst>
            <pc:docMk/>
            <pc:sldMk cId="4134234717" sldId="954"/>
            <ac:spMk id="19" creationId="{00000000-0000-0000-0000-000000000000}"/>
          </ac:spMkLst>
        </pc:spChg>
        <pc:spChg chg="add mod">
          <ac:chgData name="Eduard Eugenio Duarte Sepulveda" userId="d6757e78-5d77-4033-bc1e-7634d9cd1525" providerId="ADAL" clId="{5DF622DD-7543-4CD8-88CC-75EE5A4EC4CB}" dt="2023-06-04T05:13:55.730" v="5467" actId="1076"/>
          <ac:spMkLst>
            <pc:docMk/>
            <pc:sldMk cId="4134234717" sldId="954"/>
            <ac:spMk id="25" creationId="{969193B5-4D3F-361C-30EB-BA85750B0DF5}"/>
          </ac:spMkLst>
        </pc:spChg>
        <pc:grpChg chg="del">
          <ac:chgData name="Eduard Eugenio Duarte Sepulveda" userId="d6757e78-5d77-4033-bc1e-7634d9cd1525" providerId="ADAL" clId="{5DF622DD-7543-4CD8-88CC-75EE5A4EC4CB}" dt="2023-06-04T05:10:30.695" v="5450" actId="478"/>
          <ac:grpSpMkLst>
            <pc:docMk/>
            <pc:sldMk cId="4134234717" sldId="954"/>
            <ac:grpSpMk id="11" creationId="{45DFF13F-6416-08AC-DD56-0A5A3CBAC8BF}"/>
          </ac:grpSpMkLst>
        </pc:grpChg>
        <pc:picChg chg="add mod">
          <ac:chgData name="Eduard Eugenio Duarte Sepulveda" userId="d6757e78-5d77-4033-bc1e-7634d9cd1525" providerId="ADAL" clId="{5DF622DD-7543-4CD8-88CC-75EE5A4EC4CB}" dt="2023-06-04T05:18:55.702" v="5495" actId="14100"/>
          <ac:picMkLst>
            <pc:docMk/>
            <pc:sldMk cId="4134234717" sldId="954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09:16.229" v="5442" actId="1076"/>
        <pc:sldMkLst>
          <pc:docMk/>
          <pc:sldMk cId="1650415521" sldId="955"/>
        </pc:sldMkLst>
        <pc:graphicFrameChg chg="del">
          <ac:chgData name="Eduard Eugenio Duarte Sepulveda" userId="d6757e78-5d77-4033-bc1e-7634d9cd1525" providerId="ADAL" clId="{5DF622DD-7543-4CD8-88CC-75EE5A4EC4CB}" dt="2023-06-04T05:06:29.033" v="5419" actId="478"/>
          <ac:graphicFrameMkLst>
            <pc:docMk/>
            <pc:sldMk cId="1650415521" sldId="955"/>
            <ac:graphicFrameMk id="25" creationId="{EF390CC7-1F68-F4F4-9FC3-A541C29B4E5D}"/>
          </ac:graphicFrameMkLst>
        </pc:graphicFrameChg>
        <pc:picChg chg="add mod ord">
          <ac:chgData name="Eduard Eugenio Duarte Sepulveda" userId="d6757e78-5d77-4033-bc1e-7634d9cd1525" providerId="ADAL" clId="{5DF622DD-7543-4CD8-88CC-75EE5A4EC4CB}" dt="2023-06-04T05:09:16.229" v="5442" actId="1076"/>
          <ac:picMkLst>
            <pc:docMk/>
            <pc:sldMk cId="1650415521" sldId="955"/>
            <ac:picMk id="3" creationId="{6B03A8BB-7F7C-9F44-4B27-F2282AC72B85}"/>
          </ac:picMkLst>
        </pc:picChg>
        <pc:picChg chg="del">
          <ac:chgData name="Eduard Eugenio Duarte Sepulveda" userId="d6757e78-5d77-4033-bc1e-7634d9cd1525" providerId="ADAL" clId="{5DF622DD-7543-4CD8-88CC-75EE5A4EC4CB}" dt="2023-06-04T05:06:31.372" v="5420" actId="478"/>
          <ac:picMkLst>
            <pc:docMk/>
            <pc:sldMk cId="1650415521" sldId="955"/>
            <ac:picMk id="27" creationId="{EBAFFB3C-DCC8-93B5-3BD9-2F1EE0693097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0:17.079" v="5449" actId="1076"/>
        <pc:sldMkLst>
          <pc:docMk/>
          <pc:sldMk cId="3529010539" sldId="956"/>
        </pc:sldMkLst>
        <pc:graphicFrameChg chg="add mod">
          <ac:chgData name="Eduard Eugenio Duarte Sepulveda" userId="d6757e78-5d77-4033-bc1e-7634d9cd1525" providerId="ADAL" clId="{5DF622DD-7543-4CD8-88CC-75EE5A4EC4CB}" dt="2023-06-04T05:10:17.079" v="5449" actId="1076"/>
          <ac:graphicFrameMkLst>
            <pc:docMk/>
            <pc:sldMk cId="3529010539" sldId="956"/>
            <ac:graphicFrameMk id="4" creationId="{39FE1EA8-C7DB-7994-0FA2-DEB0CAE6CDC4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09:56.479" v="5445" actId="478"/>
          <ac:picMkLst>
            <pc:docMk/>
            <pc:sldMk cId="3529010539" sldId="956"/>
            <ac:picMk id="3" creationId="{6B03A8BB-7F7C-9F44-4B27-F2282AC72B85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12:04.098" v="5460" actId="1076"/>
        <pc:sldMkLst>
          <pc:docMk/>
          <pc:sldMk cId="95291220" sldId="957"/>
        </pc:sldMkLst>
        <pc:spChg chg="add mod">
          <ac:chgData name="Eduard Eugenio Duarte Sepulveda" userId="d6757e78-5d77-4033-bc1e-7634d9cd1525" providerId="ADAL" clId="{5DF622DD-7543-4CD8-88CC-75EE5A4EC4CB}" dt="2023-06-04T05:12:04.098" v="5460" actId="1076"/>
          <ac:spMkLst>
            <pc:docMk/>
            <pc:sldMk cId="95291220" sldId="957"/>
            <ac:spMk id="5" creationId="{5783FBC0-7320-08F1-CAC2-C8E6CBD866B6}"/>
          </ac:spMkLst>
        </pc:spChg>
        <pc:spChg chg="add mod">
          <ac:chgData name="Eduard Eugenio Duarte Sepulveda" userId="d6757e78-5d77-4033-bc1e-7634d9cd1525" providerId="ADAL" clId="{5DF622DD-7543-4CD8-88CC-75EE5A4EC4CB}" dt="2023-06-04T05:11:57.625" v="5459" actId="1076"/>
          <ac:spMkLst>
            <pc:docMk/>
            <pc:sldMk cId="95291220" sldId="957"/>
            <ac:spMk id="6" creationId="{7EC334F6-5990-F0AF-DC44-D59D06A6F265}"/>
          </ac:spMkLst>
        </pc:spChg>
        <pc:picChg chg="del mod">
          <ac:chgData name="Eduard Eugenio Duarte Sepulveda" userId="d6757e78-5d77-4033-bc1e-7634d9cd1525" providerId="ADAL" clId="{5DF622DD-7543-4CD8-88CC-75EE5A4EC4CB}" dt="2023-06-04T05:11:28.213" v="5453" actId="478"/>
          <ac:picMkLst>
            <pc:docMk/>
            <pc:sldMk cId="95291220" sldId="957"/>
            <ac:picMk id="3" creationId="{6B03A8BB-7F7C-9F44-4B27-F2282AC72B85}"/>
          </ac:picMkLst>
        </pc:picChg>
        <pc:picChg chg="add mod">
          <ac:chgData name="Eduard Eugenio Duarte Sepulveda" userId="d6757e78-5d77-4033-bc1e-7634d9cd1525" providerId="ADAL" clId="{5DF622DD-7543-4CD8-88CC-75EE5A4EC4CB}" dt="2023-06-04T05:11:39.491" v="5457" actId="1076"/>
          <ac:picMkLst>
            <pc:docMk/>
            <pc:sldMk cId="95291220" sldId="957"/>
            <ac:picMk id="4" creationId="{7E7F6936-9C3D-B0FA-17E1-772BECDE645F}"/>
          </ac:picMkLst>
        </pc:picChg>
      </pc:sldChg>
      <pc:sldChg chg="modSp add del">
        <pc:chgData name="Eduard Eugenio Duarte Sepulveda" userId="d6757e78-5d77-4033-bc1e-7634d9cd1525" providerId="ADAL" clId="{5DF622DD-7543-4CD8-88CC-75EE5A4EC4CB}" dt="2023-06-04T05:10:00.475" v="5447"/>
        <pc:sldMkLst>
          <pc:docMk/>
          <pc:sldMk cId="2533068285" sldId="957"/>
        </pc:sldMkLst>
        <pc:graphicFrameChg chg="mod">
          <ac:chgData name="Eduard Eugenio Duarte Sepulveda" userId="d6757e78-5d77-4033-bc1e-7634d9cd1525" providerId="ADAL" clId="{5DF622DD-7543-4CD8-88CC-75EE5A4EC4CB}" dt="2023-06-04T05:09:57.001" v="5446"/>
          <ac:graphicFrameMkLst>
            <pc:docMk/>
            <pc:sldMk cId="2533068285" sldId="957"/>
            <ac:graphicFrameMk id="3" creationId="{27636D50-54CC-4241-BBA5-8EA2C9476DAD}"/>
          </ac:graphicFrameMkLst>
        </pc:graphicFrameChg>
      </pc:sldChg>
      <pc:sldChg chg="addSp delSp modSp add mod">
        <pc:chgData name="Eduard Eugenio Duarte Sepulveda" userId="d6757e78-5d77-4033-bc1e-7634d9cd1525" providerId="ADAL" clId="{5DF622DD-7543-4CD8-88CC-75EE5A4EC4CB}" dt="2023-06-04T05:20:00.207" v="5499" actId="1076"/>
        <pc:sldMkLst>
          <pc:docMk/>
          <pc:sldMk cId="3513806675" sldId="958"/>
        </pc:sldMkLst>
        <pc:picChg chg="add mod">
          <ac:chgData name="Eduard Eugenio Duarte Sepulveda" userId="d6757e78-5d77-4033-bc1e-7634d9cd1525" providerId="ADAL" clId="{5DF622DD-7543-4CD8-88CC-75EE5A4EC4CB}" dt="2023-06-04T05:20:00.207" v="5499" actId="1076"/>
          <ac:picMkLst>
            <pc:docMk/>
            <pc:sldMk cId="3513806675" sldId="958"/>
            <ac:picMk id="4" creationId="{90797413-27AD-1D78-F78D-D5399856DBFA}"/>
          </ac:picMkLst>
        </pc:picChg>
        <pc:picChg chg="del">
          <ac:chgData name="Eduard Eugenio Duarte Sepulveda" userId="d6757e78-5d77-4033-bc1e-7634d9cd1525" providerId="ADAL" clId="{5DF622DD-7543-4CD8-88CC-75EE5A4EC4CB}" dt="2023-06-04T05:19:55.857" v="5498" actId="478"/>
          <ac:picMkLst>
            <pc:docMk/>
            <pc:sldMk cId="3513806675" sldId="958"/>
            <ac:picMk id="27" creationId="{F4364A07-ADE2-47BB-7571-4628EBE206BB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1:33.757" v="5507" actId="1076"/>
        <pc:sldMkLst>
          <pc:docMk/>
          <pc:sldMk cId="1993803231" sldId="959"/>
        </pc:sldMkLst>
        <pc:picChg chg="del">
          <ac:chgData name="Eduard Eugenio Duarte Sepulveda" userId="d6757e78-5d77-4033-bc1e-7634d9cd1525" providerId="ADAL" clId="{5DF622DD-7543-4CD8-88CC-75EE5A4EC4CB}" dt="2023-06-04T05:20:10.900" v="5501" actId="478"/>
          <ac:picMkLst>
            <pc:docMk/>
            <pc:sldMk cId="1993803231" sldId="959"/>
            <ac:picMk id="4" creationId="{90797413-27AD-1D78-F78D-D5399856DBFA}"/>
          </ac:picMkLst>
        </pc:picChg>
        <pc:picChg chg="add mod">
          <ac:chgData name="Eduard Eugenio Duarte Sepulveda" userId="d6757e78-5d77-4033-bc1e-7634d9cd1525" providerId="ADAL" clId="{5DF622DD-7543-4CD8-88CC-75EE5A4EC4CB}" dt="2023-06-04T05:21:33.757" v="5507" actId="1076"/>
          <ac:picMkLst>
            <pc:docMk/>
            <pc:sldMk cId="1993803231" sldId="959"/>
            <ac:picMk id="5" creationId="{17D42DE5-718A-3D42-712E-2CC025169B0A}"/>
          </ac:picMkLst>
        </pc:picChg>
      </pc:sldChg>
      <pc:sldChg chg="addSp delSp modSp add mod">
        <pc:chgData name="Eduard Eugenio Duarte Sepulveda" userId="d6757e78-5d77-4033-bc1e-7634d9cd1525" providerId="ADAL" clId="{5DF622DD-7543-4CD8-88CC-75EE5A4EC4CB}" dt="2023-06-04T05:23:29.630" v="5579" actId="1076"/>
        <pc:sldMkLst>
          <pc:docMk/>
          <pc:sldMk cId="3427809583" sldId="960"/>
        </pc:sldMkLst>
        <pc:spChg chg="add mod">
          <ac:chgData name="Eduard Eugenio Duarte Sepulveda" userId="d6757e78-5d77-4033-bc1e-7634d9cd1525" providerId="ADAL" clId="{5DF622DD-7543-4CD8-88CC-75EE5A4EC4CB}" dt="2023-06-04T05:23:29.630" v="5579" actId="1076"/>
          <ac:spMkLst>
            <pc:docMk/>
            <pc:sldMk cId="3427809583" sldId="960"/>
            <ac:spMk id="6" creationId="{67E04C26-5738-5F3A-1148-210D77A4E18A}"/>
          </ac:spMkLst>
        </pc:spChg>
        <pc:picChg chg="add mod">
          <ac:chgData name="Eduard Eugenio Duarte Sepulveda" userId="d6757e78-5d77-4033-bc1e-7634d9cd1525" providerId="ADAL" clId="{5DF622DD-7543-4CD8-88CC-75EE5A4EC4CB}" dt="2023-06-04T05:22:57.988" v="5511" actId="1076"/>
          <ac:picMkLst>
            <pc:docMk/>
            <pc:sldMk cId="3427809583" sldId="960"/>
            <ac:picMk id="4" creationId="{CC3B3E9B-F62E-0639-E998-C3A5D6751A5E}"/>
          </ac:picMkLst>
        </pc:picChg>
        <pc:picChg chg="del">
          <ac:chgData name="Eduard Eugenio Duarte Sepulveda" userId="d6757e78-5d77-4033-bc1e-7634d9cd1525" providerId="ADAL" clId="{5DF622DD-7543-4CD8-88CC-75EE5A4EC4CB}" dt="2023-06-04T05:22:53.694" v="5510" actId="478"/>
          <ac:picMkLst>
            <pc:docMk/>
            <pc:sldMk cId="3427809583" sldId="960"/>
            <ac:picMk id="5" creationId="{17D42DE5-718A-3D42-712E-2CC025169B0A}"/>
          </ac:picMkLst>
        </pc:picChg>
      </pc:sldChg>
      <pc:sldChg chg="add">
        <pc:chgData name="Eduard Eugenio Duarte Sepulveda" userId="d6757e78-5d77-4033-bc1e-7634d9cd1525" providerId="ADAL" clId="{5DF622DD-7543-4CD8-88CC-75EE5A4EC4CB}" dt="2023-06-04T05:26:35.150" v="5635" actId="2890"/>
        <pc:sldMkLst>
          <pc:docMk/>
          <pc:sldMk cId="2923769366" sldId="961"/>
        </pc:sldMkLst>
      </pc:sldChg>
      <pc:sldChg chg="addSp delSp modSp add mod ord">
        <pc:chgData name="Eduard Eugenio Duarte Sepulveda" userId="d6757e78-5d77-4033-bc1e-7634d9cd1525" providerId="ADAL" clId="{5DF622DD-7543-4CD8-88CC-75EE5A4EC4CB}" dt="2023-06-04T05:42:04.244" v="6123" actId="14100"/>
        <pc:sldMkLst>
          <pc:docMk/>
          <pc:sldMk cId="1950030066" sldId="962"/>
        </pc:sldMkLst>
        <pc:spChg chg="mod">
          <ac:chgData name="Eduard Eugenio Duarte Sepulveda" userId="d6757e78-5d77-4033-bc1e-7634d9cd1525" providerId="ADAL" clId="{5DF622DD-7543-4CD8-88CC-75EE5A4EC4CB}" dt="2023-06-04T05:34:10.714" v="5854" actId="33524"/>
          <ac:spMkLst>
            <pc:docMk/>
            <pc:sldMk cId="1950030066" sldId="962"/>
            <ac:spMk id="2" creationId="{00000000-0000-0000-0000-000000000000}"/>
          </ac:spMkLst>
        </pc:spChg>
        <pc:spChg chg="add del mod">
          <ac:chgData name="Eduard Eugenio Duarte Sepulveda" userId="d6757e78-5d77-4033-bc1e-7634d9cd1525" providerId="ADAL" clId="{5DF622DD-7543-4CD8-88CC-75EE5A4EC4CB}" dt="2023-06-04T05:35:15.494" v="5887" actId="12084"/>
          <ac:spMkLst>
            <pc:docMk/>
            <pc:sldMk cId="1950030066" sldId="962"/>
            <ac:spMk id="3" creationId="{42E9FEA1-6E8B-CFE7-1B0E-37FC719C7009}"/>
          </ac:spMkLst>
        </pc:spChg>
        <pc:spChg chg="add del">
          <ac:chgData name="Eduard Eugenio Duarte Sepulveda" userId="d6757e78-5d77-4033-bc1e-7634d9cd1525" providerId="ADAL" clId="{5DF622DD-7543-4CD8-88CC-75EE5A4EC4CB}" dt="2023-06-04T05:39:04.043" v="5998" actId="12084"/>
          <ac:spMkLst>
            <pc:docMk/>
            <pc:sldMk cId="1950030066" sldId="962"/>
            <ac:spMk id="5" creationId="{C0137C07-3E6D-C30E-5E54-C896AFF88B65}"/>
          </ac:spMkLst>
        </pc:spChg>
        <pc:spChg chg="del mod">
          <ac:chgData name="Eduard Eugenio Duarte Sepulveda" userId="d6757e78-5d77-4033-bc1e-7634d9cd1525" providerId="ADAL" clId="{5DF622DD-7543-4CD8-88CC-75EE5A4EC4CB}" dt="2023-06-04T05:34:29.938" v="5880" actId="478"/>
          <ac:spMkLst>
            <pc:docMk/>
            <pc:sldMk cId="1950030066" sldId="962"/>
            <ac:spMk id="11" creationId="{D6C74055-1009-0525-7414-AEB2A3B6DDC7}"/>
          </ac:spMkLst>
        </pc:spChg>
        <pc:spChg chg="mod">
          <ac:chgData name="Eduard Eugenio Duarte Sepulveda" userId="d6757e78-5d77-4033-bc1e-7634d9cd1525" providerId="ADAL" clId="{5DF622DD-7543-4CD8-88CC-75EE5A4EC4CB}" dt="2023-06-04T05:34:24.146" v="5879" actId="20577"/>
          <ac:spMkLst>
            <pc:docMk/>
            <pc:sldMk cId="1950030066" sldId="962"/>
            <ac:spMk id="15" creationId="{00000000-0000-0000-0000-000000000000}"/>
          </ac:spMkLst>
        </pc:spChg>
        <pc:graphicFrameChg chg="add mod">
          <ac:chgData name="Eduard Eugenio Duarte Sepulveda" userId="d6757e78-5d77-4033-bc1e-7634d9cd1525" providerId="ADAL" clId="{5DF622DD-7543-4CD8-88CC-75EE5A4EC4CB}" dt="2023-06-04T05:36:53.994" v="5996" actId="14100"/>
          <ac:graphicFrameMkLst>
            <pc:docMk/>
            <pc:sldMk cId="1950030066" sldId="962"/>
            <ac:graphicFrameMk id="4" creationId="{14AEB8B9-5B21-1DD0-E47E-F3E4BDA60D60}"/>
          </ac:graphicFrameMkLst>
        </pc:graphicFrameChg>
        <pc:graphicFrameChg chg="add mod">
          <ac:chgData name="Eduard Eugenio Duarte Sepulveda" userId="d6757e78-5d77-4033-bc1e-7634d9cd1525" providerId="ADAL" clId="{5DF622DD-7543-4CD8-88CC-75EE5A4EC4CB}" dt="2023-06-04T05:42:04.244" v="6123" actId="14100"/>
          <ac:graphicFrameMkLst>
            <pc:docMk/>
            <pc:sldMk cId="1950030066" sldId="962"/>
            <ac:graphicFrameMk id="6" creationId="{D64949D0-B56A-80DA-4DDA-BA1D847B7F9B}"/>
          </ac:graphicFrameMkLst>
        </pc:graphicFrameChg>
      </pc:sldChg>
      <pc:sldChg chg="new del">
        <pc:chgData name="Eduard Eugenio Duarte Sepulveda" userId="d6757e78-5d77-4033-bc1e-7634d9cd1525" providerId="ADAL" clId="{5DF622DD-7543-4CD8-88CC-75EE5A4EC4CB}" dt="2023-06-04T05:33:00.578" v="5829" actId="47"/>
        <pc:sldMkLst>
          <pc:docMk/>
          <pc:sldMk cId="2604818703" sldId="962"/>
        </pc:sldMkLst>
      </pc:sldChg>
      <pc:sldChg chg="delSp add del mod">
        <pc:chgData name="Eduard Eugenio Duarte Sepulveda" userId="d6757e78-5d77-4033-bc1e-7634d9cd1525" providerId="ADAL" clId="{5DF622DD-7543-4CD8-88CC-75EE5A4EC4CB}" dt="2023-06-04T05:32:53.930" v="5827" actId="47"/>
        <pc:sldMkLst>
          <pc:docMk/>
          <pc:sldMk cId="3280078727" sldId="962"/>
        </pc:sldMkLst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3" creationId="{1ED91B86-61BF-9287-7CFB-469AC4058DE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5" creationId="{27386E01-4DEA-803B-0862-3514A234A87E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6" creationId="{9747464F-C9D4-B502-47B3-999B901D0A3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8" creationId="{2E5BBC9B-98DD-96CE-3AA3-BF80DFB673B9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9" creationId="{B11D5489-0F04-8F31-A8A2-16B1F3ACBEC4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0" creationId="{A926E40E-99F2-F74A-996E-4F314C35A71C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1" creationId="{A48BD72B-AA47-8F0F-4FEC-E2578CA493DD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2" creationId="{00A3B34E-702F-F8EE-47C9-0E661CAC5A7B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6" creationId="{6612052E-E0C4-B71A-A112-DF66B09E5CCF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18" creationId="{9E958D35-7101-BB14-0F4B-B49DA4BCC99E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19" creationId="{06372D50-09B4-FF7F-D1D1-7A21849A2CE1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0" creationId="{FCA94246-6492-3761-7BD6-5BD9CFBC9D95}"/>
          </ac:spMkLst>
        </pc:spChg>
        <pc:spChg chg="del">
          <ac:chgData name="Eduard Eugenio Duarte Sepulveda" userId="d6757e78-5d77-4033-bc1e-7634d9cd1525" providerId="ADAL" clId="{5DF622DD-7543-4CD8-88CC-75EE5A4EC4CB}" dt="2023-06-04T05:32:47.436" v="5826" actId="478"/>
          <ac:spMkLst>
            <pc:docMk/>
            <pc:sldMk cId="3280078727" sldId="962"/>
            <ac:spMk id="22" creationId="{12AC3080-B6C5-AE96-D327-4AE7115E0BC7}"/>
          </ac:spMkLst>
        </pc:spChg>
        <pc:spChg chg="del">
          <ac:chgData name="Eduard Eugenio Duarte Sepulveda" userId="d6757e78-5d77-4033-bc1e-7634d9cd1525" providerId="ADAL" clId="{5DF622DD-7543-4CD8-88CC-75EE5A4EC4CB}" dt="2023-06-04T05:32:44.012" v="5825" actId="478"/>
          <ac:spMkLst>
            <pc:docMk/>
            <pc:sldMk cId="3280078727" sldId="962"/>
            <ac:spMk id="24" creationId="{2DD586DA-1B8B-EF34-35FD-73E40F4BD394}"/>
          </ac:spMkLst>
        </pc:spChg>
        <pc:graphicFrameChg chg="del">
          <ac:chgData name="Eduard Eugenio Duarte Sepulveda" userId="d6757e78-5d77-4033-bc1e-7634d9cd1525" providerId="ADAL" clId="{5DF622DD-7543-4CD8-88CC-75EE5A4EC4CB}" dt="2023-06-04T05:32:47.436" v="5826" actId="478"/>
          <ac:graphicFrameMkLst>
            <pc:docMk/>
            <pc:sldMk cId="3280078727" sldId="962"/>
            <ac:graphicFrameMk id="2" creationId="{C08D51F0-EAEE-45DE-94BC-1ED02C581ECC}"/>
          </ac:graphicFrameMkLst>
        </pc:graphicFrameChg>
        <pc:picChg chg="del">
          <ac:chgData name="Eduard Eugenio Duarte Sepulveda" userId="d6757e78-5d77-4033-bc1e-7634d9cd1525" providerId="ADAL" clId="{5DF622DD-7543-4CD8-88CC-75EE5A4EC4CB}" dt="2023-06-04T05:32:44.012" v="5825" actId="478"/>
          <ac:picMkLst>
            <pc:docMk/>
            <pc:sldMk cId="3280078727" sldId="962"/>
            <ac:picMk id="4" creationId="{AC3D5FD6-98B7-CAF2-9561-B1F4A7F13304}"/>
          </ac:picMkLst>
        </pc:picChg>
      </pc:sldChg>
      <pc:sldChg chg="delSp modSp add mod">
        <pc:chgData name="Eduard Eugenio Duarte Sepulveda" userId="d6757e78-5d77-4033-bc1e-7634d9cd1525" providerId="ADAL" clId="{5DF622DD-7543-4CD8-88CC-75EE5A4EC4CB}" dt="2023-06-04T05:46:59.153" v="6456" actId="1076"/>
        <pc:sldMkLst>
          <pc:docMk/>
          <pc:sldMk cId="1709197187" sldId="963"/>
        </pc:sldMkLst>
        <pc:spChg chg="mod">
          <ac:chgData name="Eduard Eugenio Duarte Sepulveda" userId="d6757e78-5d77-4033-bc1e-7634d9cd1525" providerId="ADAL" clId="{5DF622DD-7543-4CD8-88CC-75EE5A4EC4CB}" dt="2023-06-04T05:42:32.415" v="6147" actId="20577"/>
          <ac:spMkLst>
            <pc:docMk/>
            <pc:sldMk cId="1709197187" sldId="963"/>
            <ac:spMk id="2" creationId="{00000000-0000-0000-0000-000000000000}"/>
          </ac:spMkLst>
        </pc:spChg>
        <pc:spChg chg="mod">
          <ac:chgData name="Eduard Eugenio Duarte Sepulveda" userId="d6757e78-5d77-4033-bc1e-7634d9cd1525" providerId="ADAL" clId="{5DF622DD-7543-4CD8-88CC-75EE5A4EC4CB}" dt="2023-06-04T05:42:42.553" v="6157" actId="20577"/>
          <ac:spMkLst>
            <pc:docMk/>
            <pc:sldMk cId="1709197187" sldId="963"/>
            <ac:spMk id="15" creationId="{00000000-0000-0000-0000-000000000000}"/>
          </ac:spMkLst>
        </pc:spChg>
        <pc:graphicFrameChg chg="del mod">
          <ac:chgData name="Eduard Eugenio Duarte Sepulveda" userId="d6757e78-5d77-4033-bc1e-7634d9cd1525" providerId="ADAL" clId="{5DF622DD-7543-4CD8-88CC-75EE5A4EC4CB}" dt="2023-06-04T05:42:54.962" v="6160" actId="478"/>
          <ac:graphicFrameMkLst>
            <pc:docMk/>
            <pc:sldMk cId="1709197187" sldId="963"/>
            <ac:graphicFrameMk id="4" creationId="{14AEB8B9-5B21-1DD0-E47E-F3E4BDA60D60}"/>
          </ac:graphicFrameMkLst>
        </pc:graphicFrameChg>
        <pc:graphicFrameChg chg="mod">
          <ac:chgData name="Eduard Eugenio Duarte Sepulveda" userId="d6757e78-5d77-4033-bc1e-7634d9cd1525" providerId="ADAL" clId="{5DF622DD-7543-4CD8-88CC-75EE5A4EC4CB}" dt="2023-06-04T05:46:59.153" v="6456" actId="1076"/>
          <ac:graphicFrameMkLst>
            <pc:docMk/>
            <pc:sldMk cId="1709197187" sldId="963"/>
            <ac:graphicFrameMk id="6" creationId="{D64949D0-B56A-80DA-4DDA-BA1D847B7F9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3ECEABD-58F0-41C6-A1B5-F6BCA99201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24CFB2-AD5F-4363-9017-5DD74EA63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6900-A273-4192-A5F3-D1D52B781480}" type="datetimeFigureOut">
              <a:rPr lang="es-ES" smtClean="0"/>
              <a:t>24/06/2023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5FA4A3-C7C2-4A5D-BD7B-6E9B206E4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BE1097B-EDEA-44B3-8B20-0934D4301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87E5-8F30-4233-B83B-DACBFA4352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2899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68E-82C9-4335-AB18-48A43B8F09ED}" type="datetimeFigureOut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3837-1EA1-4185-B041-082E69BD8CF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822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F3837-1EA1-4185-B041-082E69BD8CF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45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Cultura y velocidad distinta…. </a:t>
            </a:r>
          </a:p>
          <a:p>
            <a:endParaRPr lang="es-ES"/>
          </a:p>
          <a:p>
            <a:r>
              <a:rPr lang="es-ES"/>
              <a:t>Plantear argumentos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3F3837-1EA1-4185-B041-082E69BD8CF5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8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425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4C2A1C6-30E4-4BB7-B0A5-81DD08B863BE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747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2CF2578-F7E1-4AE6-A9CE-31E003EE66BF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6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gray shading">
    <p:bg>
      <p:bgPr>
        <a:gradFill>
          <a:gsLst>
            <a:gs pos="0">
              <a:schemeClr val="bg1"/>
            </a:gs>
            <a:gs pos="100000">
              <a:srgbClr val="DBDBD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8" name="Rectangle 17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51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4570" y="764704"/>
            <a:ext cx="9797832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cap="small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1784570" y="147094"/>
            <a:ext cx="9797832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1" b="19391"/>
          <a:stretch/>
        </p:blipFill>
        <p:spPr>
          <a:xfrm>
            <a:off x="10560496" y="5593032"/>
            <a:ext cx="1095488" cy="1083520"/>
          </a:xfrm>
          <a:prstGeom prst="rect">
            <a:avLst/>
          </a:prstGeom>
        </p:spPr>
      </p:pic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74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7F92E6-92B8-4BFC-AB1C-994666EF2AAA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39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44970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2E1E6C-3F7B-4A58-8073-DE91827AE258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E3625D-CCA1-46AC-98D2-F055DCE80F3A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19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63EFB8-5C08-4008-9B97-F8176CD39737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498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1E37C-8E03-4609-A442-8667C3A8EBD8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2834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3CD2C8A-0368-46E3-8AD5-64D54475A9B4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5057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9557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FF3C2B-FE6D-42D4-BBB0-67A75FA1ED9C}" type="datetime1">
              <a:rPr lang="es-ES" noProof="0" smtClean="0"/>
              <a:t>24/06/2023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876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4DE79-268F-4C1A-8933-263129D2AF90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6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  <p:sldLayoutId id="2147483872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AACxaIFJ/extension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mputerhoy.com/tecnologia/trabajo-tendra-salidas-laborales-2023-11841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wnpower.com/hc/es/articles/360035684632-Acceder-a-Herramientas-para-desarrolladores-en-Google-Chrome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wnpower.com/hc/es/articles/360035684632-Acceder-a-Herramientas-para-desarrolladores-en-Google-Chrom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nban_(development)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pport-at-home.de/blog/trello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-swarm-ja.com/ja/google-chrome/chrome%E3%81%AEc%E2%80%8B%E2%80%8Bonsolelog%E3%82%92%E3%83%95%E3%82%A1%E3%82%A4%E3%83%AB%E3%81%AB%E4%BF%9D%E5%AD%98%E3%81%97%E3%81%BE%E3%81%99/939709445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Fintech? – Forbes Advisor">
            <a:extLst>
              <a:ext uri="{FF2B5EF4-FFF2-40B4-BE49-F238E27FC236}">
                <a16:creationId xmlns:a16="http://schemas.microsoft.com/office/drawing/2014/main" id="{CD172DBE-ED98-508D-746C-9C0E6EA1D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114"/>
          <a:stretch/>
        </p:blipFill>
        <p:spPr bwMode="auto">
          <a:xfrm>
            <a:off x="3068" y="0"/>
            <a:ext cx="121889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7" y="1653703"/>
            <a:ext cx="4053525" cy="2470488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</a:rPr>
              <a:t>Emprendemos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557" y="4260714"/>
            <a:ext cx="3361953" cy="103209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3/Junio/2023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3162C-F4D5-98DA-3B95-C3EF7B5B4E2D}"/>
              </a:ext>
            </a:extLst>
          </p:cNvPr>
          <p:cNvSpPr txBox="1"/>
          <p:nvPr/>
        </p:nvSpPr>
        <p:spPr>
          <a:xfrm>
            <a:off x="334557" y="477676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Magister Eduard Duarte Sepúlveda</a:t>
            </a:r>
          </a:p>
        </p:txBody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FACA55D-1760-357C-946B-7D083E34A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4B60D-2FBB-B157-7C37-08F79204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Hagamos la practica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B8330-AC98-C09A-2BFE-07B56C22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20" y="809833"/>
            <a:ext cx="4966417" cy="5529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6C538-503D-12C1-6E34-8CF987CD744D}"/>
              </a:ext>
            </a:extLst>
          </p:cNvPr>
          <p:cNvSpPr txBox="1"/>
          <p:nvPr/>
        </p:nvSpPr>
        <p:spPr>
          <a:xfrm>
            <a:off x="7423355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https://trello.com/b/AACxaIFJ/extensiones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001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iene su banco una estrategia fintech? | ProcessMaker">
            <a:extLst>
              <a:ext uri="{FF2B5EF4-FFF2-40B4-BE49-F238E27FC236}">
                <a16:creationId xmlns:a16="http://schemas.microsoft.com/office/drawing/2014/main" id="{44D0C255-7A2C-B971-5140-7033C18B9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2" b="8020"/>
          <a:stretch/>
        </p:blipFill>
        <p:spPr bwMode="auto">
          <a:xfrm>
            <a:off x="-152026" y="-16042"/>
            <a:ext cx="12528135" cy="705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93AD91-4AA1-A8CA-31FF-834330466B10}"/>
              </a:ext>
            </a:extLst>
          </p:cNvPr>
          <p:cNvSpPr/>
          <p:nvPr/>
        </p:nvSpPr>
        <p:spPr>
          <a:xfrm>
            <a:off x="-117326" y="1623918"/>
            <a:ext cx="4352441" cy="3500802"/>
          </a:xfrm>
          <a:prstGeom prst="rect">
            <a:avLst/>
          </a:prstGeom>
          <a:solidFill>
            <a:srgbClr val="272920">
              <a:alpha val="6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982196" cy="4601183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87796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Motivación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trabajo que tendrá más salidas</a:t>
            </a:r>
            <a:endParaRPr lang="es-CO" dirty="0"/>
          </a:p>
        </p:txBody>
      </p:sp>
      <p:pic>
        <p:nvPicPr>
          <p:cNvPr id="1028" name="Picture 4" descr="Este es el trabajo que tendrá más salidas laborales en 2023">
            <a:extLst>
              <a:ext uri="{FF2B5EF4-FFF2-40B4-BE49-F238E27FC236}">
                <a16:creationId xmlns:a16="http://schemas.microsoft.com/office/drawing/2014/main" id="{60961F45-E20D-D1E7-10F5-B07DB4C9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650" y="1665774"/>
            <a:ext cx="5157532" cy="32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60BA8B-BAF1-D5AC-B19B-94C6E96E98A0}"/>
              </a:ext>
            </a:extLst>
          </p:cNvPr>
          <p:cNvSpPr txBox="1"/>
          <p:nvPr/>
        </p:nvSpPr>
        <p:spPr>
          <a:xfrm>
            <a:off x="1071716" y="1531851"/>
            <a:ext cx="43261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>
                <a:solidFill>
                  <a:srgbClr val="1E1E1E"/>
                </a:solidFill>
                <a:effectLst/>
                <a:latin typeface="__Open_Sans_19b540"/>
              </a:rPr>
              <a:t>Con la llegada del 2023 surgen dudas sobre el mundo laboral y cuál de todos va a ser el trabajo más rentable, mejor pagado y con mayores salidas. Sin embargo, parece que no hay duda y los desarrolladores de software se llevan un claro primer puesto.</a:t>
            </a:r>
            <a:endParaRPr lang="es-C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F9AB0-B66B-DD1D-F302-A558C1C58772}"/>
              </a:ext>
            </a:extLst>
          </p:cNvPr>
          <p:cNvSpPr txBox="1"/>
          <p:nvPr/>
        </p:nvSpPr>
        <p:spPr>
          <a:xfrm>
            <a:off x="1071716" y="3603413"/>
            <a:ext cx="50242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1E1E1E"/>
                </a:solidFill>
                <a:effectLst/>
                <a:latin typeface="__Open_Sans_19b540"/>
              </a:rPr>
              <a:t>¿Existe una necesidad real creciente de desarrolladores de software?</a:t>
            </a:r>
          </a:p>
          <a:p>
            <a:pPr algn="l"/>
            <a:r>
              <a:rPr lang="es-ES" b="0" i="0" dirty="0">
                <a:solidFill>
                  <a:srgbClr val="1E1E1E"/>
                </a:solidFill>
                <a:effectLst/>
                <a:latin typeface="__Open_Sans_19b540"/>
              </a:rPr>
              <a:t>Los datos sugieren que para 2029, la demanda de ingenieros de software podría aumentar hasta el 22 %. Más de 4,7 millones de </a:t>
            </a:r>
            <a:r>
              <a:rPr lang="es-ES" b="1" i="0" dirty="0">
                <a:solidFill>
                  <a:srgbClr val="1E1E1E"/>
                </a:solidFill>
                <a:effectLst/>
                <a:latin typeface="var(--font-secondary)"/>
              </a:rPr>
              <a:t>desarrolladores de software</a:t>
            </a:r>
            <a:endParaRPr lang="es-ES" b="0" i="0" dirty="0">
              <a:solidFill>
                <a:srgbClr val="1E1E1E"/>
              </a:solidFill>
              <a:effectLst/>
              <a:latin typeface="__Open_Sans_19b54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A1326-5CA7-A841-7AB8-6EEC6C576A10}"/>
              </a:ext>
            </a:extLst>
          </p:cNvPr>
          <p:cNvSpPr txBox="1"/>
          <p:nvPr/>
        </p:nvSpPr>
        <p:spPr>
          <a:xfrm>
            <a:off x="1071716" y="5674975"/>
            <a:ext cx="10313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4"/>
              </a:rPr>
              <a:t>https://computerhoy.com/tecnologia/trabajo-tendra-salidas-laborales-2023-1184100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419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1784570" y="764706"/>
            <a:ext cx="9797832" cy="288032"/>
          </a:xfrm>
        </p:spPr>
        <p:txBody>
          <a:bodyPr/>
          <a:lstStyle/>
          <a:p>
            <a:r>
              <a:rPr lang="es-CO" dirty="0"/>
              <a:t>Creando Valor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Extender funcionalidades de aplicaciones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327C5-B821-4FE9-A59A-A60D9EB59A9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WhatsApp PLUS | Descargar Última Versión [APK Junio 2023]">
            <a:extLst>
              <a:ext uri="{FF2B5EF4-FFF2-40B4-BE49-F238E27FC236}">
                <a16:creationId xmlns:a16="http://schemas.microsoft.com/office/drawing/2014/main" id="{E7344226-30F2-A652-C4F0-850E65D8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8587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8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D201F73-E376-7887-7F4C-EDD793C07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Modelo de negocio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52E1D53-B4F0-2525-8A18-1070D38F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Conecting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Dots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5D0B3-FCF2-4FBB-4AE7-9E9AF85B5E7E}"/>
              </a:ext>
            </a:extLst>
          </p:cNvPr>
          <p:cNvSpPr/>
          <p:nvPr/>
        </p:nvSpPr>
        <p:spPr>
          <a:xfrm>
            <a:off x="700238" y="1304764"/>
            <a:ext cx="10873208" cy="504056"/>
          </a:xfrm>
          <a:prstGeom prst="rect">
            <a:avLst/>
          </a:prstGeom>
          <a:solidFill>
            <a:srgbClr val="0070C0"/>
          </a:solidFill>
          <a:ln w="57150">
            <a:solidFill>
              <a:srgbClr val="00B0F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Modelo de negocio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94E010-699F-3E8B-7066-537B3F0F42BF}"/>
              </a:ext>
            </a:extLst>
          </p:cNvPr>
          <p:cNvSpPr/>
          <p:nvPr/>
        </p:nvSpPr>
        <p:spPr>
          <a:xfrm>
            <a:off x="618555" y="2317148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Crear Valor  de negocio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391C38-5E6C-9F28-F6DD-E508356DC28A}"/>
              </a:ext>
            </a:extLst>
          </p:cNvPr>
          <p:cNvSpPr/>
          <p:nvPr/>
        </p:nvSpPr>
        <p:spPr>
          <a:xfrm>
            <a:off x="8549109" y="2317148"/>
            <a:ext cx="2994831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Capturar Valor de Negocio</a:t>
            </a:r>
          </a:p>
          <a:p>
            <a:pPr algn="ctr">
              <a:lnSpc>
                <a:spcPct val="90000"/>
              </a:lnSpc>
            </a:pPr>
            <a:r>
              <a:rPr lang="es-CO" dirty="0"/>
              <a:t>(Ecuación Económica)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E2C09F-C7E5-3909-CE6B-0964A30881A0}"/>
              </a:ext>
            </a:extLst>
          </p:cNvPr>
          <p:cNvSpPr/>
          <p:nvPr/>
        </p:nvSpPr>
        <p:spPr>
          <a:xfrm>
            <a:off x="4588670" y="2317148"/>
            <a:ext cx="3600400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Entregar Valor de negocio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33F3F1-A9B1-4BA8-4B22-C6C1946C23E9}"/>
              </a:ext>
            </a:extLst>
          </p:cNvPr>
          <p:cNvSpPr/>
          <p:nvPr/>
        </p:nvSpPr>
        <p:spPr>
          <a:xfrm>
            <a:off x="645446" y="4217128"/>
            <a:ext cx="147616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 err="1"/>
              <a:t>Story</a:t>
            </a:r>
            <a:r>
              <a:rPr lang="es-CO" dirty="0"/>
              <a:t> </a:t>
            </a:r>
            <a:r>
              <a:rPr lang="es-CO" dirty="0" err="1"/>
              <a:t>Telling</a:t>
            </a:r>
            <a:endParaRPr lang="es-CO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8C1D85-602C-732D-64E7-F94C3939AE0B}"/>
              </a:ext>
            </a:extLst>
          </p:cNvPr>
          <p:cNvSpPr/>
          <p:nvPr/>
        </p:nvSpPr>
        <p:spPr>
          <a:xfrm>
            <a:off x="2337634" y="4217128"/>
            <a:ext cx="173725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Use Cases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83C33-B65F-0801-5744-4458394B2CCE}"/>
              </a:ext>
            </a:extLst>
          </p:cNvPr>
          <p:cNvSpPr/>
          <p:nvPr/>
        </p:nvSpPr>
        <p:spPr>
          <a:xfrm>
            <a:off x="4588670" y="3392996"/>
            <a:ext cx="3456384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Capacidades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515BD64-021E-0E6A-37BA-ED27C8D0289C}"/>
              </a:ext>
            </a:extLst>
          </p:cNvPr>
          <p:cNvSpPr/>
          <p:nvPr/>
        </p:nvSpPr>
        <p:spPr>
          <a:xfrm>
            <a:off x="4588670" y="4217128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Metodológicas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F065CD44-9BF5-1D67-0372-45314BBC6495}"/>
              </a:ext>
            </a:extLst>
          </p:cNvPr>
          <p:cNvSpPr/>
          <p:nvPr/>
        </p:nvSpPr>
        <p:spPr>
          <a:xfrm>
            <a:off x="8522612" y="3336811"/>
            <a:ext cx="3021328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Modelos de monetización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E272710-E212-310B-994D-141B894DF44B}"/>
              </a:ext>
            </a:extLst>
          </p:cNvPr>
          <p:cNvSpPr/>
          <p:nvPr/>
        </p:nvSpPr>
        <p:spPr>
          <a:xfrm>
            <a:off x="8522437" y="4219345"/>
            <a:ext cx="1286200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Ingresos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AB6CCCB-5FFF-919C-303F-846F0DE3B869}"/>
              </a:ext>
            </a:extLst>
          </p:cNvPr>
          <p:cNvSpPr/>
          <p:nvPr/>
        </p:nvSpPr>
        <p:spPr>
          <a:xfrm>
            <a:off x="10338075" y="4219345"/>
            <a:ext cx="1235371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Costos</a:t>
            </a:r>
          </a:p>
        </p:txBody>
      </p:sp>
      <p:sp>
        <p:nvSpPr>
          <p:cNvPr id="15" name="Rectangle 20">
            <a:extLst>
              <a:ext uri="{FF2B5EF4-FFF2-40B4-BE49-F238E27FC236}">
                <a16:creationId xmlns:a16="http://schemas.microsoft.com/office/drawing/2014/main" id="{F2F72D14-BA6B-227C-E02D-F460ADEDE5F2}"/>
              </a:ext>
            </a:extLst>
          </p:cNvPr>
          <p:cNvSpPr/>
          <p:nvPr/>
        </p:nvSpPr>
        <p:spPr>
          <a:xfrm>
            <a:off x="8535860" y="5049180"/>
            <a:ext cx="3021328" cy="504056"/>
          </a:xfrm>
          <a:prstGeom prst="rect">
            <a:avLst/>
          </a:prstGeom>
          <a:solidFill>
            <a:srgbClr val="FF0000"/>
          </a:solidFill>
          <a:ln w="57150">
            <a:solidFill>
              <a:srgbClr val="C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Caso de ne gocio</a:t>
            </a: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DE3C0223-A3B1-704E-B365-186177A1E6E7}"/>
              </a:ext>
            </a:extLst>
          </p:cNvPr>
          <p:cNvSpPr/>
          <p:nvPr/>
        </p:nvSpPr>
        <p:spPr>
          <a:xfrm>
            <a:off x="645446" y="3336811"/>
            <a:ext cx="3429442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Propuesta de valor</a:t>
            </a: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A6F3B243-C872-30C2-1CCA-84F73D10D9B9}"/>
              </a:ext>
            </a:extLst>
          </p:cNvPr>
          <p:cNvSpPr/>
          <p:nvPr/>
        </p:nvSpPr>
        <p:spPr>
          <a:xfrm>
            <a:off x="6316862" y="4217128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Procesos</a:t>
            </a: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F665BE43-5979-82C8-4F04-EF81466A0567}"/>
              </a:ext>
            </a:extLst>
          </p:cNvPr>
          <p:cNvSpPr/>
          <p:nvPr/>
        </p:nvSpPr>
        <p:spPr>
          <a:xfrm>
            <a:off x="4562761" y="5049180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Recursos 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65ABE1C3-2C37-3177-BEB9-57C56F5C38B2}"/>
              </a:ext>
            </a:extLst>
          </p:cNvPr>
          <p:cNvSpPr/>
          <p:nvPr/>
        </p:nvSpPr>
        <p:spPr>
          <a:xfrm>
            <a:off x="6316862" y="5049180"/>
            <a:ext cx="1574081" cy="504056"/>
          </a:xfrm>
          <a:prstGeom prst="rect">
            <a:avLst/>
          </a:prstGeom>
          <a:solidFill>
            <a:srgbClr val="FFC000"/>
          </a:solidFill>
          <a:ln w="57150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Digitales</a:t>
            </a:r>
          </a:p>
        </p:txBody>
      </p:sp>
      <p:cxnSp>
        <p:nvCxnSpPr>
          <p:cNvPr id="20" name="Straight Connector 26">
            <a:extLst>
              <a:ext uri="{FF2B5EF4-FFF2-40B4-BE49-F238E27FC236}">
                <a16:creationId xmlns:a16="http://schemas.microsoft.com/office/drawing/2014/main" id="{3BB5008D-26D6-B3CE-24F4-9BF7FAEB2DF6}"/>
              </a:ext>
            </a:extLst>
          </p:cNvPr>
          <p:cNvCxnSpPr/>
          <p:nvPr/>
        </p:nvCxnSpPr>
        <p:spPr>
          <a:xfrm>
            <a:off x="4264021" y="1952836"/>
            <a:ext cx="0" cy="410445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8">
            <a:extLst>
              <a:ext uri="{FF2B5EF4-FFF2-40B4-BE49-F238E27FC236}">
                <a16:creationId xmlns:a16="http://schemas.microsoft.com/office/drawing/2014/main" id="{C9487968-B467-CE18-0F45-8B48222B3286}"/>
              </a:ext>
            </a:extLst>
          </p:cNvPr>
          <p:cNvCxnSpPr/>
          <p:nvPr/>
        </p:nvCxnSpPr>
        <p:spPr>
          <a:xfrm>
            <a:off x="8368477" y="1952836"/>
            <a:ext cx="0" cy="4104456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0">
            <a:extLst>
              <a:ext uri="{FF2B5EF4-FFF2-40B4-BE49-F238E27FC236}">
                <a16:creationId xmlns:a16="http://schemas.microsoft.com/office/drawing/2014/main" id="{D33937A6-1700-D1B4-A818-F64B6F39C142}"/>
              </a:ext>
            </a:extLst>
          </p:cNvPr>
          <p:cNvSpPr/>
          <p:nvPr/>
        </p:nvSpPr>
        <p:spPr>
          <a:xfrm>
            <a:off x="662586" y="5049180"/>
            <a:ext cx="147616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Observación</a:t>
            </a: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D7CBEC5D-8F43-E99D-66B1-B20C25CB8354}"/>
              </a:ext>
            </a:extLst>
          </p:cNvPr>
          <p:cNvSpPr/>
          <p:nvPr/>
        </p:nvSpPr>
        <p:spPr>
          <a:xfrm>
            <a:off x="2354774" y="5049180"/>
            <a:ext cx="1720114" cy="504056"/>
          </a:xfrm>
          <a:prstGeom prst="rect">
            <a:avLst/>
          </a:prstGeom>
          <a:solidFill>
            <a:srgbClr val="00B050"/>
          </a:solidFill>
          <a:ln w="57150">
            <a:solidFill>
              <a:srgbClr val="99FF9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s-CO" dirty="0"/>
              <a:t>Requerimientos</a:t>
            </a:r>
          </a:p>
        </p:txBody>
      </p:sp>
    </p:spTree>
    <p:extLst>
      <p:ext uri="{BB962C8B-B14F-4D97-AF65-F5344CB8AC3E}">
        <p14:creationId xmlns:p14="http://schemas.microsoft.com/office/powerpoint/2010/main" val="65449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BAA3906-1461-F7EB-2BE9-922EBFC7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BCDCCE-5E11-2DFA-D2E3-E5C8489F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Modo desarrollador en Google </a:t>
            </a:r>
            <a:r>
              <a:rPr lang="es-CO" dirty="0" err="1"/>
              <a:t>chrome</a:t>
            </a:r>
            <a:endParaRPr lang="es-C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27F7D-F6BB-38EF-70BD-0EE44A580F39}"/>
              </a:ext>
            </a:extLst>
          </p:cNvPr>
          <p:cNvSpPr txBox="1"/>
          <p:nvPr/>
        </p:nvSpPr>
        <p:spPr>
          <a:xfrm>
            <a:off x="171834" y="6093296"/>
            <a:ext cx="1184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2"/>
              </a:rPr>
              <a:t>https://help.wnpower.com/hc/es/articles/360035684632-Acceder-a-Herramientas-para-desarrolladores-en-Google-Chrome</a:t>
            </a:r>
            <a:endParaRPr lang="es-CO" dirty="0"/>
          </a:p>
          <a:p>
            <a:endParaRPr lang="es-C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9AD896-A272-C714-0A49-4221C59B79B1}"/>
              </a:ext>
            </a:extLst>
          </p:cNvPr>
          <p:cNvSpPr txBox="1"/>
          <p:nvPr/>
        </p:nvSpPr>
        <p:spPr>
          <a:xfrm>
            <a:off x="1602658" y="1278303"/>
            <a:ext cx="75413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>
                <a:solidFill>
                  <a:srgbClr val="333333"/>
                </a:solidFill>
                <a:latin typeface="-apple-system"/>
              </a:rPr>
              <a:t>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brir las herramientas para desarrolladores de Google Chrome. Esta funcionalidad te ayudará a realizar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debug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errores en tu sitio web con información al instante para que puedas gestionar tus correcciones de lo que ocurre detrás de escena cuando alguien ingresa a tu página web desde su navegador.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Abre Google Chrome.</a:t>
            </a:r>
            <a:b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Ve al menú principal ubicado en el margen superior derecho.</a:t>
            </a:r>
            <a:b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Ahora posa el cursor sobre el menú Herramientas.</a:t>
            </a:r>
            <a:b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Y ahora haz clic en Herramientas del desarrollador.</a:t>
            </a:r>
          </a:p>
        </p:txBody>
      </p:sp>
    </p:spTree>
    <p:extLst>
      <p:ext uri="{BB962C8B-B14F-4D97-AF65-F5344CB8AC3E}">
        <p14:creationId xmlns:p14="http://schemas.microsoft.com/office/powerpoint/2010/main" val="304839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BAA3906-1461-F7EB-2BE9-922EBFC7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BCDCCE-5E11-2DFA-D2E3-E5C8489F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Modo desarrollador en Google </a:t>
            </a:r>
            <a:r>
              <a:rPr lang="es-CO" dirty="0" err="1"/>
              <a:t>chrome</a:t>
            </a:r>
            <a:endParaRPr lang="es-C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6DB839-DC9B-EBA6-B95C-0E837583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17" y="1112143"/>
            <a:ext cx="8962247" cy="49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A27F7D-F6BB-38EF-70BD-0EE44A580F39}"/>
              </a:ext>
            </a:extLst>
          </p:cNvPr>
          <p:cNvSpPr txBox="1"/>
          <p:nvPr/>
        </p:nvSpPr>
        <p:spPr>
          <a:xfrm>
            <a:off x="171834" y="6093296"/>
            <a:ext cx="1184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3"/>
              </a:rPr>
              <a:t>https://help.wnpower.com/hc/es/articles/360035684632-Acceder-a-Herramientas-para-desarrolladores-en-Google-Chrome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325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BAA3906-1461-F7EB-2BE9-922EBFC7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BCDCCE-5E11-2DFA-D2E3-E5C8489F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Tablero </a:t>
            </a:r>
            <a:r>
              <a:rPr lang="es-CO" dirty="0" err="1"/>
              <a:t>kanban</a:t>
            </a:r>
            <a:endParaRPr lang="es-CO" dirty="0"/>
          </a:p>
        </p:txBody>
      </p:sp>
      <p:pic>
        <p:nvPicPr>
          <p:cNvPr id="5" name="Picture 4" descr="A screenshot of a board&#10;&#10;Description automatically generated with low confidence">
            <a:extLst>
              <a:ext uri="{FF2B5EF4-FFF2-40B4-BE49-F238E27FC236}">
                <a16:creationId xmlns:a16="http://schemas.microsoft.com/office/drawing/2014/main" id="{B6534ECA-B3B6-DD75-61F4-859691045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4244" y="882978"/>
            <a:ext cx="6156466" cy="50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BAA3906-1461-F7EB-2BE9-922EBFC7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BCDCCE-5E11-2DFA-D2E3-E5C8489F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Tablero Trello</a:t>
            </a:r>
          </a:p>
        </p:txBody>
      </p:sp>
      <p:pic>
        <p:nvPicPr>
          <p:cNvPr id="6" name="Picture 5" descr="A screenshot of a chat&#10;&#10;Description automatically generated with medium confidence">
            <a:extLst>
              <a:ext uri="{FF2B5EF4-FFF2-40B4-BE49-F238E27FC236}">
                <a16:creationId xmlns:a16="http://schemas.microsoft.com/office/drawing/2014/main" id="{D20DDFD2-C2C7-A401-0B91-A46D1CE7A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407" y="1090785"/>
            <a:ext cx="10658168" cy="50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BBAA3906-1461-F7EB-2BE9-922EBFC7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Entregando valor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1BCDCCE-5E11-2DFA-D2E3-E5C8489F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Consola de Google Chrome - </a:t>
            </a:r>
            <a:r>
              <a:rPr lang="es-CO" dirty="0" err="1"/>
              <a:t>javascript</a:t>
            </a:r>
            <a:endParaRPr lang="es-CO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6E70CB-26EF-9C12-9464-04D25A5C2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2722" y="2680933"/>
            <a:ext cx="9497961" cy="22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72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486491-1ded-4031-a88b-cb7fa22f9b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C6914A3604454EB88A8B3290FC1ABC" ma:contentTypeVersion="6" ma:contentTypeDescription="Crear nuevo documento." ma:contentTypeScope="" ma:versionID="4f3878ff9fbbac1afaf93789bded61f9">
  <xsd:schema xmlns:xsd="http://www.w3.org/2001/XMLSchema" xmlns:xs="http://www.w3.org/2001/XMLSchema" xmlns:p="http://schemas.microsoft.com/office/2006/metadata/properties" xmlns:ns3="f3486491-1ded-4031-a88b-cb7fa22f9bda" xmlns:ns4="0f5be4ed-84f0-494a-afcf-2a2df0a5e241" targetNamespace="http://schemas.microsoft.com/office/2006/metadata/properties" ma:root="true" ma:fieldsID="34b72112bdf1eff8cbfb4a8dd01df887" ns3:_="" ns4:_="">
    <xsd:import namespace="f3486491-1ded-4031-a88b-cb7fa22f9bda"/>
    <xsd:import namespace="0f5be4ed-84f0-494a-afcf-2a2df0a5e2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486491-1ded-4031-a88b-cb7fa22f9b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be4ed-84f0-494a-afcf-2a2df0a5e24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541854-87B3-4953-A183-EF3BD285377B}">
  <ds:schemaRefs>
    <ds:schemaRef ds:uri="0f5be4ed-84f0-494a-afcf-2a2df0a5e241"/>
    <ds:schemaRef ds:uri="f3486491-1ded-4031-a88b-cb7fa22f9b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A343C4-F7D7-4170-B768-5FE9404E999B}">
  <ds:schemaRefs>
    <ds:schemaRef ds:uri="0f5be4ed-84f0-494a-afcf-2a2df0a5e241"/>
    <ds:schemaRef ds:uri="f3486491-1ded-4031-a88b-cb7fa22f9b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de arquitectura</Template>
  <TotalTime>8037</TotalTime>
  <Words>344</Words>
  <Application>Microsoft Office PowerPoint</Application>
  <PresentationFormat>Widescreen</PresentationFormat>
  <Paragraphs>63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__Open_Sans_19b540</vt:lpstr>
      <vt:lpstr>-apple-system</vt:lpstr>
      <vt:lpstr>Arial</vt:lpstr>
      <vt:lpstr>Calibri</vt:lpstr>
      <vt:lpstr>Corbel</vt:lpstr>
      <vt:lpstr>GeosansLight</vt:lpstr>
      <vt:lpstr>Tw Cen MT</vt:lpstr>
      <vt:lpstr>Tw Cen MT Condensed</vt:lpstr>
      <vt:lpstr>var(--font-secondary)</vt:lpstr>
      <vt:lpstr>Wingdings 3</vt:lpstr>
      <vt:lpstr>Integral</vt:lpstr>
      <vt:lpstr>Emprendemos</vt:lpstr>
      <vt:lpstr>trabajo que tendrá más salidas</vt:lpstr>
      <vt:lpstr>Extender funcionalidades de aplicaciones</vt:lpstr>
      <vt:lpstr>Conecting the Dots</vt:lpstr>
      <vt:lpstr>Modo desarrollador en Google chrome</vt:lpstr>
      <vt:lpstr>Modo desarrollador en Google chrome</vt:lpstr>
      <vt:lpstr>Tablero kanban</vt:lpstr>
      <vt:lpstr>Tablero Trello</vt:lpstr>
      <vt:lpstr>Consola de Google Chrome - javascript</vt:lpstr>
      <vt:lpstr>Hagamos la practica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 Todo Tarjetas S.A</dc:title>
  <dc:creator>Lina Maria Mendoza</dc:creator>
  <cp:lastModifiedBy>Eduard Eugenio Duarte Sepulveda</cp:lastModifiedBy>
  <cp:revision>5</cp:revision>
  <dcterms:created xsi:type="dcterms:W3CDTF">2023-04-22T19:36:18Z</dcterms:created>
  <dcterms:modified xsi:type="dcterms:W3CDTF">2023-06-25T03:50:51Z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0x0101007AC6914A3604454EB88A8B3290FC1ABC</vt:lpwstr>
  </property>
</Properties>
</file>