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0" r:id="rId4"/>
  </p:sldMasterIdLst>
  <p:notesMasterIdLst>
    <p:notesMasterId r:id="rId29"/>
  </p:notesMasterIdLst>
  <p:handoutMasterIdLst>
    <p:handoutMasterId r:id="rId30"/>
  </p:handoutMasterIdLst>
  <p:sldIdLst>
    <p:sldId id="256" r:id="rId5"/>
    <p:sldId id="728" r:id="rId6"/>
    <p:sldId id="732" r:id="rId7"/>
    <p:sldId id="964" r:id="rId8"/>
    <p:sldId id="952" r:id="rId9"/>
    <p:sldId id="965" r:id="rId10"/>
    <p:sldId id="967" r:id="rId11"/>
    <p:sldId id="969" r:id="rId12"/>
    <p:sldId id="970" r:id="rId13"/>
    <p:sldId id="968" r:id="rId14"/>
    <p:sldId id="977" r:id="rId15"/>
    <p:sldId id="978" r:id="rId16"/>
    <p:sldId id="976" r:id="rId17"/>
    <p:sldId id="975" r:id="rId18"/>
    <p:sldId id="973" r:id="rId19"/>
    <p:sldId id="974" r:id="rId20"/>
    <p:sldId id="981" r:id="rId21"/>
    <p:sldId id="972" r:id="rId22"/>
    <p:sldId id="971" r:id="rId23"/>
    <p:sldId id="966" r:id="rId24"/>
    <p:sldId id="982" r:id="rId25"/>
    <p:sldId id="983" r:id="rId26"/>
    <p:sldId id="962" r:id="rId27"/>
    <p:sldId id="361" r:id="rId28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2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42"/>
    <a:srgbClr val="2729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0A929C-CB73-4C9E-A963-2989ED4F3370}" v="131" dt="2023-06-07T23:10:36.4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>
        <p:guide orient="horz" pos="29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 Eugenio Duarte Sepulveda" userId="d6757e78-5d77-4033-bc1e-7634d9cd1525" providerId="ADAL" clId="{A90A929C-CB73-4C9E-A963-2989ED4F3370}"/>
    <pc:docChg chg="undo custSel addSld delSld modSld sldOrd delMainMaster">
      <pc:chgData name="Eduard Eugenio Duarte Sepulveda" userId="d6757e78-5d77-4033-bc1e-7634d9cd1525" providerId="ADAL" clId="{A90A929C-CB73-4C9E-A963-2989ED4F3370}" dt="2023-06-07T23:10:36.497" v="318" actId="732"/>
      <pc:docMkLst>
        <pc:docMk/>
      </pc:docMkLst>
      <pc:sldChg chg="del">
        <pc:chgData name="Eduard Eugenio Duarte Sepulveda" userId="d6757e78-5d77-4033-bc1e-7634d9cd1525" providerId="ADAL" clId="{A90A929C-CB73-4C9E-A963-2989ED4F3370}" dt="2023-06-07T22:07:21.330" v="1" actId="47"/>
        <pc:sldMkLst>
          <pc:docMk/>
          <pc:sldMk cId="1396896027" sldId="260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3409718150" sldId="264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2648265720" sldId="265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223768448" sldId="305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1280859528" sldId="324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2810944551" sldId="328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766382387" sldId="336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2217636796" sldId="344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3515436777" sldId="345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792558552" sldId="357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1426247789" sldId="367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1788449467" sldId="371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4069699740" sldId="373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2897807698" sldId="374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3053829060" sldId="376"/>
        </pc:sldMkLst>
      </pc:sldChg>
      <pc:sldChg chg="del">
        <pc:chgData name="Eduard Eugenio Duarte Sepulveda" userId="d6757e78-5d77-4033-bc1e-7634d9cd1525" providerId="ADAL" clId="{A90A929C-CB73-4C9E-A963-2989ED4F3370}" dt="2023-06-07T22:07:59.898" v="4" actId="47"/>
        <pc:sldMkLst>
          <pc:docMk/>
          <pc:sldMk cId="4152345853" sldId="378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2036976259" sldId="476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2989278067" sldId="487"/>
        </pc:sldMkLst>
      </pc:sldChg>
      <pc:sldChg chg="del">
        <pc:chgData name="Eduard Eugenio Duarte Sepulveda" userId="d6757e78-5d77-4033-bc1e-7634d9cd1525" providerId="ADAL" clId="{A90A929C-CB73-4C9E-A963-2989ED4F3370}" dt="2023-06-07T22:07:21.330" v="1" actId="47"/>
        <pc:sldMkLst>
          <pc:docMk/>
          <pc:sldMk cId="1514492137" sldId="730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654497473" sldId="733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532268468" sldId="734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1184460070" sldId="946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3972480161" sldId="948"/>
        </pc:sldMkLst>
      </pc:sldChg>
      <pc:sldChg chg="del">
        <pc:chgData name="Eduard Eugenio Duarte Sepulveda" userId="d6757e78-5d77-4033-bc1e-7634d9cd1525" providerId="ADAL" clId="{A90A929C-CB73-4C9E-A963-2989ED4F3370}" dt="2023-06-07T22:07:27.511" v="2" actId="47"/>
        <pc:sldMkLst>
          <pc:docMk/>
          <pc:sldMk cId="753985394" sldId="949"/>
        </pc:sldMkLst>
      </pc:sldChg>
      <pc:sldChg chg="del">
        <pc:chgData name="Eduard Eugenio Duarte Sepulveda" userId="d6757e78-5d77-4033-bc1e-7634d9cd1525" providerId="ADAL" clId="{A90A929C-CB73-4C9E-A963-2989ED4F3370}" dt="2023-06-07T22:07:17.727" v="0" actId="47"/>
        <pc:sldMkLst>
          <pc:docMk/>
          <pc:sldMk cId="744811218" sldId="950"/>
        </pc:sldMkLst>
      </pc:sldChg>
      <pc:sldChg chg="del">
        <pc:chgData name="Eduard Eugenio Duarte Sepulveda" userId="d6757e78-5d77-4033-bc1e-7634d9cd1525" providerId="ADAL" clId="{A90A929C-CB73-4C9E-A963-2989ED4F3370}" dt="2023-06-07T22:07:17.727" v="0" actId="47"/>
        <pc:sldMkLst>
          <pc:docMk/>
          <pc:sldMk cId="319641009" sldId="951"/>
        </pc:sldMkLst>
      </pc:sldChg>
      <pc:sldChg chg="addSp delSp modSp mod">
        <pc:chgData name="Eduard Eugenio Duarte Sepulveda" userId="d6757e78-5d77-4033-bc1e-7634d9cd1525" providerId="ADAL" clId="{A90A929C-CB73-4C9E-A963-2989ED4F3370}" dt="2023-06-07T22:15:04.608" v="54" actId="1076"/>
        <pc:sldMkLst>
          <pc:docMk/>
          <pc:sldMk cId="921819595" sldId="952"/>
        </pc:sldMkLst>
        <pc:spChg chg="mod">
          <ac:chgData name="Eduard Eugenio Duarte Sepulveda" userId="d6757e78-5d77-4033-bc1e-7634d9cd1525" providerId="ADAL" clId="{A90A929C-CB73-4C9E-A963-2989ED4F3370}" dt="2023-06-07T22:13:04.984" v="41" actId="20577"/>
          <ac:spMkLst>
            <pc:docMk/>
            <pc:sldMk cId="921819595" sldId="952"/>
            <ac:spMk id="2" creationId="{00000000-0000-0000-0000-000000000000}"/>
          </ac:spMkLst>
        </pc:spChg>
        <pc:spChg chg="add mod">
          <ac:chgData name="Eduard Eugenio Duarte Sepulveda" userId="d6757e78-5d77-4033-bc1e-7634d9cd1525" providerId="ADAL" clId="{A90A929C-CB73-4C9E-A963-2989ED4F3370}" dt="2023-06-07T22:15:04.608" v="54" actId="1076"/>
          <ac:spMkLst>
            <pc:docMk/>
            <pc:sldMk cId="921819595" sldId="952"/>
            <ac:spMk id="3" creationId="{32646018-3BE5-F4D0-D9C1-59BAA4DAB305}"/>
          </ac:spMkLst>
        </pc:spChg>
        <pc:graphicFrameChg chg="del">
          <ac:chgData name="Eduard Eugenio Duarte Sepulveda" userId="d6757e78-5d77-4033-bc1e-7634d9cd1525" providerId="ADAL" clId="{A90A929C-CB73-4C9E-A963-2989ED4F3370}" dt="2023-06-07T22:12:46.057" v="31" actId="478"/>
          <ac:graphicFrameMkLst>
            <pc:docMk/>
            <pc:sldMk cId="921819595" sldId="952"/>
            <ac:graphicFrameMk id="10" creationId="{4B197A4A-617D-2089-B32E-DC4ED442C2A4}"/>
          </ac:graphicFrameMkLst>
        </pc:graphicFrameChg>
        <pc:graphicFrameChg chg="del">
          <ac:chgData name="Eduard Eugenio Duarte Sepulveda" userId="d6757e78-5d77-4033-bc1e-7634d9cd1525" providerId="ADAL" clId="{A90A929C-CB73-4C9E-A963-2989ED4F3370}" dt="2023-06-07T22:12:40.357" v="30" actId="478"/>
          <ac:graphicFrameMkLst>
            <pc:docMk/>
            <pc:sldMk cId="921819595" sldId="952"/>
            <ac:graphicFrameMk id="11" creationId="{C5979CF0-959F-22DC-5392-4636E611706D}"/>
          </ac:graphicFrameMkLst>
        </pc:graphicFrameChg>
        <pc:picChg chg="add mod">
          <ac:chgData name="Eduard Eugenio Duarte Sepulveda" userId="d6757e78-5d77-4033-bc1e-7634d9cd1525" providerId="ADAL" clId="{A90A929C-CB73-4C9E-A963-2989ED4F3370}" dt="2023-06-07T22:13:49.801" v="43" actId="1076"/>
          <ac:picMkLst>
            <pc:docMk/>
            <pc:sldMk cId="921819595" sldId="952"/>
            <ac:picMk id="1026" creationId="{0C0763E5-57D8-CDB1-5072-81770C51C089}"/>
          </ac:picMkLst>
        </pc:picChg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2004194361" sldId="953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4134234717" sldId="954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1650415521" sldId="955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3529010539" sldId="956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95291220" sldId="957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3513806675" sldId="958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1993803231" sldId="959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3427809583" sldId="960"/>
        </pc:sldMkLst>
      </pc:sldChg>
      <pc:sldChg chg="del">
        <pc:chgData name="Eduard Eugenio Duarte Sepulveda" userId="d6757e78-5d77-4033-bc1e-7634d9cd1525" providerId="ADAL" clId="{A90A929C-CB73-4C9E-A963-2989ED4F3370}" dt="2023-06-07T22:07:17.727" v="0" actId="47"/>
        <pc:sldMkLst>
          <pc:docMk/>
          <pc:sldMk cId="2923769366" sldId="961"/>
        </pc:sldMkLst>
      </pc:sldChg>
      <pc:sldChg chg="del">
        <pc:chgData name="Eduard Eugenio Duarte Sepulveda" userId="d6757e78-5d77-4033-bc1e-7634d9cd1525" providerId="ADAL" clId="{A90A929C-CB73-4C9E-A963-2989ED4F3370}" dt="2023-06-07T23:09:18.536" v="297" actId="47"/>
        <pc:sldMkLst>
          <pc:docMk/>
          <pc:sldMk cId="1709197187" sldId="963"/>
        </pc:sldMkLst>
      </pc:sldChg>
      <pc:sldChg chg="addSp delSp modSp add mod">
        <pc:chgData name="Eduard Eugenio Duarte Sepulveda" userId="d6757e78-5d77-4033-bc1e-7634d9cd1525" providerId="ADAL" clId="{A90A929C-CB73-4C9E-A963-2989ED4F3370}" dt="2023-06-07T22:12:28.389" v="29" actId="1076"/>
        <pc:sldMkLst>
          <pc:docMk/>
          <pc:sldMk cId="1108625636" sldId="964"/>
        </pc:sldMkLst>
        <pc:spChg chg="mod">
          <ac:chgData name="Eduard Eugenio Duarte Sepulveda" userId="d6757e78-5d77-4033-bc1e-7634d9cd1525" providerId="ADAL" clId="{A90A929C-CB73-4C9E-A963-2989ED4F3370}" dt="2023-06-07T22:12:28.389" v="29" actId="1076"/>
          <ac:spMkLst>
            <pc:docMk/>
            <pc:sldMk cId="1108625636" sldId="964"/>
            <ac:spMk id="22" creationId="{75878B57-5637-8036-000D-FB4734CBE61A}"/>
          </ac:spMkLst>
        </pc:spChg>
        <pc:graphicFrameChg chg="mod">
          <ac:chgData name="Eduard Eugenio Duarte Sepulveda" userId="d6757e78-5d77-4033-bc1e-7634d9cd1525" providerId="ADAL" clId="{A90A929C-CB73-4C9E-A963-2989ED4F3370}" dt="2023-06-07T22:12:24.820" v="28" actId="1076"/>
          <ac:graphicFrameMkLst>
            <pc:docMk/>
            <pc:sldMk cId="1108625636" sldId="964"/>
            <ac:graphicFrameMk id="27" creationId="{CA3A3CF9-44B2-27FA-271D-841E4656AB07}"/>
          </ac:graphicFrameMkLst>
        </pc:graphicFrameChg>
        <pc:graphicFrameChg chg="add del">
          <ac:chgData name="Eduard Eugenio Duarte Sepulveda" userId="d6757e78-5d77-4033-bc1e-7634d9cd1525" providerId="ADAL" clId="{A90A929C-CB73-4C9E-A963-2989ED4F3370}" dt="2023-06-07T22:08:39.905" v="8" actId="478"/>
          <ac:graphicFrameMkLst>
            <pc:docMk/>
            <pc:sldMk cId="1108625636" sldId="964"/>
            <ac:graphicFrameMk id="28" creationId="{92C2B34F-D48B-F5D9-C7B6-252A636B766C}"/>
          </ac:graphicFrameMkLst>
        </pc:graphicFrameChg>
        <pc:graphicFrameChg chg="del mod">
          <ac:chgData name="Eduard Eugenio Duarte Sepulveda" userId="d6757e78-5d77-4033-bc1e-7634d9cd1525" providerId="ADAL" clId="{A90A929C-CB73-4C9E-A963-2989ED4F3370}" dt="2023-06-07T22:08:44.592" v="11" actId="478"/>
          <ac:graphicFrameMkLst>
            <pc:docMk/>
            <pc:sldMk cId="1108625636" sldId="964"/>
            <ac:graphicFrameMk id="30" creationId="{CEB5E74D-0F48-8F03-DE90-71211BA09FAF}"/>
          </ac:graphicFrameMkLst>
        </pc:graphicFrameChg>
      </pc:sldChg>
      <pc:sldChg chg="addSp delSp modSp add mod">
        <pc:chgData name="Eduard Eugenio Duarte Sepulveda" userId="d6757e78-5d77-4033-bc1e-7634d9cd1525" providerId="ADAL" clId="{A90A929C-CB73-4C9E-A963-2989ED4F3370}" dt="2023-06-07T22:18:42.144" v="77" actId="14100"/>
        <pc:sldMkLst>
          <pc:docMk/>
          <pc:sldMk cId="2613272520" sldId="965"/>
        </pc:sldMkLst>
        <pc:spChg chg="del mod">
          <ac:chgData name="Eduard Eugenio Duarte Sepulveda" userId="d6757e78-5d77-4033-bc1e-7634d9cd1525" providerId="ADAL" clId="{A90A929C-CB73-4C9E-A963-2989ED4F3370}" dt="2023-06-07T22:17:47.386" v="67" actId="478"/>
          <ac:spMkLst>
            <pc:docMk/>
            <pc:sldMk cId="2613272520" sldId="965"/>
            <ac:spMk id="3" creationId="{32646018-3BE5-F4D0-D9C1-59BAA4DAB305}"/>
          </ac:spMkLst>
        </pc:spChg>
        <pc:picChg chg="del">
          <ac:chgData name="Eduard Eugenio Duarte Sepulveda" userId="d6757e78-5d77-4033-bc1e-7634d9cd1525" providerId="ADAL" clId="{A90A929C-CB73-4C9E-A963-2989ED4F3370}" dt="2023-06-07T22:17:43.003" v="65" actId="478"/>
          <ac:picMkLst>
            <pc:docMk/>
            <pc:sldMk cId="2613272520" sldId="965"/>
            <ac:picMk id="1026" creationId="{0C0763E5-57D8-CDB1-5072-81770C51C089}"/>
          </ac:picMkLst>
        </pc:picChg>
        <pc:picChg chg="add mod">
          <ac:chgData name="Eduard Eugenio Duarte Sepulveda" userId="d6757e78-5d77-4033-bc1e-7634d9cd1525" providerId="ADAL" clId="{A90A929C-CB73-4C9E-A963-2989ED4F3370}" dt="2023-06-07T22:18:37.642" v="75" actId="1076"/>
          <ac:picMkLst>
            <pc:docMk/>
            <pc:sldMk cId="2613272520" sldId="965"/>
            <ac:picMk id="3074" creationId="{D4E9BED1-5586-3552-855D-F5213E737E5E}"/>
          </ac:picMkLst>
        </pc:picChg>
        <pc:picChg chg="add mod">
          <ac:chgData name="Eduard Eugenio Duarte Sepulveda" userId="d6757e78-5d77-4033-bc1e-7634d9cd1525" providerId="ADAL" clId="{A90A929C-CB73-4C9E-A963-2989ED4F3370}" dt="2023-06-07T22:18:42.144" v="77" actId="14100"/>
          <ac:picMkLst>
            <pc:docMk/>
            <pc:sldMk cId="2613272520" sldId="965"/>
            <ac:picMk id="3076" creationId="{B6FEC353-C437-BFAD-6578-95466B59A0AF}"/>
          </ac:picMkLst>
        </pc:picChg>
      </pc:sldChg>
      <pc:sldChg chg="addSp delSp modSp add mod">
        <pc:chgData name="Eduard Eugenio Duarte Sepulveda" userId="d6757e78-5d77-4033-bc1e-7634d9cd1525" providerId="ADAL" clId="{A90A929C-CB73-4C9E-A963-2989ED4F3370}" dt="2023-06-07T22:48:12.999" v="245" actId="20577"/>
        <pc:sldMkLst>
          <pc:docMk/>
          <pc:sldMk cId="500346747" sldId="966"/>
        </pc:sldMkLst>
        <pc:spChg chg="mod">
          <ac:chgData name="Eduard Eugenio Duarte Sepulveda" userId="d6757e78-5d77-4033-bc1e-7634d9cd1525" providerId="ADAL" clId="{A90A929C-CB73-4C9E-A963-2989ED4F3370}" dt="2023-06-07T22:48:12.999" v="245" actId="20577"/>
          <ac:spMkLst>
            <pc:docMk/>
            <pc:sldMk cId="500346747" sldId="966"/>
            <ac:spMk id="2" creationId="{00000000-0000-0000-0000-000000000000}"/>
          </ac:spMkLst>
        </pc:spChg>
        <pc:spChg chg="del">
          <ac:chgData name="Eduard Eugenio Duarte Sepulveda" userId="d6757e78-5d77-4033-bc1e-7634d9cd1525" providerId="ADAL" clId="{A90A929C-CB73-4C9E-A963-2989ED4F3370}" dt="2023-06-07T22:16:29.412" v="60" actId="478"/>
          <ac:spMkLst>
            <pc:docMk/>
            <pc:sldMk cId="500346747" sldId="966"/>
            <ac:spMk id="3" creationId="{32646018-3BE5-F4D0-D9C1-59BAA4DAB305}"/>
          </ac:spMkLst>
        </pc:spChg>
        <pc:spChg chg="del">
          <ac:chgData name="Eduard Eugenio Duarte Sepulveda" userId="d6757e78-5d77-4033-bc1e-7634d9cd1525" providerId="ADAL" clId="{A90A929C-CB73-4C9E-A963-2989ED4F3370}" dt="2023-06-07T22:16:29.412" v="60" actId="478"/>
          <ac:spMkLst>
            <pc:docMk/>
            <pc:sldMk cId="500346747" sldId="966"/>
            <ac:spMk id="12" creationId="{BB31D6B1-017E-DE90-B336-F8684FFC6A77}"/>
          </ac:spMkLst>
        </pc:spChg>
        <pc:picChg chg="del">
          <ac:chgData name="Eduard Eugenio Duarte Sepulveda" userId="d6757e78-5d77-4033-bc1e-7634d9cd1525" providerId="ADAL" clId="{A90A929C-CB73-4C9E-A963-2989ED4F3370}" dt="2023-06-07T22:16:14.368" v="57" actId="478"/>
          <ac:picMkLst>
            <pc:docMk/>
            <pc:sldMk cId="500346747" sldId="966"/>
            <ac:picMk id="1026" creationId="{0C0763E5-57D8-CDB1-5072-81770C51C089}"/>
          </ac:picMkLst>
        </pc:picChg>
        <pc:picChg chg="add mod">
          <ac:chgData name="Eduard Eugenio Duarte Sepulveda" userId="d6757e78-5d77-4033-bc1e-7634d9cd1525" providerId="ADAL" clId="{A90A929C-CB73-4C9E-A963-2989ED4F3370}" dt="2023-06-07T22:16:44.776" v="63" actId="1076"/>
          <ac:picMkLst>
            <pc:docMk/>
            <pc:sldMk cId="500346747" sldId="966"/>
            <ac:picMk id="2050" creationId="{0B5F81F9-1DE8-916A-E9D7-D8E272C7EC23}"/>
          </ac:picMkLst>
        </pc:picChg>
      </pc:sldChg>
      <pc:sldChg chg="addSp delSp modSp add mod">
        <pc:chgData name="Eduard Eugenio Duarte Sepulveda" userId="d6757e78-5d77-4033-bc1e-7634d9cd1525" providerId="ADAL" clId="{A90A929C-CB73-4C9E-A963-2989ED4F3370}" dt="2023-06-07T22:22:42.691" v="92" actId="1076"/>
        <pc:sldMkLst>
          <pc:docMk/>
          <pc:sldMk cId="152689550" sldId="967"/>
        </pc:sldMkLst>
        <pc:spChg chg="del">
          <ac:chgData name="Eduard Eugenio Duarte Sepulveda" userId="d6757e78-5d77-4033-bc1e-7634d9cd1525" providerId="ADAL" clId="{A90A929C-CB73-4C9E-A963-2989ED4F3370}" dt="2023-06-07T22:21:39.485" v="84" actId="478"/>
          <ac:spMkLst>
            <pc:docMk/>
            <pc:sldMk cId="152689550" sldId="967"/>
            <ac:spMk id="3" creationId="{32646018-3BE5-F4D0-D9C1-59BAA4DAB305}"/>
          </ac:spMkLst>
        </pc:spChg>
        <pc:spChg chg="del">
          <ac:chgData name="Eduard Eugenio Duarte Sepulveda" userId="d6757e78-5d77-4033-bc1e-7634d9cd1525" providerId="ADAL" clId="{A90A929C-CB73-4C9E-A963-2989ED4F3370}" dt="2023-06-07T22:21:41.756" v="85" actId="478"/>
          <ac:spMkLst>
            <pc:docMk/>
            <pc:sldMk cId="152689550" sldId="967"/>
            <ac:spMk id="12" creationId="{BB31D6B1-017E-DE90-B336-F8684FFC6A77}"/>
          </ac:spMkLst>
        </pc:spChg>
        <pc:picChg chg="del">
          <ac:chgData name="Eduard Eugenio Duarte Sepulveda" userId="d6757e78-5d77-4033-bc1e-7634d9cd1525" providerId="ADAL" clId="{A90A929C-CB73-4C9E-A963-2989ED4F3370}" dt="2023-06-07T22:21:23.462" v="79" actId="478"/>
          <ac:picMkLst>
            <pc:docMk/>
            <pc:sldMk cId="152689550" sldId="967"/>
            <ac:picMk id="1026" creationId="{0C0763E5-57D8-CDB1-5072-81770C51C089}"/>
          </ac:picMkLst>
        </pc:picChg>
        <pc:picChg chg="add mod">
          <ac:chgData name="Eduard Eugenio Duarte Sepulveda" userId="d6757e78-5d77-4033-bc1e-7634d9cd1525" providerId="ADAL" clId="{A90A929C-CB73-4C9E-A963-2989ED4F3370}" dt="2023-06-07T22:21:49.371" v="87" actId="1076"/>
          <ac:picMkLst>
            <pc:docMk/>
            <pc:sldMk cId="152689550" sldId="967"/>
            <ac:picMk id="4098" creationId="{F8149640-3B40-E999-6243-88C0F39E505C}"/>
          </ac:picMkLst>
        </pc:picChg>
        <pc:picChg chg="add mod">
          <ac:chgData name="Eduard Eugenio Duarte Sepulveda" userId="d6757e78-5d77-4033-bc1e-7634d9cd1525" providerId="ADAL" clId="{A90A929C-CB73-4C9E-A963-2989ED4F3370}" dt="2023-06-07T22:22:42.691" v="92" actId="1076"/>
          <ac:picMkLst>
            <pc:docMk/>
            <pc:sldMk cId="152689550" sldId="967"/>
            <ac:picMk id="4100" creationId="{2B1E629D-7B10-A06A-54C3-1A983B6461B6}"/>
          </ac:picMkLst>
        </pc:picChg>
      </pc:sldChg>
      <pc:sldChg chg="addSp delSp modSp add mod">
        <pc:chgData name="Eduard Eugenio Duarte Sepulveda" userId="d6757e78-5d77-4033-bc1e-7634d9cd1525" providerId="ADAL" clId="{A90A929C-CB73-4C9E-A963-2989ED4F3370}" dt="2023-06-07T22:29:59.655" v="143" actId="14100"/>
        <pc:sldMkLst>
          <pc:docMk/>
          <pc:sldMk cId="1367412458" sldId="968"/>
        </pc:sldMkLst>
        <pc:spChg chg="mod">
          <ac:chgData name="Eduard Eugenio Duarte Sepulveda" userId="d6757e78-5d77-4033-bc1e-7634d9cd1525" providerId="ADAL" clId="{A90A929C-CB73-4C9E-A963-2989ED4F3370}" dt="2023-06-07T22:28:18.976" v="137" actId="20577"/>
          <ac:spMkLst>
            <pc:docMk/>
            <pc:sldMk cId="1367412458" sldId="968"/>
            <ac:spMk id="2" creationId="{00000000-0000-0000-0000-000000000000}"/>
          </ac:spMkLst>
        </pc:spChg>
        <pc:spChg chg="del">
          <ac:chgData name="Eduard Eugenio Duarte Sepulveda" userId="d6757e78-5d77-4033-bc1e-7634d9cd1525" providerId="ADAL" clId="{A90A929C-CB73-4C9E-A963-2989ED4F3370}" dt="2023-06-07T22:28:13.753" v="130" actId="478"/>
          <ac:spMkLst>
            <pc:docMk/>
            <pc:sldMk cId="1367412458" sldId="968"/>
            <ac:spMk id="3" creationId="{32646018-3BE5-F4D0-D9C1-59BAA4DAB305}"/>
          </ac:spMkLst>
        </pc:spChg>
        <pc:picChg chg="del">
          <ac:chgData name="Eduard Eugenio Duarte Sepulveda" userId="d6757e78-5d77-4033-bc1e-7634d9cd1525" providerId="ADAL" clId="{A90A929C-CB73-4C9E-A963-2989ED4F3370}" dt="2023-06-07T22:28:09.386" v="129" actId="478"/>
          <ac:picMkLst>
            <pc:docMk/>
            <pc:sldMk cId="1367412458" sldId="968"/>
            <ac:picMk id="1026" creationId="{0C0763E5-57D8-CDB1-5072-81770C51C089}"/>
          </ac:picMkLst>
        </pc:picChg>
        <pc:picChg chg="add mod">
          <ac:chgData name="Eduard Eugenio Duarte Sepulveda" userId="d6757e78-5d77-4033-bc1e-7634d9cd1525" providerId="ADAL" clId="{A90A929C-CB73-4C9E-A963-2989ED4F3370}" dt="2023-06-07T22:29:59.655" v="143" actId="14100"/>
          <ac:picMkLst>
            <pc:docMk/>
            <pc:sldMk cId="1367412458" sldId="968"/>
            <ac:picMk id="6146" creationId="{7C3B9DC6-2373-32A7-EC9C-CD38C847E00B}"/>
          </ac:picMkLst>
        </pc:picChg>
      </pc:sldChg>
      <pc:sldChg chg="addSp delSp modSp add">
        <pc:chgData name="Eduard Eugenio Duarte Sepulveda" userId="d6757e78-5d77-4033-bc1e-7634d9cd1525" providerId="ADAL" clId="{A90A929C-CB73-4C9E-A963-2989ED4F3370}" dt="2023-06-07T22:23:44.394" v="100" actId="1036"/>
        <pc:sldMkLst>
          <pc:docMk/>
          <pc:sldMk cId="2051662502" sldId="969"/>
        </pc:sldMkLst>
        <pc:picChg chg="del">
          <ac:chgData name="Eduard Eugenio Duarte Sepulveda" userId="d6757e78-5d77-4033-bc1e-7634d9cd1525" providerId="ADAL" clId="{A90A929C-CB73-4C9E-A963-2989ED4F3370}" dt="2023-06-07T22:23:27.510" v="95" actId="478"/>
          <ac:picMkLst>
            <pc:docMk/>
            <pc:sldMk cId="2051662502" sldId="969"/>
            <ac:picMk id="4100" creationId="{2B1E629D-7B10-A06A-54C3-1A983B6461B6}"/>
          </ac:picMkLst>
        </pc:picChg>
        <pc:picChg chg="add mod">
          <ac:chgData name="Eduard Eugenio Duarte Sepulveda" userId="d6757e78-5d77-4033-bc1e-7634d9cd1525" providerId="ADAL" clId="{A90A929C-CB73-4C9E-A963-2989ED4F3370}" dt="2023-06-07T22:23:44.394" v="100" actId="1036"/>
          <ac:picMkLst>
            <pc:docMk/>
            <pc:sldMk cId="2051662502" sldId="969"/>
            <ac:picMk id="5122" creationId="{E1B76741-1DF1-A2C3-05EE-BC01944B26EC}"/>
          </ac:picMkLst>
        </pc:picChg>
      </pc:sldChg>
      <pc:sldChg chg="addSp delSp modSp add mod">
        <pc:chgData name="Eduard Eugenio Duarte Sepulveda" userId="d6757e78-5d77-4033-bc1e-7634d9cd1525" providerId="ADAL" clId="{A90A929C-CB73-4C9E-A963-2989ED4F3370}" dt="2023-06-07T22:25:49.497" v="126" actId="1038"/>
        <pc:sldMkLst>
          <pc:docMk/>
          <pc:sldMk cId="3231254194" sldId="970"/>
        </pc:sldMkLst>
        <pc:spChg chg="add del mod">
          <ac:chgData name="Eduard Eugenio Duarte Sepulveda" userId="d6757e78-5d77-4033-bc1e-7634d9cd1525" providerId="ADAL" clId="{A90A929C-CB73-4C9E-A963-2989ED4F3370}" dt="2023-06-07T22:25:32.709" v="107" actId="478"/>
          <ac:spMkLst>
            <pc:docMk/>
            <pc:sldMk cId="3231254194" sldId="970"/>
            <ac:spMk id="6" creationId="{6CFEBF55-8FE7-F5A3-A0DF-C9730418A907}"/>
          </ac:spMkLst>
        </pc:spChg>
        <pc:spChg chg="del">
          <ac:chgData name="Eduard Eugenio Duarte Sepulveda" userId="d6757e78-5d77-4033-bc1e-7634d9cd1525" providerId="ADAL" clId="{A90A929C-CB73-4C9E-A963-2989ED4F3370}" dt="2023-06-07T22:25:29.709" v="106" actId="478"/>
          <ac:spMkLst>
            <pc:docMk/>
            <pc:sldMk cId="3231254194" sldId="970"/>
            <ac:spMk id="19" creationId="{00000000-0000-0000-0000-000000000000}"/>
          </ac:spMkLst>
        </pc:spChg>
        <pc:picChg chg="add mod">
          <ac:chgData name="Eduard Eugenio Duarte Sepulveda" userId="d6757e78-5d77-4033-bc1e-7634d9cd1525" providerId="ADAL" clId="{A90A929C-CB73-4C9E-A963-2989ED4F3370}" dt="2023-06-07T22:25:37.715" v="108" actId="14100"/>
          <ac:picMkLst>
            <pc:docMk/>
            <pc:sldMk cId="3231254194" sldId="970"/>
            <ac:picMk id="4" creationId="{231EF1D0-4DC7-5BC0-452A-E8F5BCA16C2B}"/>
          </ac:picMkLst>
        </pc:picChg>
        <pc:picChg chg="mod">
          <ac:chgData name="Eduard Eugenio Duarte Sepulveda" userId="d6757e78-5d77-4033-bc1e-7634d9cd1525" providerId="ADAL" clId="{A90A929C-CB73-4C9E-A963-2989ED4F3370}" dt="2023-06-07T22:25:49.497" v="126" actId="1038"/>
          <ac:picMkLst>
            <pc:docMk/>
            <pc:sldMk cId="3231254194" sldId="970"/>
            <ac:picMk id="4098" creationId="{F8149640-3B40-E999-6243-88C0F39E505C}"/>
          </ac:picMkLst>
        </pc:picChg>
        <pc:picChg chg="del mod">
          <ac:chgData name="Eduard Eugenio Duarte Sepulveda" userId="d6757e78-5d77-4033-bc1e-7634d9cd1525" providerId="ADAL" clId="{A90A929C-CB73-4C9E-A963-2989ED4F3370}" dt="2023-06-07T22:24:29.968" v="102" actId="478"/>
          <ac:picMkLst>
            <pc:docMk/>
            <pc:sldMk cId="3231254194" sldId="970"/>
            <ac:picMk id="4100" creationId="{2B1E629D-7B10-A06A-54C3-1A983B6461B6}"/>
          </ac:picMkLst>
        </pc:picChg>
      </pc:sldChg>
      <pc:sldChg chg="add">
        <pc:chgData name="Eduard Eugenio Duarte Sepulveda" userId="d6757e78-5d77-4033-bc1e-7634d9cd1525" providerId="ADAL" clId="{A90A929C-CB73-4C9E-A963-2989ED4F3370}" dt="2023-06-07T22:28:03.242" v="127" actId="2890"/>
        <pc:sldMkLst>
          <pc:docMk/>
          <pc:sldMk cId="3728857223" sldId="971"/>
        </pc:sldMkLst>
      </pc:sldChg>
      <pc:sldChg chg="addSp delSp modSp add mod">
        <pc:chgData name="Eduard Eugenio Duarte Sepulveda" userId="d6757e78-5d77-4033-bc1e-7634d9cd1525" providerId="ADAL" clId="{A90A929C-CB73-4C9E-A963-2989ED4F3370}" dt="2023-06-07T23:00:11.806" v="296" actId="1076"/>
        <pc:sldMkLst>
          <pc:docMk/>
          <pc:sldMk cId="3033696917" sldId="972"/>
        </pc:sldMkLst>
        <pc:spChg chg="mod">
          <ac:chgData name="Eduard Eugenio Duarte Sepulveda" userId="d6757e78-5d77-4033-bc1e-7634d9cd1525" providerId="ADAL" clId="{A90A929C-CB73-4C9E-A963-2989ED4F3370}" dt="2023-06-07T22:52:10.468" v="288" actId="313"/>
          <ac:spMkLst>
            <pc:docMk/>
            <pc:sldMk cId="3033696917" sldId="972"/>
            <ac:spMk id="2" creationId="{00000000-0000-0000-0000-000000000000}"/>
          </ac:spMkLst>
        </pc:spChg>
        <pc:spChg chg="del">
          <ac:chgData name="Eduard Eugenio Duarte Sepulveda" userId="d6757e78-5d77-4033-bc1e-7634d9cd1525" providerId="ADAL" clId="{A90A929C-CB73-4C9E-A963-2989ED4F3370}" dt="2023-06-07T22:52:34.268" v="289" actId="478"/>
          <ac:spMkLst>
            <pc:docMk/>
            <pc:sldMk cId="3033696917" sldId="972"/>
            <ac:spMk id="3" creationId="{32646018-3BE5-F4D0-D9C1-59BAA4DAB305}"/>
          </ac:spMkLst>
        </pc:spChg>
        <pc:spChg chg="add mod">
          <ac:chgData name="Eduard Eugenio Duarte Sepulveda" userId="d6757e78-5d77-4033-bc1e-7634d9cd1525" providerId="ADAL" clId="{A90A929C-CB73-4C9E-A963-2989ED4F3370}" dt="2023-06-07T23:00:07.697" v="295" actId="1076"/>
          <ac:spMkLst>
            <pc:docMk/>
            <pc:sldMk cId="3033696917" sldId="972"/>
            <ac:spMk id="5" creationId="{559A5946-C343-8F67-E5ED-DD3E7AF3EC3D}"/>
          </ac:spMkLst>
        </pc:spChg>
        <pc:picChg chg="add mod">
          <ac:chgData name="Eduard Eugenio Duarte Sepulveda" userId="d6757e78-5d77-4033-bc1e-7634d9cd1525" providerId="ADAL" clId="{A90A929C-CB73-4C9E-A963-2989ED4F3370}" dt="2023-06-07T23:00:11.806" v="296" actId="1076"/>
          <ac:picMkLst>
            <pc:docMk/>
            <pc:sldMk cId="3033696917" sldId="972"/>
            <ac:picMk id="7" creationId="{FCB1FDC8-A0E3-C96C-A45F-33C4326A45C5}"/>
          </ac:picMkLst>
        </pc:picChg>
        <pc:picChg chg="del">
          <ac:chgData name="Eduard Eugenio Duarte Sepulveda" userId="d6757e78-5d77-4033-bc1e-7634d9cd1525" providerId="ADAL" clId="{A90A929C-CB73-4C9E-A963-2989ED4F3370}" dt="2023-06-07T22:52:04.461" v="287" actId="478"/>
          <ac:picMkLst>
            <pc:docMk/>
            <pc:sldMk cId="3033696917" sldId="972"/>
            <ac:picMk id="1026" creationId="{0C0763E5-57D8-CDB1-5072-81770C51C089}"/>
          </ac:picMkLst>
        </pc:picChg>
      </pc:sldChg>
      <pc:sldChg chg="addSp delSp modSp add ord">
        <pc:chgData name="Eduard Eugenio Duarte Sepulveda" userId="d6757e78-5d77-4033-bc1e-7634d9cd1525" providerId="ADAL" clId="{A90A929C-CB73-4C9E-A963-2989ED4F3370}" dt="2023-06-07T22:39:04.983" v="173"/>
        <pc:sldMkLst>
          <pc:docMk/>
          <pc:sldMk cId="3931734496" sldId="973"/>
        </pc:sldMkLst>
        <pc:picChg chg="del">
          <ac:chgData name="Eduard Eugenio Duarte Sepulveda" userId="d6757e78-5d77-4033-bc1e-7634d9cd1525" providerId="ADAL" clId="{A90A929C-CB73-4C9E-A963-2989ED4F3370}" dt="2023-06-07T22:30:13.265" v="145" actId="478"/>
          <ac:picMkLst>
            <pc:docMk/>
            <pc:sldMk cId="3931734496" sldId="973"/>
            <ac:picMk id="6146" creationId="{7C3B9DC6-2373-32A7-EC9C-CD38C847E00B}"/>
          </ac:picMkLst>
        </pc:picChg>
        <pc:picChg chg="add mod">
          <ac:chgData name="Eduard Eugenio Duarte Sepulveda" userId="d6757e78-5d77-4033-bc1e-7634d9cd1525" providerId="ADAL" clId="{A90A929C-CB73-4C9E-A963-2989ED4F3370}" dt="2023-06-07T22:30:48.071" v="150" actId="1076"/>
          <ac:picMkLst>
            <pc:docMk/>
            <pc:sldMk cId="3931734496" sldId="973"/>
            <ac:picMk id="7170" creationId="{F7AF2BEE-0D9C-D97E-91A7-27B3794825B2}"/>
          </ac:picMkLst>
        </pc:picChg>
      </pc:sldChg>
      <pc:sldChg chg="addSp modSp add">
        <pc:chgData name="Eduard Eugenio Duarte Sepulveda" userId="d6757e78-5d77-4033-bc1e-7634d9cd1525" providerId="ADAL" clId="{A90A929C-CB73-4C9E-A963-2989ED4F3370}" dt="2023-06-07T22:42:47.119" v="196" actId="1076"/>
        <pc:sldMkLst>
          <pc:docMk/>
          <pc:sldMk cId="2876213795" sldId="974"/>
        </pc:sldMkLst>
        <pc:picChg chg="add mod">
          <ac:chgData name="Eduard Eugenio Duarte Sepulveda" userId="d6757e78-5d77-4033-bc1e-7634d9cd1525" providerId="ADAL" clId="{A90A929C-CB73-4C9E-A963-2989ED4F3370}" dt="2023-06-07T22:42:47.119" v="196" actId="1076"/>
          <ac:picMkLst>
            <pc:docMk/>
            <pc:sldMk cId="2876213795" sldId="974"/>
            <ac:picMk id="11266" creationId="{200C321A-A242-745D-3109-F6BB7F530236}"/>
          </ac:picMkLst>
        </pc:picChg>
      </pc:sldChg>
      <pc:sldChg chg="addSp add">
        <pc:chgData name="Eduard Eugenio Duarte Sepulveda" userId="d6757e78-5d77-4033-bc1e-7634d9cd1525" providerId="ADAL" clId="{A90A929C-CB73-4C9E-A963-2989ED4F3370}" dt="2023-06-07T22:38:55.873" v="169"/>
        <pc:sldMkLst>
          <pc:docMk/>
          <pc:sldMk cId="1562724591" sldId="975"/>
        </pc:sldMkLst>
        <pc:picChg chg="add">
          <ac:chgData name="Eduard Eugenio Duarte Sepulveda" userId="d6757e78-5d77-4033-bc1e-7634d9cd1525" providerId="ADAL" clId="{A90A929C-CB73-4C9E-A963-2989ED4F3370}" dt="2023-06-07T22:38:55.873" v="169"/>
          <ac:picMkLst>
            <pc:docMk/>
            <pc:sldMk cId="1562724591" sldId="975"/>
            <ac:picMk id="10242" creationId="{844BE424-AAD3-1590-94DC-6DD494DA7429}"/>
          </ac:picMkLst>
        </pc:picChg>
      </pc:sldChg>
      <pc:sldChg chg="addSp delSp modSp add ord">
        <pc:chgData name="Eduard Eugenio Duarte Sepulveda" userId="d6757e78-5d77-4033-bc1e-7634d9cd1525" providerId="ADAL" clId="{A90A929C-CB73-4C9E-A963-2989ED4F3370}" dt="2023-06-07T22:38:59.204" v="171"/>
        <pc:sldMkLst>
          <pc:docMk/>
          <pc:sldMk cId="320529513" sldId="976"/>
        </pc:sldMkLst>
        <pc:spChg chg="add del">
          <ac:chgData name="Eduard Eugenio Duarte Sepulveda" userId="d6757e78-5d77-4033-bc1e-7634d9cd1525" providerId="ADAL" clId="{A90A929C-CB73-4C9E-A963-2989ED4F3370}" dt="2023-06-07T22:34:25.307" v="160" actId="478"/>
          <ac:spMkLst>
            <pc:docMk/>
            <pc:sldMk cId="320529513" sldId="976"/>
            <ac:spMk id="3" creationId="{FE045A5A-71EB-B410-B532-3324C850A831}"/>
          </ac:spMkLst>
        </pc:spChg>
        <pc:spChg chg="add del mod">
          <ac:chgData name="Eduard Eugenio Duarte Sepulveda" userId="d6757e78-5d77-4033-bc1e-7634d9cd1525" providerId="ADAL" clId="{A90A929C-CB73-4C9E-A963-2989ED4F3370}" dt="2023-06-07T22:35:14.248" v="163" actId="478"/>
          <ac:spMkLst>
            <pc:docMk/>
            <pc:sldMk cId="320529513" sldId="976"/>
            <ac:spMk id="4" creationId="{E47CE7D6-0D83-E0C5-371D-0DDC01089BEE}"/>
          </ac:spMkLst>
        </pc:spChg>
        <pc:picChg chg="add mod">
          <ac:chgData name="Eduard Eugenio Duarte Sepulveda" userId="d6757e78-5d77-4033-bc1e-7634d9cd1525" providerId="ADAL" clId="{A90A929C-CB73-4C9E-A963-2989ED4F3370}" dt="2023-06-07T22:38:10.957" v="168" actId="14100"/>
          <ac:picMkLst>
            <pc:docMk/>
            <pc:sldMk cId="320529513" sldId="976"/>
            <ac:picMk id="9222" creationId="{4DE99FB2-71A0-22E8-D44E-7EC0E8BBB4CA}"/>
          </ac:picMkLst>
        </pc:picChg>
      </pc:sldChg>
      <pc:sldChg chg="addSp delSp modSp add">
        <pc:chgData name="Eduard Eugenio Duarte Sepulveda" userId="d6757e78-5d77-4033-bc1e-7634d9cd1525" providerId="ADAL" clId="{A90A929C-CB73-4C9E-A963-2989ED4F3370}" dt="2023-06-07T22:33:04.954" v="157" actId="1076"/>
        <pc:sldMkLst>
          <pc:docMk/>
          <pc:sldMk cId="1538805589" sldId="977"/>
        </pc:sldMkLst>
        <pc:spChg chg="add del">
          <ac:chgData name="Eduard Eugenio Duarte Sepulveda" userId="d6757e78-5d77-4033-bc1e-7634d9cd1525" providerId="ADAL" clId="{A90A929C-CB73-4C9E-A963-2989ED4F3370}" dt="2023-06-07T22:31:43.577" v="153" actId="478"/>
          <ac:spMkLst>
            <pc:docMk/>
            <pc:sldMk cId="1538805589" sldId="977"/>
            <ac:spMk id="3" creationId="{66550AB5-9E97-487A-2AAE-2634A408D83A}"/>
          </ac:spMkLst>
        </pc:spChg>
        <pc:picChg chg="add mod">
          <ac:chgData name="Eduard Eugenio Duarte Sepulveda" userId="d6757e78-5d77-4033-bc1e-7634d9cd1525" providerId="ADAL" clId="{A90A929C-CB73-4C9E-A963-2989ED4F3370}" dt="2023-06-07T22:33:04.954" v="157" actId="1076"/>
          <ac:picMkLst>
            <pc:docMk/>
            <pc:sldMk cId="1538805589" sldId="977"/>
            <ac:picMk id="8196" creationId="{8EE643F5-68C1-3E14-147C-5D2A0D8A5A98}"/>
          </ac:picMkLst>
        </pc:picChg>
      </pc:sldChg>
      <pc:sldChg chg="addSp delSp modSp add mod ord">
        <pc:chgData name="Eduard Eugenio Duarte Sepulveda" userId="d6757e78-5d77-4033-bc1e-7634d9cd1525" providerId="ADAL" clId="{A90A929C-CB73-4C9E-A963-2989ED4F3370}" dt="2023-06-07T22:40:17.531" v="184"/>
        <pc:sldMkLst>
          <pc:docMk/>
          <pc:sldMk cId="3245026639" sldId="978"/>
        </pc:sldMkLst>
        <pc:picChg chg="add del">
          <ac:chgData name="Eduard Eugenio Duarte Sepulveda" userId="d6757e78-5d77-4033-bc1e-7634d9cd1525" providerId="ADAL" clId="{A90A929C-CB73-4C9E-A963-2989ED4F3370}" dt="2023-06-07T22:39:52.529" v="175" actId="478"/>
          <ac:picMkLst>
            <pc:docMk/>
            <pc:sldMk cId="3245026639" sldId="978"/>
            <ac:picMk id="4" creationId="{768E5AAE-BD86-C3B8-4714-309ACFF22E37}"/>
          </ac:picMkLst>
        </pc:picChg>
        <pc:picChg chg="add mod">
          <ac:chgData name="Eduard Eugenio Duarte Sepulveda" userId="d6757e78-5d77-4033-bc1e-7634d9cd1525" providerId="ADAL" clId="{A90A929C-CB73-4C9E-A963-2989ED4F3370}" dt="2023-06-07T22:40:06.766" v="180" actId="14100"/>
          <ac:picMkLst>
            <pc:docMk/>
            <pc:sldMk cId="3245026639" sldId="978"/>
            <ac:picMk id="6" creationId="{81E9C11C-03FF-1CC9-0370-D19CDDDD4198}"/>
          </ac:picMkLst>
        </pc:picChg>
      </pc:sldChg>
      <pc:sldChg chg="add del">
        <pc:chgData name="Eduard Eugenio Duarte Sepulveda" userId="d6757e78-5d77-4033-bc1e-7634d9cd1525" providerId="ADAL" clId="{A90A929C-CB73-4C9E-A963-2989ED4F3370}" dt="2023-06-07T22:51:15.735" v="253" actId="47"/>
        <pc:sldMkLst>
          <pc:docMk/>
          <pc:sldMk cId="3523054835" sldId="979"/>
        </pc:sldMkLst>
      </pc:sldChg>
      <pc:sldChg chg="add del">
        <pc:chgData name="Eduard Eugenio Duarte Sepulveda" userId="d6757e78-5d77-4033-bc1e-7634d9cd1525" providerId="ADAL" clId="{A90A929C-CB73-4C9E-A963-2989ED4F3370}" dt="2023-06-07T22:51:11.166" v="252" actId="47"/>
        <pc:sldMkLst>
          <pc:docMk/>
          <pc:sldMk cId="4259590621" sldId="980"/>
        </pc:sldMkLst>
      </pc:sldChg>
      <pc:sldChg chg="addSp modSp add">
        <pc:chgData name="Eduard Eugenio Duarte Sepulveda" userId="d6757e78-5d77-4033-bc1e-7634d9cd1525" providerId="ADAL" clId="{A90A929C-CB73-4C9E-A963-2989ED4F3370}" dt="2023-06-07T22:46:12.341" v="208" actId="1076"/>
        <pc:sldMkLst>
          <pc:docMk/>
          <pc:sldMk cId="2909538772" sldId="981"/>
        </pc:sldMkLst>
        <pc:grpChg chg="add mod">
          <ac:chgData name="Eduard Eugenio Duarte Sepulveda" userId="d6757e78-5d77-4033-bc1e-7634d9cd1525" providerId="ADAL" clId="{A90A929C-CB73-4C9E-A963-2989ED4F3370}" dt="2023-06-07T22:46:12.341" v="208" actId="1076"/>
          <ac:grpSpMkLst>
            <pc:docMk/>
            <pc:sldMk cId="2909538772" sldId="981"/>
            <ac:grpSpMk id="4" creationId="{8D098EFD-52E0-BDE3-91C3-3E588428ACB6}"/>
          </ac:grpSpMkLst>
        </pc:grpChg>
        <pc:picChg chg="add mod">
          <ac:chgData name="Eduard Eugenio Duarte Sepulveda" userId="d6757e78-5d77-4033-bc1e-7634d9cd1525" providerId="ADAL" clId="{A90A929C-CB73-4C9E-A963-2989ED4F3370}" dt="2023-06-07T22:46:12.341" v="208" actId="1076"/>
          <ac:picMkLst>
            <pc:docMk/>
            <pc:sldMk cId="2909538772" sldId="981"/>
            <ac:picMk id="3" creationId="{F221037D-8967-F74C-6852-15A6C4771C08}"/>
          </ac:picMkLst>
        </pc:picChg>
        <pc:picChg chg="add mod">
          <ac:chgData name="Eduard Eugenio Duarte Sepulveda" userId="d6757e78-5d77-4033-bc1e-7634d9cd1525" providerId="ADAL" clId="{A90A929C-CB73-4C9E-A963-2989ED4F3370}" dt="2023-06-07T22:46:12.341" v="208" actId="1076"/>
          <ac:picMkLst>
            <pc:docMk/>
            <pc:sldMk cId="2909538772" sldId="981"/>
            <ac:picMk id="12290" creationId="{DC3CA722-C623-372A-A7D8-F10FA86C3FB1}"/>
          </ac:picMkLst>
        </pc:picChg>
      </pc:sldChg>
      <pc:sldChg chg="new del">
        <pc:chgData name="Eduard Eugenio Duarte Sepulveda" userId="d6757e78-5d77-4033-bc1e-7634d9cd1525" providerId="ADAL" clId="{A90A929C-CB73-4C9E-A963-2989ED4F3370}" dt="2023-06-07T22:47:45.440" v="210" actId="680"/>
        <pc:sldMkLst>
          <pc:docMk/>
          <pc:sldMk cId="595231395" sldId="982"/>
        </pc:sldMkLst>
      </pc:sldChg>
      <pc:sldChg chg="addSp delSp modSp add">
        <pc:chgData name="Eduard Eugenio Duarte Sepulveda" userId="d6757e78-5d77-4033-bc1e-7634d9cd1525" providerId="ADAL" clId="{A90A929C-CB73-4C9E-A963-2989ED4F3370}" dt="2023-06-07T22:48:35.323" v="251" actId="1076"/>
        <pc:sldMkLst>
          <pc:docMk/>
          <pc:sldMk cId="1793948329" sldId="982"/>
        </pc:sldMkLst>
        <pc:picChg chg="del">
          <ac:chgData name="Eduard Eugenio Duarte Sepulveda" userId="d6757e78-5d77-4033-bc1e-7634d9cd1525" providerId="ADAL" clId="{A90A929C-CB73-4C9E-A963-2989ED4F3370}" dt="2023-06-07T22:48:21.399" v="247" actId="478"/>
          <ac:picMkLst>
            <pc:docMk/>
            <pc:sldMk cId="1793948329" sldId="982"/>
            <ac:picMk id="2050" creationId="{0B5F81F9-1DE8-916A-E9D7-D8E272C7EC23}"/>
          </ac:picMkLst>
        </pc:picChg>
        <pc:picChg chg="add mod">
          <ac:chgData name="Eduard Eugenio Duarte Sepulveda" userId="d6757e78-5d77-4033-bc1e-7634d9cd1525" providerId="ADAL" clId="{A90A929C-CB73-4C9E-A963-2989ED4F3370}" dt="2023-06-07T22:48:35.323" v="251" actId="1076"/>
          <ac:picMkLst>
            <pc:docMk/>
            <pc:sldMk cId="1793948329" sldId="982"/>
            <ac:picMk id="13314" creationId="{4C8E0B8A-DE94-B8F3-CF64-773C558A56AF}"/>
          </ac:picMkLst>
        </pc:picChg>
      </pc:sldChg>
      <pc:sldChg chg="add del">
        <pc:chgData name="Eduard Eugenio Duarte Sepulveda" userId="d6757e78-5d77-4033-bc1e-7634d9cd1525" providerId="ADAL" clId="{A90A929C-CB73-4C9E-A963-2989ED4F3370}" dt="2023-06-07T22:47:52.997" v="212" actId="47"/>
        <pc:sldMkLst>
          <pc:docMk/>
          <pc:sldMk cId="2117391077" sldId="982"/>
        </pc:sldMkLst>
      </pc:sldChg>
      <pc:sldChg chg="addSp modSp new mod">
        <pc:chgData name="Eduard Eugenio Duarte Sepulveda" userId="d6757e78-5d77-4033-bc1e-7634d9cd1525" providerId="ADAL" clId="{A90A929C-CB73-4C9E-A963-2989ED4F3370}" dt="2023-06-07T23:10:36.497" v="318" actId="732"/>
        <pc:sldMkLst>
          <pc:docMk/>
          <pc:sldMk cId="1057402187" sldId="983"/>
        </pc:sldMkLst>
        <pc:spChg chg="mod">
          <ac:chgData name="Eduard Eugenio Duarte Sepulveda" userId="d6757e78-5d77-4033-bc1e-7634d9cd1525" providerId="ADAL" clId="{A90A929C-CB73-4C9E-A963-2989ED4F3370}" dt="2023-06-07T23:09:35.673" v="311" actId="20577"/>
          <ac:spMkLst>
            <pc:docMk/>
            <pc:sldMk cId="1057402187" sldId="983"/>
            <ac:spMk id="3" creationId="{D7765D82-6590-1F70-C611-C0D25C6C7470}"/>
          </ac:spMkLst>
        </pc:spChg>
        <pc:spChg chg="add mod">
          <ac:chgData name="Eduard Eugenio Duarte Sepulveda" userId="d6757e78-5d77-4033-bc1e-7634d9cd1525" providerId="ADAL" clId="{A90A929C-CB73-4C9E-A963-2989ED4F3370}" dt="2023-06-07T23:09:44.693" v="313" actId="1076"/>
          <ac:spMkLst>
            <pc:docMk/>
            <pc:sldMk cId="1057402187" sldId="983"/>
            <ac:spMk id="5" creationId="{4EB5B900-3ED7-D89C-A238-BE4549D516F0}"/>
          </ac:spMkLst>
        </pc:spChg>
        <pc:picChg chg="add mod">
          <ac:chgData name="Eduard Eugenio Duarte Sepulveda" userId="d6757e78-5d77-4033-bc1e-7634d9cd1525" providerId="ADAL" clId="{A90A929C-CB73-4C9E-A963-2989ED4F3370}" dt="2023-06-07T23:10:36.497" v="318" actId="732"/>
          <ac:picMkLst>
            <pc:docMk/>
            <pc:sldMk cId="1057402187" sldId="983"/>
            <ac:picMk id="14338" creationId="{5E1EBE8F-50F9-7B93-4A95-5D54CC82F915}"/>
          </ac:picMkLst>
        </pc:picChg>
      </pc:sldChg>
      <pc:sldMasterChg chg="del delSldLayout">
        <pc:chgData name="Eduard Eugenio Duarte Sepulveda" userId="d6757e78-5d77-4033-bc1e-7634d9cd1525" providerId="ADAL" clId="{A90A929C-CB73-4C9E-A963-2989ED4F3370}" dt="2023-06-07T22:07:55.700" v="3" actId="47"/>
        <pc:sldMasterMkLst>
          <pc:docMk/>
          <pc:sldMasterMk cId="3061622423" sldId="2147483877"/>
        </pc:sldMasterMkLst>
        <pc:sldLayoutChg chg="del">
          <pc:chgData name="Eduard Eugenio Duarte Sepulveda" userId="d6757e78-5d77-4033-bc1e-7634d9cd1525" providerId="ADAL" clId="{A90A929C-CB73-4C9E-A963-2989ED4F3370}" dt="2023-06-07T22:07:55.700" v="3" actId="47"/>
          <pc:sldLayoutMkLst>
            <pc:docMk/>
            <pc:sldMasterMk cId="3061622423" sldId="2147483877"/>
            <pc:sldLayoutMk cId="1578087818" sldId="2147483878"/>
          </pc:sldLayoutMkLst>
        </pc:sldLayoutChg>
        <pc:sldLayoutChg chg="del">
          <pc:chgData name="Eduard Eugenio Duarte Sepulveda" userId="d6757e78-5d77-4033-bc1e-7634d9cd1525" providerId="ADAL" clId="{A90A929C-CB73-4C9E-A963-2989ED4F3370}" dt="2023-06-07T22:07:55.700" v="3" actId="47"/>
          <pc:sldLayoutMkLst>
            <pc:docMk/>
            <pc:sldMasterMk cId="3061622423" sldId="2147483877"/>
            <pc:sldLayoutMk cId="3255842375" sldId="2147483879"/>
          </pc:sldLayoutMkLst>
        </pc:sldLayoutChg>
        <pc:sldLayoutChg chg="del">
          <pc:chgData name="Eduard Eugenio Duarte Sepulveda" userId="d6757e78-5d77-4033-bc1e-7634d9cd1525" providerId="ADAL" clId="{A90A929C-CB73-4C9E-A963-2989ED4F3370}" dt="2023-06-07T22:07:55.700" v="3" actId="47"/>
          <pc:sldLayoutMkLst>
            <pc:docMk/>
            <pc:sldMasterMk cId="3061622423" sldId="2147483877"/>
            <pc:sldLayoutMk cId="2526166810" sldId="2147483880"/>
          </pc:sldLayoutMkLst>
        </pc:sldLayoutChg>
        <pc:sldLayoutChg chg="del">
          <pc:chgData name="Eduard Eugenio Duarte Sepulveda" userId="d6757e78-5d77-4033-bc1e-7634d9cd1525" providerId="ADAL" clId="{A90A929C-CB73-4C9E-A963-2989ED4F3370}" dt="2023-06-07T22:07:55.700" v="3" actId="47"/>
          <pc:sldLayoutMkLst>
            <pc:docMk/>
            <pc:sldMasterMk cId="3061622423" sldId="2147483877"/>
            <pc:sldLayoutMk cId="1814617008" sldId="2147483881"/>
          </pc:sldLayoutMkLst>
        </pc:sldLayoutChg>
        <pc:sldLayoutChg chg="del">
          <pc:chgData name="Eduard Eugenio Duarte Sepulveda" userId="d6757e78-5d77-4033-bc1e-7634d9cd1525" providerId="ADAL" clId="{A90A929C-CB73-4C9E-A963-2989ED4F3370}" dt="2023-06-07T22:07:55.700" v="3" actId="47"/>
          <pc:sldLayoutMkLst>
            <pc:docMk/>
            <pc:sldMasterMk cId="3061622423" sldId="2147483877"/>
            <pc:sldLayoutMk cId="204008733" sldId="2147483882"/>
          </pc:sldLayoutMkLst>
        </pc:sldLayoutChg>
        <pc:sldLayoutChg chg="del">
          <pc:chgData name="Eduard Eugenio Duarte Sepulveda" userId="d6757e78-5d77-4033-bc1e-7634d9cd1525" providerId="ADAL" clId="{A90A929C-CB73-4C9E-A963-2989ED4F3370}" dt="2023-06-07T22:07:55.700" v="3" actId="47"/>
          <pc:sldLayoutMkLst>
            <pc:docMk/>
            <pc:sldMasterMk cId="3061622423" sldId="2147483877"/>
            <pc:sldLayoutMk cId="317760480" sldId="2147483883"/>
          </pc:sldLayoutMkLst>
        </pc:sldLayoutChg>
        <pc:sldLayoutChg chg="del">
          <pc:chgData name="Eduard Eugenio Duarte Sepulveda" userId="d6757e78-5d77-4033-bc1e-7634d9cd1525" providerId="ADAL" clId="{A90A929C-CB73-4C9E-A963-2989ED4F3370}" dt="2023-06-07T22:07:55.700" v="3" actId="47"/>
          <pc:sldLayoutMkLst>
            <pc:docMk/>
            <pc:sldMasterMk cId="3061622423" sldId="2147483877"/>
            <pc:sldLayoutMk cId="2366008407" sldId="2147483884"/>
          </pc:sldLayoutMkLst>
        </pc:sldLayoutChg>
        <pc:sldLayoutChg chg="del">
          <pc:chgData name="Eduard Eugenio Duarte Sepulveda" userId="d6757e78-5d77-4033-bc1e-7634d9cd1525" providerId="ADAL" clId="{A90A929C-CB73-4C9E-A963-2989ED4F3370}" dt="2023-06-07T22:07:55.700" v="3" actId="47"/>
          <pc:sldLayoutMkLst>
            <pc:docMk/>
            <pc:sldMasterMk cId="3061622423" sldId="2147483877"/>
            <pc:sldLayoutMk cId="3001457317" sldId="2147483885"/>
          </pc:sldLayoutMkLst>
        </pc:sldLayoutChg>
        <pc:sldLayoutChg chg="del">
          <pc:chgData name="Eduard Eugenio Duarte Sepulveda" userId="d6757e78-5d77-4033-bc1e-7634d9cd1525" providerId="ADAL" clId="{A90A929C-CB73-4C9E-A963-2989ED4F3370}" dt="2023-06-07T22:07:55.700" v="3" actId="47"/>
          <pc:sldLayoutMkLst>
            <pc:docMk/>
            <pc:sldMasterMk cId="3061622423" sldId="2147483877"/>
            <pc:sldLayoutMk cId="2576114781" sldId="2147483886"/>
          </pc:sldLayoutMkLst>
        </pc:sldLayoutChg>
        <pc:sldLayoutChg chg="del">
          <pc:chgData name="Eduard Eugenio Duarte Sepulveda" userId="d6757e78-5d77-4033-bc1e-7634d9cd1525" providerId="ADAL" clId="{A90A929C-CB73-4C9E-A963-2989ED4F3370}" dt="2023-06-07T22:07:55.700" v="3" actId="47"/>
          <pc:sldLayoutMkLst>
            <pc:docMk/>
            <pc:sldMasterMk cId="3061622423" sldId="2147483877"/>
            <pc:sldLayoutMk cId="2008060901" sldId="2147483887"/>
          </pc:sldLayoutMkLst>
        </pc:sldLayoutChg>
        <pc:sldLayoutChg chg="del">
          <pc:chgData name="Eduard Eugenio Duarte Sepulveda" userId="d6757e78-5d77-4033-bc1e-7634d9cd1525" providerId="ADAL" clId="{A90A929C-CB73-4C9E-A963-2989ED4F3370}" dt="2023-06-07T22:07:55.700" v="3" actId="47"/>
          <pc:sldLayoutMkLst>
            <pc:docMk/>
            <pc:sldMasterMk cId="3061622423" sldId="2147483877"/>
            <pc:sldLayoutMk cId="331141976" sldId="2147483888"/>
          </pc:sldLayoutMkLst>
        </pc:sldLayoutChg>
        <pc:sldLayoutChg chg="del">
          <pc:chgData name="Eduard Eugenio Duarte Sepulveda" userId="d6757e78-5d77-4033-bc1e-7634d9cd1525" providerId="ADAL" clId="{A90A929C-CB73-4C9E-A963-2989ED4F3370}" dt="2023-06-07T22:07:55.700" v="3" actId="47"/>
          <pc:sldLayoutMkLst>
            <pc:docMk/>
            <pc:sldMasterMk cId="3061622423" sldId="2147483877"/>
            <pc:sldLayoutMk cId="2851724063" sldId="2147483889"/>
          </pc:sldLayoutMkLst>
        </pc:sldLayoutChg>
      </pc:sldMasterChg>
    </pc:docChg>
  </pc:docChgLst>
  <pc:docChgLst>
    <pc:chgData name="Eduard Eugenio Duarte Sepulveda" userId="d6757e78-5d77-4033-bc1e-7634d9cd1525" providerId="ADAL" clId="{5DF622DD-7543-4CD8-88CC-75EE5A4EC4CB}"/>
    <pc:docChg chg="undo redo custSel addSld delSld modSld sldOrd">
      <pc:chgData name="Eduard Eugenio Duarte Sepulveda" userId="d6757e78-5d77-4033-bc1e-7634d9cd1525" providerId="ADAL" clId="{5DF622DD-7543-4CD8-88CC-75EE5A4EC4CB}" dt="2023-06-04T05:48:43.331" v="6474" actId="20577"/>
      <pc:docMkLst>
        <pc:docMk/>
      </pc:docMkLst>
      <pc:sldChg chg="delSp modSp mod delDesignElem">
        <pc:chgData name="Eduard Eugenio Duarte Sepulveda" userId="d6757e78-5d77-4033-bc1e-7634d9cd1525" providerId="ADAL" clId="{5DF622DD-7543-4CD8-88CC-75EE5A4EC4CB}" dt="2023-06-03T05:16:45.770" v="104"/>
        <pc:sldMkLst>
          <pc:docMk/>
          <pc:sldMk cId="2745828918" sldId="256"/>
        </pc:sldMkLst>
        <pc:spChg chg="mod">
          <ac:chgData name="Eduard Eugenio Duarte Sepulveda" userId="d6757e78-5d77-4033-bc1e-7634d9cd1525" providerId="ADAL" clId="{5DF622DD-7543-4CD8-88CC-75EE5A4EC4CB}" dt="2023-06-03T04:38:24.780" v="10" actId="20577"/>
          <ac:spMkLst>
            <pc:docMk/>
            <pc:sldMk cId="2745828918" sldId="256"/>
            <ac:spMk id="2" creationId="{7D6CA50C-1A88-4B3F-A34F-FE199F4205A2}"/>
          </ac:spMkLst>
        </pc:spChg>
        <pc:spChg chg="mod">
          <ac:chgData name="Eduard Eugenio Duarte Sepulveda" userId="d6757e78-5d77-4033-bc1e-7634d9cd1525" providerId="ADAL" clId="{5DF622DD-7543-4CD8-88CC-75EE5A4EC4CB}" dt="2023-06-03T04:39:27.042" v="81" actId="20577"/>
          <ac:spMkLst>
            <pc:docMk/>
            <pc:sldMk cId="2745828918" sldId="256"/>
            <ac:spMk id="3" creationId="{C9CC2D51-705E-403A-AC0E-9157DC5513A8}"/>
          </ac:spMkLst>
        </pc:spChg>
        <pc:spChg chg="mod">
          <ac:chgData name="Eduard Eugenio Duarte Sepulveda" userId="d6757e78-5d77-4033-bc1e-7634d9cd1525" providerId="ADAL" clId="{5DF622DD-7543-4CD8-88CC-75EE5A4EC4CB}" dt="2023-06-03T04:39:38.473" v="82" actId="1076"/>
          <ac:spMkLst>
            <pc:docMk/>
            <pc:sldMk cId="2745828918" sldId="256"/>
            <ac:spMk id="6" creationId="{5B43162C-F4D5-98DA-3B95-C3EF7B5B4E2D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2745828918" sldId="256"/>
            <ac:spMk id="2063" creationId="{D1628877-E08F-4E76-A6D9-CAFB570DB8D3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2745828918" sldId="256"/>
            <ac:spMk id="2064" creationId="{57587975-CDAC-4067-A9DD-FF1F73F8494E}"/>
          </ac:spMkLst>
        </pc:spChg>
      </pc:sldChg>
      <pc:sldChg chg="delSp modSp mod ord delDesignElem">
        <pc:chgData name="Eduard Eugenio Duarte Sepulveda" userId="d6757e78-5d77-4033-bc1e-7634d9cd1525" providerId="ADAL" clId="{5DF622DD-7543-4CD8-88CC-75EE5A4EC4CB}" dt="2023-06-04T05:25:36.710" v="5634"/>
        <pc:sldMkLst>
          <pc:docMk/>
          <pc:sldMk cId="1396896027" sldId="260"/>
        </pc:sldMkLst>
        <pc:spChg chg="mod">
          <ac:chgData name="Eduard Eugenio Duarte Sepulveda" userId="d6757e78-5d77-4033-bc1e-7634d9cd1525" providerId="ADAL" clId="{5DF622DD-7543-4CD8-88CC-75EE5A4EC4CB}" dt="2023-06-03T20:44:02.158" v="1620" actId="27636"/>
          <ac:spMkLst>
            <pc:docMk/>
            <pc:sldMk cId="1396896027" sldId="260"/>
            <ac:spMk id="2" creationId="{DFE1F858-2A30-4F73-962A-B70A9326A7C2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1396896027" sldId="260"/>
            <ac:spMk id="13" creationId="{72AC46CB-E41C-431E-B498-6295C0C5E3F1}"/>
          </ac:spMkLst>
        </pc:spChg>
        <pc:graphicFrameChg chg="mod">
          <ac:chgData name="Eduard Eugenio Duarte Sepulveda" userId="d6757e78-5d77-4033-bc1e-7634d9cd1525" providerId="ADAL" clId="{5DF622DD-7543-4CD8-88CC-75EE5A4EC4CB}" dt="2023-06-03T22:02:28.680" v="2119" actId="313"/>
          <ac:graphicFrameMkLst>
            <pc:docMk/>
            <pc:sldMk cId="1396896027" sldId="260"/>
            <ac:graphicFrameMk id="9" creationId="{CA1A36E6-5091-4A63-BCD5-7F73D30D6CC7}"/>
          </ac:graphicFrameMkLst>
        </pc:graphicFrameChg>
      </pc:sldChg>
      <pc:sldChg chg="delSp del delDesignElem">
        <pc:chgData name="Eduard Eugenio Duarte Sepulveda" userId="d6757e78-5d77-4033-bc1e-7634d9cd1525" providerId="ADAL" clId="{5DF622DD-7543-4CD8-88CC-75EE5A4EC4CB}" dt="2023-06-04T00:50:12.332" v="2425" actId="47"/>
        <pc:sldMkLst>
          <pc:docMk/>
          <pc:sldMk cId="295816944" sldId="261"/>
        </pc:sldMkLst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295816944" sldId="261"/>
            <ac:spMk id="10" creationId="{474A7FC5-56F0-4FE3-8383-04EE92963F2A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295816944" sldId="261"/>
            <ac:spMk id="12" creationId="{DE6BEBC3-6A99-4A53-9835-9875E08415A6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295816944" sldId="261"/>
            <ac:spMk id="14" creationId="{D1006911-EDB8-4CDF-AEAA-A3FA060851F3}"/>
          </ac:spMkLst>
        </pc:spChg>
      </pc:sldChg>
      <pc:sldChg chg="modSp del">
        <pc:chgData name="Eduard Eugenio Duarte Sepulveda" userId="d6757e78-5d77-4033-bc1e-7634d9cd1525" providerId="ADAL" clId="{5DF622DD-7543-4CD8-88CC-75EE5A4EC4CB}" dt="2023-06-04T05:47:16.844" v="6457" actId="47"/>
        <pc:sldMkLst>
          <pc:docMk/>
          <pc:sldMk cId="1115916446" sldId="262"/>
        </pc:sldMkLst>
        <pc:spChg chg="mod">
          <ac:chgData name="Eduard Eugenio Duarte Sepulveda" userId="d6757e78-5d77-4033-bc1e-7634d9cd1525" providerId="ADAL" clId="{5DF622DD-7543-4CD8-88CC-75EE5A4EC4CB}" dt="2023-06-03T05:17:35.256" v="112"/>
          <ac:spMkLst>
            <pc:docMk/>
            <pc:sldMk cId="1115916446" sldId="262"/>
            <ac:spMk id="2" creationId="{28492750-E12D-4995-ABCB-5BB846060890}"/>
          </ac:spMkLst>
        </pc:spChg>
        <pc:graphicFrameChg chg="mod">
          <ac:chgData name="Eduard Eugenio Duarte Sepulveda" userId="d6757e78-5d77-4033-bc1e-7634d9cd1525" providerId="ADAL" clId="{5DF622DD-7543-4CD8-88CC-75EE5A4EC4CB}" dt="2023-06-03T05:16:45.770" v="104"/>
          <ac:graphicFrameMkLst>
            <pc:docMk/>
            <pc:sldMk cId="1115916446" sldId="262"/>
            <ac:graphicFrameMk id="4" creationId="{F5DF3745-CCEE-4BD3-9E49-A25F9124ACF6}"/>
          </ac:graphicFrameMkLst>
        </pc:graphicFrameChg>
      </pc:sldChg>
      <pc:sldChg chg="delSp del delDesignElem">
        <pc:chgData name="Eduard Eugenio Duarte Sepulveda" userId="d6757e78-5d77-4033-bc1e-7634d9cd1525" providerId="ADAL" clId="{5DF622DD-7543-4CD8-88CC-75EE5A4EC4CB}" dt="2023-06-03T20:11:48.663" v="1459" actId="47"/>
        <pc:sldMkLst>
          <pc:docMk/>
          <pc:sldMk cId="649079808" sldId="264"/>
        </pc:sldMkLst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649079808" sldId="264"/>
            <ac:spMk id="13" creationId="{0F9DE327-AEAE-44B2-8483-660A265AE3D5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649079808" sldId="264"/>
            <ac:spMk id="15" creationId="{C1492CA2-7E37-4577-8E02-1E79AE7EED79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649079808" sldId="264"/>
            <ac:spMk id="17" creationId="{87ACB9FA-C8E8-43F1-868B-D328ECFC31EC}"/>
          </ac:spMkLst>
        </pc:spChg>
      </pc:sldChg>
      <pc:sldChg chg="delSp modSp add mod ord">
        <pc:chgData name="Eduard Eugenio Duarte Sepulveda" userId="d6757e78-5d77-4033-bc1e-7634d9cd1525" providerId="ADAL" clId="{5DF622DD-7543-4CD8-88CC-75EE5A4EC4CB}" dt="2023-06-04T02:59:23.356" v="2609" actId="20577"/>
        <pc:sldMkLst>
          <pc:docMk/>
          <pc:sldMk cId="3409718150" sldId="264"/>
        </pc:sldMkLst>
        <pc:spChg chg="mod">
          <ac:chgData name="Eduard Eugenio Duarte Sepulveda" userId="d6757e78-5d77-4033-bc1e-7634d9cd1525" providerId="ADAL" clId="{5DF622DD-7543-4CD8-88CC-75EE5A4EC4CB}" dt="2023-06-04T02:59:23.356" v="2609" actId="20577"/>
          <ac:spMkLst>
            <pc:docMk/>
            <pc:sldMk cId="3409718150" sldId="264"/>
            <ac:spMk id="3" creationId="{1ED91B86-61BF-9287-7CFB-469AC4058DEE}"/>
          </ac:spMkLst>
        </pc:spChg>
        <pc:spChg chg="del">
          <ac:chgData name="Eduard Eugenio Duarte Sepulveda" userId="d6757e78-5d77-4033-bc1e-7634d9cd1525" providerId="ADAL" clId="{5DF622DD-7543-4CD8-88CC-75EE5A4EC4CB}" dt="2023-06-04T02:58:59.671" v="2564" actId="478"/>
          <ac:spMkLst>
            <pc:docMk/>
            <pc:sldMk cId="3409718150" sldId="264"/>
            <ac:spMk id="14" creationId="{EFD284BD-679A-E9C4-3966-19355453FBA9}"/>
          </ac:spMkLst>
        </pc:spChg>
      </pc:sldChg>
      <pc:sldChg chg="delSp modSp mod delDesignElem">
        <pc:chgData name="Eduard Eugenio Duarte Sepulveda" userId="d6757e78-5d77-4033-bc1e-7634d9cd1525" providerId="ADAL" clId="{5DF622DD-7543-4CD8-88CC-75EE5A4EC4CB}" dt="2023-06-03T20:12:36.826" v="1466" actId="20577"/>
        <pc:sldMkLst>
          <pc:docMk/>
          <pc:sldMk cId="2648265720" sldId="265"/>
        </pc:sldMkLst>
        <pc:spChg chg="mod">
          <ac:chgData name="Eduard Eugenio Duarte Sepulveda" userId="d6757e78-5d77-4033-bc1e-7634d9cd1525" providerId="ADAL" clId="{5DF622DD-7543-4CD8-88CC-75EE5A4EC4CB}" dt="2023-06-03T20:12:36.826" v="1466" actId="20577"/>
          <ac:spMkLst>
            <pc:docMk/>
            <pc:sldMk cId="2648265720" sldId="265"/>
            <ac:spMk id="2" creationId="{72110722-2775-4A70-8182-7C215D42C9B2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2648265720" sldId="265"/>
            <ac:spMk id="13" creationId="{0F9DE327-AEAE-44B2-8483-660A265AE3D5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2648265720" sldId="265"/>
            <ac:spMk id="15" creationId="{C1492CA2-7E37-4577-8E02-1E79AE7EED79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2648265720" sldId="265"/>
            <ac:spMk id="17" creationId="{87ACB9FA-C8E8-43F1-868B-D328ECFC31EC}"/>
          </ac:spMkLst>
        </pc:spChg>
      </pc:sldChg>
      <pc:sldChg chg="modSp mod">
        <pc:chgData name="Eduard Eugenio Duarte Sepulveda" userId="d6757e78-5d77-4033-bc1e-7634d9cd1525" providerId="ADAL" clId="{5DF622DD-7543-4CD8-88CC-75EE5A4EC4CB}" dt="2023-06-04T00:42:05.108" v="2198" actId="6549"/>
        <pc:sldMkLst>
          <pc:docMk/>
          <pc:sldMk cId="223768448" sldId="305"/>
        </pc:sldMkLst>
        <pc:spChg chg="mod">
          <ac:chgData name="Eduard Eugenio Duarte Sepulveda" userId="d6757e78-5d77-4033-bc1e-7634d9cd1525" providerId="ADAL" clId="{5DF622DD-7543-4CD8-88CC-75EE5A4EC4CB}" dt="2023-06-04T00:42:05.108" v="2198" actId="6549"/>
          <ac:spMkLst>
            <pc:docMk/>
            <pc:sldMk cId="223768448" sldId="305"/>
            <ac:spMk id="2" creationId="{F993299F-3E8A-4BF7-9C3D-B9F22CF94C4E}"/>
          </ac:spMkLst>
        </pc:spChg>
      </pc:sldChg>
      <pc:sldChg chg="addSp delSp modSp mod">
        <pc:chgData name="Eduard Eugenio Duarte Sepulveda" userId="d6757e78-5d77-4033-bc1e-7634d9cd1525" providerId="ADAL" clId="{5DF622DD-7543-4CD8-88CC-75EE5A4EC4CB}" dt="2023-06-04T00:40:54.999" v="2189" actId="478"/>
        <pc:sldMkLst>
          <pc:docMk/>
          <pc:sldMk cId="1280859528" sldId="324"/>
        </pc:sldMkLst>
        <pc:spChg chg="mod">
          <ac:chgData name="Eduard Eugenio Duarte Sepulveda" userId="d6757e78-5d77-4033-bc1e-7634d9cd1525" providerId="ADAL" clId="{5DF622DD-7543-4CD8-88CC-75EE5A4EC4CB}" dt="2023-06-04T00:39:05.807" v="2178" actId="1076"/>
          <ac:spMkLst>
            <pc:docMk/>
            <pc:sldMk cId="1280859528" sldId="324"/>
            <ac:spMk id="2" creationId="{3C5E6FE3-624F-01F0-F9A9-4E7BE95E6182}"/>
          </ac:spMkLst>
        </pc:spChg>
        <pc:spChg chg="del mod">
          <ac:chgData name="Eduard Eugenio Duarte Sepulveda" userId="d6757e78-5d77-4033-bc1e-7634d9cd1525" providerId="ADAL" clId="{5DF622DD-7543-4CD8-88CC-75EE5A4EC4CB}" dt="2023-06-04T00:38:03.666" v="2171" actId="478"/>
          <ac:spMkLst>
            <pc:docMk/>
            <pc:sldMk cId="1280859528" sldId="324"/>
            <ac:spMk id="3" creationId="{D0A136D9-8436-6257-359D-EB432B00A1DD}"/>
          </ac:spMkLst>
        </pc:spChg>
        <pc:spChg chg="del">
          <ac:chgData name="Eduard Eugenio Duarte Sepulveda" userId="d6757e78-5d77-4033-bc1e-7634d9cd1525" providerId="ADAL" clId="{5DF622DD-7543-4CD8-88CC-75EE5A4EC4CB}" dt="2023-06-04T00:39:21.909" v="2180" actId="478"/>
          <ac:spMkLst>
            <pc:docMk/>
            <pc:sldMk cId="1280859528" sldId="324"/>
            <ac:spMk id="10" creationId="{F2A6810D-A558-3EA6-1770-A2F97D3C5BB1}"/>
          </ac:spMkLst>
        </pc:spChg>
        <pc:spChg chg="add del mod">
          <ac:chgData name="Eduard Eugenio Duarte Sepulveda" userId="d6757e78-5d77-4033-bc1e-7634d9cd1525" providerId="ADAL" clId="{5DF622DD-7543-4CD8-88CC-75EE5A4EC4CB}" dt="2023-06-04T00:39:41.633" v="2184"/>
          <ac:spMkLst>
            <pc:docMk/>
            <pc:sldMk cId="1280859528" sldId="324"/>
            <ac:spMk id="11" creationId="{AC63CD07-3452-C7A5-67C5-8F126384F329}"/>
          </ac:spMkLst>
        </pc:spChg>
        <pc:spChg chg="add del mod">
          <ac:chgData name="Eduard Eugenio Duarte Sepulveda" userId="d6757e78-5d77-4033-bc1e-7634d9cd1525" providerId="ADAL" clId="{5DF622DD-7543-4CD8-88CC-75EE5A4EC4CB}" dt="2023-06-04T00:39:41.633" v="2184"/>
          <ac:spMkLst>
            <pc:docMk/>
            <pc:sldMk cId="1280859528" sldId="324"/>
            <ac:spMk id="13" creationId="{E8045EBE-E4B0-CA49-19A5-07AC160016D7}"/>
          </ac:spMkLst>
        </pc:spChg>
        <pc:spChg chg="add mod">
          <ac:chgData name="Eduard Eugenio Duarte Sepulveda" userId="d6757e78-5d77-4033-bc1e-7634d9cd1525" providerId="ADAL" clId="{5DF622DD-7543-4CD8-88CC-75EE5A4EC4CB}" dt="2023-06-04T00:39:49.919" v="2186" actId="1076"/>
          <ac:spMkLst>
            <pc:docMk/>
            <pc:sldMk cId="1280859528" sldId="324"/>
            <ac:spMk id="15" creationId="{B96B82D1-46CA-4140-38C3-0545B2175086}"/>
          </ac:spMkLst>
        </pc:spChg>
        <pc:spChg chg="add mod">
          <ac:chgData name="Eduard Eugenio Duarte Sepulveda" userId="d6757e78-5d77-4033-bc1e-7634d9cd1525" providerId="ADAL" clId="{5DF622DD-7543-4CD8-88CC-75EE5A4EC4CB}" dt="2023-06-04T00:39:49.919" v="2186" actId="1076"/>
          <ac:spMkLst>
            <pc:docMk/>
            <pc:sldMk cId="1280859528" sldId="324"/>
            <ac:spMk id="17" creationId="{FE87149C-7B37-4B5A-456A-1C9B877459C0}"/>
          </ac:spMkLst>
        </pc:spChg>
        <pc:spChg chg="del">
          <ac:chgData name="Eduard Eugenio Duarte Sepulveda" userId="d6757e78-5d77-4033-bc1e-7634d9cd1525" providerId="ADAL" clId="{5DF622DD-7543-4CD8-88CC-75EE5A4EC4CB}" dt="2023-06-04T00:39:14.533" v="2179" actId="478"/>
          <ac:spMkLst>
            <pc:docMk/>
            <pc:sldMk cId="1280859528" sldId="324"/>
            <ac:spMk id="24" creationId="{8ED806E6-E9D5-EF34-844B-0AC454EDCADA}"/>
          </ac:spMkLst>
        </pc:spChg>
        <pc:spChg chg="del">
          <ac:chgData name="Eduard Eugenio Duarte Sepulveda" userId="d6757e78-5d77-4033-bc1e-7634d9cd1525" providerId="ADAL" clId="{5DF622DD-7543-4CD8-88CC-75EE5A4EC4CB}" dt="2023-06-04T00:39:25.261" v="2181" actId="478"/>
          <ac:spMkLst>
            <pc:docMk/>
            <pc:sldMk cId="1280859528" sldId="324"/>
            <ac:spMk id="29" creationId="{DD39695D-CED5-B341-5D5F-68A7135D9E6A}"/>
          </ac:spMkLst>
        </pc:spChg>
        <pc:spChg chg="mod">
          <ac:chgData name="Eduard Eugenio Duarte Sepulveda" userId="d6757e78-5d77-4033-bc1e-7634d9cd1525" providerId="ADAL" clId="{5DF622DD-7543-4CD8-88CC-75EE5A4EC4CB}" dt="2023-06-04T00:38:33.089" v="2174" actId="1076"/>
          <ac:spMkLst>
            <pc:docMk/>
            <pc:sldMk cId="1280859528" sldId="324"/>
            <ac:spMk id="259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0:37:46.708" v="2166" actId="6549"/>
          <ac:spMkLst>
            <pc:docMk/>
            <pc:sldMk cId="1280859528" sldId="324"/>
            <ac:spMk id="271" creationId="{00000000-0000-0000-0000-000000000000}"/>
          </ac:spMkLst>
        </pc:spChg>
        <pc:picChg chg="add del mod">
          <ac:chgData name="Eduard Eugenio Duarte Sepulveda" userId="d6757e78-5d77-4033-bc1e-7634d9cd1525" providerId="ADAL" clId="{5DF622DD-7543-4CD8-88CC-75EE5A4EC4CB}" dt="2023-06-04T00:39:41.633" v="2184"/>
          <ac:picMkLst>
            <pc:docMk/>
            <pc:sldMk cId="1280859528" sldId="324"/>
            <ac:picMk id="7" creationId="{A29FA298-73D1-38FD-42C2-03B5033029EC}"/>
          </ac:picMkLst>
        </pc:picChg>
        <pc:picChg chg="add del mod">
          <ac:chgData name="Eduard Eugenio Duarte Sepulveda" userId="d6757e78-5d77-4033-bc1e-7634d9cd1525" providerId="ADAL" clId="{5DF622DD-7543-4CD8-88CC-75EE5A4EC4CB}" dt="2023-06-04T00:39:41.633" v="2184"/>
          <ac:picMkLst>
            <pc:docMk/>
            <pc:sldMk cId="1280859528" sldId="324"/>
            <ac:picMk id="12" creationId="{30E352A6-5FC3-3920-19D8-8CAE3A154534}"/>
          </ac:picMkLst>
        </pc:picChg>
        <pc:picChg chg="add mod">
          <ac:chgData name="Eduard Eugenio Duarte Sepulveda" userId="d6757e78-5d77-4033-bc1e-7634d9cd1525" providerId="ADAL" clId="{5DF622DD-7543-4CD8-88CC-75EE5A4EC4CB}" dt="2023-06-04T00:39:49.919" v="2186" actId="1076"/>
          <ac:picMkLst>
            <pc:docMk/>
            <pc:sldMk cId="1280859528" sldId="324"/>
            <ac:picMk id="14" creationId="{83A124AB-4024-9AFA-7611-2A455163686B}"/>
          </ac:picMkLst>
        </pc:picChg>
        <pc:picChg chg="add mod">
          <ac:chgData name="Eduard Eugenio Duarte Sepulveda" userId="d6757e78-5d77-4033-bc1e-7634d9cd1525" providerId="ADAL" clId="{5DF622DD-7543-4CD8-88CC-75EE5A4EC4CB}" dt="2023-06-04T00:39:49.919" v="2186" actId="1076"/>
          <ac:picMkLst>
            <pc:docMk/>
            <pc:sldMk cId="1280859528" sldId="324"/>
            <ac:picMk id="16" creationId="{2D078050-C48D-1EBD-143C-C442CE45906A}"/>
          </ac:picMkLst>
        </pc:picChg>
        <pc:picChg chg="add del mod">
          <ac:chgData name="Eduard Eugenio Duarte Sepulveda" userId="d6757e78-5d77-4033-bc1e-7634d9cd1525" providerId="ADAL" clId="{5DF622DD-7543-4CD8-88CC-75EE5A4EC4CB}" dt="2023-06-04T00:40:54.999" v="2189" actId="478"/>
          <ac:picMkLst>
            <pc:docMk/>
            <pc:sldMk cId="1280859528" sldId="324"/>
            <ac:picMk id="1026" creationId="{59A6BB29-9CDA-EC9D-B44E-288EBB2CB161}"/>
          </ac:picMkLst>
        </pc:picChg>
      </pc:sldChg>
      <pc:sldChg chg="delSp modSp mod delDesignElem">
        <pc:chgData name="Eduard Eugenio Duarte Sepulveda" userId="d6757e78-5d77-4033-bc1e-7634d9cd1525" providerId="ADAL" clId="{5DF622DD-7543-4CD8-88CC-75EE5A4EC4CB}" dt="2023-06-04T00:41:49.284" v="2197" actId="1076"/>
        <pc:sldMkLst>
          <pc:docMk/>
          <pc:sldMk cId="2810944551" sldId="328"/>
        </pc:sldMkLst>
        <pc:spChg chg="mod">
          <ac:chgData name="Eduard Eugenio Duarte Sepulveda" userId="d6757e78-5d77-4033-bc1e-7634d9cd1525" providerId="ADAL" clId="{5DF622DD-7543-4CD8-88CC-75EE5A4EC4CB}" dt="2023-06-04T00:41:49.284" v="2197" actId="1076"/>
          <ac:spMkLst>
            <pc:docMk/>
            <pc:sldMk cId="2810944551" sldId="328"/>
            <ac:spMk id="2" creationId="{F993299F-3E8A-4BF7-9C3D-B9F22CF94C4E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2810944551" sldId="328"/>
            <ac:spMk id="1031" creationId="{D1628877-E08F-4E76-A6D9-CAFB570DB8D3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2810944551" sldId="328"/>
            <ac:spMk id="1033" creationId="{57587975-CDAC-4067-A9DD-FF1F73F8494E}"/>
          </ac:spMkLst>
        </pc:spChg>
      </pc:sldChg>
      <pc:sldChg chg="delSp modSp mod delDesignElem">
        <pc:chgData name="Eduard Eugenio Duarte Sepulveda" userId="d6757e78-5d77-4033-bc1e-7634d9cd1525" providerId="ADAL" clId="{5DF622DD-7543-4CD8-88CC-75EE5A4EC4CB}" dt="2023-06-04T05:48:05.065" v="6458" actId="20577"/>
        <pc:sldMkLst>
          <pc:docMk/>
          <pc:sldMk cId="766382387" sldId="336"/>
        </pc:sldMkLst>
        <pc:spChg chg="mod">
          <ac:chgData name="Eduard Eugenio Duarte Sepulveda" userId="d6757e78-5d77-4033-bc1e-7634d9cd1525" providerId="ADAL" clId="{5DF622DD-7543-4CD8-88CC-75EE5A4EC4CB}" dt="2023-06-04T05:48:05.065" v="6458" actId="20577"/>
          <ac:spMkLst>
            <pc:docMk/>
            <pc:sldMk cId="766382387" sldId="336"/>
            <ac:spMk id="2" creationId="{72110722-2775-4A70-8182-7C215D42C9B2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766382387" sldId="336"/>
            <ac:spMk id="13" creationId="{0F9DE327-AEAE-44B2-8483-660A265AE3D5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766382387" sldId="336"/>
            <ac:spMk id="15" creationId="{C1492CA2-7E37-4577-8E02-1E79AE7EED79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766382387" sldId="336"/>
            <ac:spMk id="17" creationId="{87ACB9FA-C8E8-43F1-868B-D328ECFC31EC}"/>
          </ac:spMkLst>
        </pc:spChg>
        <pc:spChg chg="mod">
          <ac:chgData name="Eduard Eugenio Duarte Sepulveda" userId="d6757e78-5d77-4033-bc1e-7634d9cd1525" providerId="ADAL" clId="{5DF622DD-7543-4CD8-88CC-75EE5A4EC4CB}" dt="2023-06-03T20:16:18.696" v="1592" actId="20577"/>
          <ac:spMkLst>
            <pc:docMk/>
            <pc:sldMk cId="766382387" sldId="336"/>
            <ac:spMk id="28" creationId="{8D18A08F-ABF0-5180-E2AD-C995E8FC1F3D}"/>
          </ac:spMkLst>
        </pc:spChg>
      </pc:sldChg>
      <pc:sldChg chg="delSp del mod">
        <pc:chgData name="Eduard Eugenio Duarte Sepulveda" userId="d6757e78-5d77-4033-bc1e-7634d9cd1525" providerId="ADAL" clId="{5DF622DD-7543-4CD8-88CC-75EE5A4EC4CB}" dt="2023-06-04T00:41:16.772" v="2190" actId="47"/>
        <pc:sldMkLst>
          <pc:docMk/>
          <pc:sldMk cId="2321842164" sldId="340"/>
        </pc:sldMkLst>
        <pc:spChg chg="del">
          <ac:chgData name="Eduard Eugenio Duarte Sepulveda" userId="d6757e78-5d77-4033-bc1e-7634d9cd1525" providerId="ADAL" clId="{5DF622DD-7543-4CD8-88CC-75EE5A4EC4CB}" dt="2023-06-04T00:39:35.922" v="2182" actId="21"/>
          <ac:spMkLst>
            <pc:docMk/>
            <pc:sldMk cId="2321842164" sldId="340"/>
            <ac:spMk id="46" creationId="{C0B21760-1217-F747-F097-A6A4047F3737}"/>
          </ac:spMkLst>
        </pc:spChg>
        <pc:spChg chg="del">
          <ac:chgData name="Eduard Eugenio Duarte Sepulveda" userId="d6757e78-5d77-4033-bc1e-7634d9cd1525" providerId="ADAL" clId="{5DF622DD-7543-4CD8-88CC-75EE5A4EC4CB}" dt="2023-06-04T00:39:35.922" v="2182" actId="21"/>
          <ac:spMkLst>
            <pc:docMk/>
            <pc:sldMk cId="2321842164" sldId="340"/>
            <ac:spMk id="50" creationId="{EBE81B9E-6CBD-942A-01CA-D38A399E71E0}"/>
          </ac:spMkLst>
        </pc:spChg>
        <pc:picChg chg="del">
          <ac:chgData name="Eduard Eugenio Duarte Sepulveda" userId="d6757e78-5d77-4033-bc1e-7634d9cd1525" providerId="ADAL" clId="{5DF622DD-7543-4CD8-88CC-75EE5A4EC4CB}" dt="2023-06-04T00:39:35.922" v="2182" actId="21"/>
          <ac:picMkLst>
            <pc:docMk/>
            <pc:sldMk cId="2321842164" sldId="340"/>
            <ac:picMk id="45" creationId="{C9E85D23-706D-257D-48DA-FA03442B22B4}"/>
          </ac:picMkLst>
        </pc:picChg>
        <pc:picChg chg="del">
          <ac:chgData name="Eduard Eugenio Duarte Sepulveda" userId="d6757e78-5d77-4033-bc1e-7634d9cd1525" providerId="ADAL" clId="{5DF622DD-7543-4CD8-88CC-75EE5A4EC4CB}" dt="2023-06-04T00:39:35.922" v="2182" actId="21"/>
          <ac:picMkLst>
            <pc:docMk/>
            <pc:sldMk cId="2321842164" sldId="340"/>
            <ac:picMk id="49" creationId="{15D82F8D-A747-74DF-A162-8BD119197EAC}"/>
          </ac:picMkLst>
        </pc:picChg>
      </pc:sldChg>
      <pc:sldChg chg="delSp modSp mod delDesignElem">
        <pc:chgData name="Eduard Eugenio Duarte Sepulveda" userId="d6757e78-5d77-4033-bc1e-7634d9cd1525" providerId="ADAL" clId="{5DF622DD-7543-4CD8-88CC-75EE5A4EC4CB}" dt="2023-06-03T20:11:02.311" v="1458" actId="120"/>
        <pc:sldMkLst>
          <pc:docMk/>
          <pc:sldMk cId="2217636796" sldId="344"/>
        </pc:sldMkLst>
        <pc:spChg chg="mod">
          <ac:chgData name="Eduard Eugenio Duarte Sepulveda" userId="d6757e78-5d77-4033-bc1e-7634d9cd1525" providerId="ADAL" clId="{5DF622DD-7543-4CD8-88CC-75EE5A4EC4CB}" dt="2023-06-03T20:09:25.909" v="1453" actId="255"/>
          <ac:spMkLst>
            <pc:docMk/>
            <pc:sldMk cId="2217636796" sldId="344"/>
            <ac:spMk id="2" creationId="{72110722-2775-4A70-8182-7C215D42C9B2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2217636796" sldId="344"/>
            <ac:spMk id="13" creationId="{0F9DE327-AEAE-44B2-8483-660A265AE3D5}"/>
          </ac:spMkLst>
        </pc:spChg>
        <pc:spChg chg="mod">
          <ac:chgData name="Eduard Eugenio Duarte Sepulveda" userId="d6757e78-5d77-4033-bc1e-7634d9cd1525" providerId="ADAL" clId="{5DF622DD-7543-4CD8-88CC-75EE5A4EC4CB}" dt="2023-06-03T20:10:54.700" v="1456" actId="120"/>
          <ac:spMkLst>
            <pc:docMk/>
            <pc:sldMk cId="2217636796" sldId="344"/>
            <ac:spMk id="14" creationId="{7E4DA7E3-9020-B010-FE8C-EF82CFF313D2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2217636796" sldId="344"/>
            <ac:spMk id="15" creationId="{C1492CA2-7E37-4577-8E02-1E79AE7EED79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2217636796" sldId="344"/>
            <ac:spMk id="17" creationId="{87ACB9FA-C8E8-43F1-868B-D328ECFC31EC}"/>
          </ac:spMkLst>
        </pc:spChg>
        <pc:spChg chg="mod">
          <ac:chgData name="Eduard Eugenio Duarte Sepulveda" userId="d6757e78-5d77-4033-bc1e-7634d9cd1525" providerId="ADAL" clId="{5DF622DD-7543-4CD8-88CC-75EE5A4EC4CB}" dt="2023-06-03T20:10:58.560" v="1457" actId="120"/>
          <ac:spMkLst>
            <pc:docMk/>
            <pc:sldMk cId="2217636796" sldId="344"/>
            <ac:spMk id="20" creationId="{506DDE55-EA75-4413-0328-7FB1C5F6597E}"/>
          </ac:spMkLst>
        </pc:spChg>
        <pc:spChg chg="mod">
          <ac:chgData name="Eduard Eugenio Duarte Sepulveda" userId="d6757e78-5d77-4033-bc1e-7634d9cd1525" providerId="ADAL" clId="{5DF622DD-7543-4CD8-88CC-75EE5A4EC4CB}" dt="2023-06-03T20:11:02.311" v="1458" actId="120"/>
          <ac:spMkLst>
            <pc:docMk/>
            <pc:sldMk cId="2217636796" sldId="344"/>
            <ac:spMk id="24" creationId="{263D9762-07C0-329B-CE9E-A2248742A313}"/>
          </ac:spMkLst>
        </pc:spChg>
        <pc:spChg chg="mod">
          <ac:chgData name="Eduard Eugenio Duarte Sepulveda" userId="d6757e78-5d77-4033-bc1e-7634d9cd1525" providerId="ADAL" clId="{5DF622DD-7543-4CD8-88CC-75EE5A4EC4CB}" dt="2023-06-03T20:10:49.884" v="1455" actId="120"/>
          <ac:spMkLst>
            <pc:docMk/>
            <pc:sldMk cId="2217636796" sldId="344"/>
            <ac:spMk id="26" creationId="{76AC018A-4FE5-70D0-B2AF-F0C4EE5D087A}"/>
          </ac:spMkLst>
        </pc:spChg>
      </pc:sldChg>
      <pc:sldChg chg="delSp modSp mod delDesignElem">
        <pc:chgData name="Eduard Eugenio Duarte Sepulveda" userId="d6757e78-5d77-4033-bc1e-7634d9cd1525" providerId="ADAL" clId="{5DF622DD-7543-4CD8-88CC-75EE5A4EC4CB}" dt="2023-06-04T00:45:41.229" v="2395" actId="20577"/>
        <pc:sldMkLst>
          <pc:docMk/>
          <pc:sldMk cId="3515436777" sldId="345"/>
        </pc:sldMkLst>
        <pc:spChg chg="mod">
          <ac:chgData name="Eduard Eugenio Duarte Sepulveda" userId="d6757e78-5d77-4033-bc1e-7634d9cd1525" providerId="ADAL" clId="{5DF622DD-7543-4CD8-88CC-75EE5A4EC4CB}" dt="2023-06-04T00:42:19.876" v="2199" actId="20577"/>
          <ac:spMkLst>
            <pc:docMk/>
            <pc:sldMk cId="3515436777" sldId="345"/>
            <ac:spMk id="2" creationId="{72110722-2775-4A70-8182-7C215D42C9B2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3515436777" sldId="345"/>
            <ac:spMk id="13" creationId="{0F9DE327-AEAE-44B2-8483-660A265AE3D5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3515436777" sldId="345"/>
            <ac:spMk id="15" creationId="{C1492CA2-7E37-4577-8E02-1E79AE7EED79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3515436777" sldId="345"/>
            <ac:spMk id="17" creationId="{87ACB9FA-C8E8-43F1-868B-D328ECFC31EC}"/>
          </ac:spMkLst>
        </pc:spChg>
        <pc:spChg chg="mod">
          <ac:chgData name="Eduard Eugenio Duarte Sepulveda" userId="d6757e78-5d77-4033-bc1e-7634d9cd1525" providerId="ADAL" clId="{5DF622DD-7543-4CD8-88CC-75EE5A4EC4CB}" dt="2023-06-04T00:45:41.229" v="2395" actId="20577"/>
          <ac:spMkLst>
            <pc:docMk/>
            <pc:sldMk cId="3515436777" sldId="345"/>
            <ac:spMk id="20" creationId="{2AEE42AB-FDD9-4156-43EF-70228DA0496A}"/>
          </ac:spMkLst>
        </pc:spChg>
        <pc:graphicFrameChg chg="mod">
          <ac:chgData name="Eduard Eugenio Duarte Sepulveda" userId="d6757e78-5d77-4033-bc1e-7634d9cd1525" providerId="ADAL" clId="{5DF622DD-7543-4CD8-88CC-75EE5A4EC4CB}" dt="2023-06-04T00:43:32.734" v="2291" actId="20577"/>
          <ac:graphicFrameMkLst>
            <pc:docMk/>
            <pc:sldMk cId="3515436777" sldId="345"/>
            <ac:graphicFrameMk id="19" creationId="{0ED5E709-9ECA-FEE4-39DF-099B974FDD40}"/>
          </ac:graphicFrameMkLst>
        </pc:graphicFrameChg>
      </pc:sldChg>
      <pc:sldChg chg="delSp del delDesignElem">
        <pc:chgData name="Eduard Eugenio Duarte Sepulveda" userId="d6757e78-5d77-4033-bc1e-7634d9cd1525" providerId="ADAL" clId="{5DF622DD-7543-4CD8-88CC-75EE5A4EC4CB}" dt="2023-06-04T00:46:42.196" v="2396" actId="47"/>
        <pc:sldMkLst>
          <pc:docMk/>
          <pc:sldMk cId="1332651704" sldId="346"/>
        </pc:sldMkLst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1332651704" sldId="346"/>
            <ac:spMk id="13" creationId="{0F9DE327-AEAE-44B2-8483-660A265AE3D5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1332651704" sldId="346"/>
            <ac:spMk id="15" creationId="{C1492CA2-7E37-4577-8E02-1E79AE7EED79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1332651704" sldId="346"/>
            <ac:spMk id="17" creationId="{87ACB9FA-C8E8-43F1-868B-D328ECFC31EC}"/>
          </ac:spMkLst>
        </pc:spChg>
      </pc:sldChg>
      <pc:sldChg chg="delSp del delDesignElem">
        <pc:chgData name="Eduard Eugenio Duarte Sepulveda" userId="d6757e78-5d77-4033-bc1e-7634d9cd1525" providerId="ADAL" clId="{5DF622DD-7543-4CD8-88CC-75EE5A4EC4CB}" dt="2023-06-04T00:46:42.196" v="2396" actId="47"/>
        <pc:sldMkLst>
          <pc:docMk/>
          <pc:sldMk cId="1701305916" sldId="348"/>
        </pc:sldMkLst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1701305916" sldId="348"/>
            <ac:spMk id="13" creationId="{0F9DE327-AEAE-44B2-8483-660A265AE3D5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1701305916" sldId="348"/>
            <ac:spMk id="15" creationId="{C1492CA2-7E37-4577-8E02-1E79AE7EED79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1701305916" sldId="348"/>
            <ac:spMk id="17" creationId="{87ACB9FA-C8E8-43F1-868B-D328ECFC31EC}"/>
          </ac:spMkLst>
        </pc:spChg>
      </pc:sldChg>
      <pc:sldChg chg="delSp del delDesignElem">
        <pc:chgData name="Eduard Eugenio Duarte Sepulveda" userId="d6757e78-5d77-4033-bc1e-7634d9cd1525" providerId="ADAL" clId="{5DF622DD-7543-4CD8-88CC-75EE5A4EC4CB}" dt="2023-06-04T00:46:42.196" v="2396" actId="47"/>
        <pc:sldMkLst>
          <pc:docMk/>
          <pc:sldMk cId="4160392184" sldId="349"/>
        </pc:sldMkLst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4160392184" sldId="349"/>
            <ac:spMk id="13" creationId="{0F9DE327-AEAE-44B2-8483-660A265AE3D5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4160392184" sldId="349"/>
            <ac:spMk id="15" creationId="{C1492CA2-7E37-4577-8E02-1E79AE7EED79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4160392184" sldId="349"/>
            <ac:spMk id="17" creationId="{87ACB9FA-C8E8-43F1-868B-D328ECFC31EC}"/>
          </ac:spMkLst>
        </pc:spChg>
      </pc:sldChg>
      <pc:sldChg chg="delSp del delDesignElem">
        <pc:chgData name="Eduard Eugenio Duarte Sepulveda" userId="d6757e78-5d77-4033-bc1e-7634d9cd1525" providerId="ADAL" clId="{5DF622DD-7543-4CD8-88CC-75EE5A4EC4CB}" dt="2023-06-04T00:46:42.196" v="2396" actId="47"/>
        <pc:sldMkLst>
          <pc:docMk/>
          <pc:sldMk cId="1747004196" sldId="351"/>
        </pc:sldMkLst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1747004196" sldId="351"/>
            <ac:spMk id="13" creationId="{0F9DE327-AEAE-44B2-8483-660A265AE3D5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1747004196" sldId="351"/>
            <ac:spMk id="15" creationId="{C1492CA2-7E37-4577-8E02-1E79AE7EED79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1747004196" sldId="351"/>
            <ac:spMk id="17" creationId="{87ACB9FA-C8E8-43F1-868B-D328ECFC31EC}"/>
          </ac:spMkLst>
        </pc:spChg>
      </pc:sldChg>
      <pc:sldChg chg="delSp del delDesignElem">
        <pc:chgData name="Eduard Eugenio Duarte Sepulveda" userId="d6757e78-5d77-4033-bc1e-7634d9cd1525" providerId="ADAL" clId="{5DF622DD-7543-4CD8-88CC-75EE5A4EC4CB}" dt="2023-06-04T00:46:42.196" v="2396" actId="47"/>
        <pc:sldMkLst>
          <pc:docMk/>
          <pc:sldMk cId="3958833172" sldId="353"/>
        </pc:sldMkLst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3958833172" sldId="353"/>
            <ac:spMk id="13" creationId="{0F9DE327-AEAE-44B2-8483-660A265AE3D5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3958833172" sldId="353"/>
            <ac:spMk id="15" creationId="{C1492CA2-7E37-4577-8E02-1E79AE7EED79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3958833172" sldId="353"/>
            <ac:spMk id="17" creationId="{87ACB9FA-C8E8-43F1-868B-D328ECFC31EC}"/>
          </ac:spMkLst>
        </pc:spChg>
      </pc:sldChg>
      <pc:sldChg chg="delSp del delDesignElem">
        <pc:chgData name="Eduard Eugenio Duarte Sepulveda" userId="d6757e78-5d77-4033-bc1e-7634d9cd1525" providerId="ADAL" clId="{5DF622DD-7543-4CD8-88CC-75EE5A4EC4CB}" dt="2023-06-04T00:46:42.196" v="2396" actId="47"/>
        <pc:sldMkLst>
          <pc:docMk/>
          <pc:sldMk cId="4289556671" sldId="354"/>
        </pc:sldMkLst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4289556671" sldId="354"/>
            <ac:spMk id="13" creationId="{0F9DE327-AEAE-44B2-8483-660A265AE3D5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4289556671" sldId="354"/>
            <ac:spMk id="15" creationId="{C1492CA2-7E37-4577-8E02-1E79AE7EED79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4289556671" sldId="354"/>
            <ac:spMk id="17" creationId="{87ACB9FA-C8E8-43F1-868B-D328ECFC31EC}"/>
          </ac:spMkLst>
        </pc:spChg>
      </pc:sldChg>
      <pc:sldChg chg="delSp del delDesignElem">
        <pc:chgData name="Eduard Eugenio Duarte Sepulveda" userId="d6757e78-5d77-4033-bc1e-7634d9cd1525" providerId="ADAL" clId="{5DF622DD-7543-4CD8-88CC-75EE5A4EC4CB}" dt="2023-06-04T00:46:42.196" v="2396" actId="47"/>
        <pc:sldMkLst>
          <pc:docMk/>
          <pc:sldMk cId="2566650081" sldId="355"/>
        </pc:sldMkLst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2566650081" sldId="355"/>
            <ac:spMk id="13" creationId="{0F9DE327-AEAE-44B2-8483-660A265AE3D5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2566650081" sldId="355"/>
            <ac:spMk id="15" creationId="{C1492CA2-7E37-4577-8E02-1E79AE7EED79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2566650081" sldId="355"/>
            <ac:spMk id="17" creationId="{87ACB9FA-C8E8-43F1-868B-D328ECFC31EC}"/>
          </ac:spMkLst>
        </pc:spChg>
      </pc:sldChg>
      <pc:sldChg chg="delSp del delDesignElem">
        <pc:chgData name="Eduard Eugenio Duarte Sepulveda" userId="d6757e78-5d77-4033-bc1e-7634d9cd1525" providerId="ADAL" clId="{5DF622DD-7543-4CD8-88CC-75EE5A4EC4CB}" dt="2023-06-04T00:46:42.196" v="2396" actId="47"/>
        <pc:sldMkLst>
          <pc:docMk/>
          <pc:sldMk cId="891181972" sldId="356"/>
        </pc:sldMkLst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891181972" sldId="356"/>
            <ac:spMk id="13" creationId="{0F9DE327-AEAE-44B2-8483-660A265AE3D5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891181972" sldId="356"/>
            <ac:spMk id="15" creationId="{C1492CA2-7E37-4577-8E02-1E79AE7EED79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891181972" sldId="356"/>
            <ac:spMk id="17" creationId="{87ACB9FA-C8E8-43F1-868B-D328ECFC31EC}"/>
          </ac:spMkLst>
        </pc:spChg>
      </pc:sldChg>
      <pc:sldChg chg="delSp modSp mod delDesignElem">
        <pc:chgData name="Eduard Eugenio Duarte Sepulveda" userId="d6757e78-5d77-4033-bc1e-7634d9cd1525" providerId="ADAL" clId="{5DF622DD-7543-4CD8-88CC-75EE5A4EC4CB}" dt="2023-06-04T02:20:41.813" v="2558" actId="20577"/>
        <pc:sldMkLst>
          <pc:docMk/>
          <pc:sldMk cId="792558552" sldId="357"/>
        </pc:sldMkLst>
        <pc:spChg chg="mod">
          <ac:chgData name="Eduard Eugenio Duarte Sepulveda" userId="d6757e78-5d77-4033-bc1e-7634d9cd1525" providerId="ADAL" clId="{5DF622DD-7543-4CD8-88CC-75EE5A4EC4CB}" dt="2023-06-04T02:20:41.813" v="2558" actId="20577"/>
          <ac:spMkLst>
            <pc:docMk/>
            <pc:sldMk cId="792558552" sldId="357"/>
            <ac:spMk id="2" creationId="{F993299F-3E8A-4BF7-9C3D-B9F22CF94C4E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792558552" sldId="357"/>
            <ac:spMk id="1031" creationId="{D1628877-E08F-4E76-A6D9-CAFB570DB8D3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792558552" sldId="357"/>
            <ac:spMk id="1033" creationId="{57587975-CDAC-4067-A9DD-FF1F73F8494E}"/>
          </ac:spMkLst>
        </pc:spChg>
      </pc:sldChg>
      <pc:sldChg chg="del">
        <pc:chgData name="Eduard Eugenio Duarte Sepulveda" userId="d6757e78-5d77-4033-bc1e-7634d9cd1525" providerId="ADAL" clId="{5DF622DD-7543-4CD8-88CC-75EE5A4EC4CB}" dt="2023-06-04T00:46:53.564" v="2397" actId="47"/>
        <pc:sldMkLst>
          <pc:docMk/>
          <pc:sldMk cId="4015063117" sldId="362"/>
        </pc:sldMkLst>
      </pc:sldChg>
      <pc:sldChg chg="del">
        <pc:chgData name="Eduard Eugenio Duarte Sepulveda" userId="d6757e78-5d77-4033-bc1e-7634d9cd1525" providerId="ADAL" clId="{5DF622DD-7543-4CD8-88CC-75EE5A4EC4CB}" dt="2023-06-04T00:46:53.564" v="2397" actId="47"/>
        <pc:sldMkLst>
          <pc:docMk/>
          <pc:sldMk cId="3227892148" sldId="365"/>
        </pc:sldMkLst>
      </pc:sldChg>
      <pc:sldChg chg="modSp mod">
        <pc:chgData name="Eduard Eugenio Duarte Sepulveda" userId="d6757e78-5d77-4033-bc1e-7634d9cd1525" providerId="ADAL" clId="{5DF622DD-7543-4CD8-88CC-75EE5A4EC4CB}" dt="2023-06-04T00:47:17.818" v="2414" actId="1076"/>
        <pc:sldMkLst>
          <pc:docMk/>
          <pc:sldMk cId="1426247789" sldId="367"/>
        </pc:sldMkLst>
        <pc:spChg chg="mod">
          <ac:chgData name="Eduard Eugenio Duarte Sepulveda" userId="d6757e78-5d77-4033-bc1e-7634d9cd1525" providerId="ADAL" clId="{5DF622DD-7543-4CD8-88CC-75EE5A4EC4CB}" dt="2023-06-04T00:47:17.818" v="2414" actId="1076"/>
          <ac:spMkLst>
            <pc:docMk/>
            <pc:sldMk cId="1426247789" sldId="367"/>
            <ac:spMk id="3" creationId="{B277B05D-4F43-7052-5FA4-E3115466D98A}"/>
          </ac:spMkLst>
        </pc:spChg>
        <pc:spChg chg="mod">
          <ac:chgData name="Eduard Eugenio Duarte Sepulveda" userId="d6757e78-5d77-4033-bc1e-7634d9cd1525" providerId="ADAL" clId="{5DF622DD-7543-4CD8-88CC-75EE5A4EC4CB}" dt="2023-06-04T00:47:10.253" v="2413" actId="20577"/>
          <ac:spMkLst>
            <pc:docMk/>
            <pc:sldMk cId="1426247789" sldId="367"/>
            <ac:spMk id="43" creationId="{00000000-0000-0000-0000-000000000000}"/>
          </ac:spMkLst>
        </pc:spChg>
      </pc:sldChg>
      <pc:sldChg chg="del">
        <pc:chgData name="Eduard Eugenio Duarte Sepulveda" userId="d6757e78-5d77-4033-bc1e-7634d9cd1525" providerId="ADAL" clId="{5DF622DD-7543-4CD8-88CC-75EE5A4EC4CB}" dt="2023-06-04T00:48:34.804" v="2416" actId="47"/>
        <pc:sldMkLst>
          <pc:docMk/>
          <pc:sldMk cId="19216225" sldId="368"/>
        </pc:sldMkLst>
      </pc:sldChg>
      <pc:sldChg chg="del">
        <pc:chgData name="Eduard Eugenio Duarte Sepulveda" userId="d6757e78-5d77-4033-bc1e-7634d9cd1525" providerId="ADAL" clId="{5DF622DD-7543-4CD8-88CC-75EE5A4EC4CB}" dt="2023-06-04T00:48:10.293" v="2415" actId="47"/>
        <pc:sldMkLst>
          <pc:docMk/>
          <pc:sldMk cId="349104398" sldId="369"/>
        </pc:sldMkLst>
      </pc:sldChg>
      <pc:sldChg chg="modSp mod">
        <pc:chgData name="Eduard Eugenio Duarte Sepulveda" userId="d6757e78-5d77-4033-bc1e-7634d9cd1525" providerId="ADAL" clId="{5DF622DD-7543-4CD8-88CC-75EE5A4EC4CB}" dt="2023-06-03T05:17:35.450" v="118" actId="27636"/>
        <pc:sldMkLst>
          <pc:docMk/>
          <pc:sldMk cId="1788449467" sldId="371"/>
        </pc:sldMkLst>
        <pc:spChg chg="mod">
          <ac:chgData name="Eduard Eugenio Duarte Sepulveda" userId="d6757e78-5d77-4033-bc1e-7634d9cd1525" providerId="ADAL" clId="{5DF622DD-7543-4CD8-88CC-75EE5A4EC4CB}" dt="2023-06-03T05:17:35.450" v="118" actId="27636"/>
          <ac:spMkLst>
            <pc:docMk/>
            <pc:sldMk cId="1788449467" sldId="371"/>
            <ac:spMk id="5" creationId="{8A4F15F2-B14D-F383-81E3-C70098D9D39E}"/>
          </ac:spMkLst>
        </pc:spChg>
      </pc:sldChg>
      <pc:sldChg chg="modSp del mod">
        <pc:chgData name="Eduard Eugenio Duarte Sepulveda" userId="d6757e78-5d77-4033-bc1e-7634d9cd1525" providerId="ADAL" clId="{5DF622DD-7543-4CD8-88CC-75EE5A4EC4CB}" dt="2023-06-04T00:48:10.293" v="2415" actId="47"/>
        <pc:sldMkLst>
          <pc:docMk/>
          <pc:sldMk cId="2528555462" sldId="372"/>
        </pc:sldMkLst>
        <pc:spChg chg="mod">
          <ac:chgData name="Eduard Eugenio Duarte Sepulveda" userId="d6757e78-5d77-4033-bc1e-7634d9cd1525" providerId="ADAL" clId="{5DF622DD-7543-4CD8-88CC-75EE5A4EC4CB}" dt="2023-06-03T05:17:35.450" v="117" actId="27636"/>
          <ac:spMkLst>
            <pc:docMk/>
            <pc:sldMk cId="2528555462" sldId="372"/>
            <ac:spMk id="5" creationId="{8A4F15F2-B14D-F383-81E3-C70098D9D39E}"/>
          </ac:spMkLst>
        </pc:spChg>
      </pc:sldChg>
      <pc:sldChg chg="modSp mod">
        <pc:chgData name="Eduard Eugenio Duarte Sepulveda" userId="d6757e78-5d77-4033-bc1e-7634d9cd1525" providerId="ADAL" clId="{5DF622DD-7543-4CD8-88CC-75EE5A4EC4CB}" dt="2023-06-04T00:48:56.392" v="2417" actId="20577"/>
        <pc:sldMkLst>
          <pc:docMk/>
          <pc:sldMk cId="4069699740" sldId="373"/>
        </pc:sldMkLst>
        <pc:spChg chg="mod">
          <ac:chgData name="Eduard Eugenio Duarte Sepulveda" userId="d6757e78-5d77-4033-bc1e-7634d9cd1525" providerId="ADAL" clId="{5DF622DD-7543-4CD8-88CC-75EE5A4EC4CB}" dt="2023-06-03T05:17:35.478" v="119" actId="27636"/>
          <ac:spMkLst>
            <pc:docMk/>
            <pc:sldMk cId="4069699740" sldId="373"/>
            <ac:spMk id="5" creationId="{8A4F15F2-B14D-F383-81E3-C70098D9D39E}"/>
          </ac:spMkLst>
        </pc:spChg>
        <pc:spChg chg="mod">
          <ac:chgData name="Eduard Eugenio Duarte Sepulveda" userId="d6757e78-5d77-4033-bc1e-7634d9cd1525" providerId="ADAL" clId="{5DF622DD-7543-4CD8-88CC-75EE5A4EC4CB}" dt="2023-06-04T00:48:56.392" v="2417" actId="20577"/>
          <ac:spMkLst>
            <pc:docMk/>
            <pc:sldMk cId="4069699740" sldId="373"/>
            <ac:spMk id="43" creationId="{00000000-0000-0000-0000-000000000000}"/>
          </ac:spMkLst>
        </pc:spChg>
      </pc:sldChg>
      <pc:sldChg chg="modSp mod">
        <pc:chgData name="Eduard Eugenio Duarte Sepulveda" userId="d6757e78-5d77-4033-bc1e-7634d9cd1525" providerId="ADAL" clId="{5DF622DD-7543-4CD8-88CC-75EE5A4EC4CB}" dt="2023-06-04T02:06:32.798" v="2449" actId="20577"/>
        <pc:sldMkLst>
          <pc:docMk/>
          <pc:sldMk cId="2897807698" sldId="374"/>
        </pc:sldMkLst>
        <pc:spChg chg="mod">
          <ac:chgData name="Eduard Eugenio Duarte Sepulveda" userId="d6757e78-5d77-4033-bc1e-7634d9cd1525" providerId="ADAL" clId="{5DF622DD-7543-4CD8-88CC-75EE5A4EC4CB}" dt="2023-06-03T05:17:35.494" v="120" actId="27636"/>
          <ac:spMkLst>
            <pc:docMk/>
            <pc:sldMk cId="2897807698" sldId="374"/>
            <ac:spMk id="5" creationId="{8A4F15F2-B14D-F383-81E3-C70098D9D39E}"/>
          </ac:spMkLst>
        </pc:spChg>
        <pc:spChg chg="mod">
          <ac:chgData name="Eduard Eugenio Duarte Sepulveda" userId="d6757e78-5d77-4033-bc1e-7634d9cd1525" providerId="ADAL" clId="{5DF622DD-7543-4CD8-88CC-75EE5A4EC4CB}" dt="2023-06-04T02:06:32.798" v="2449" actId="20577"/>
          <ac:spMkLst>
            <pc:docMk/>
            <pc:sldMk cId="2897807698" sldId="374"/>
            <ac:spMk id="43" creationId="{00000000-0000-0000-0000-000000000000}"/>
          </ac:spMkLst>
        </pc:spChg>
      </pc:sldChg>
      <pc:sldChg chg="modSp del mod">
        <pc:chgData name="Eduard Eugenio Duarte Sepulveda" userId="d6757e78-5d77-4033-bc1e-7634d9cd1525" providerId="ADAL" clId="{5DF622DD-7543-4CD8-88CC-75EE5A4EC4CB}" dt="2023-06-04T00:49:06.065" v="2418" actId="47"/>
        <pc:sldMkLst>
          <pc:docMk/>
          <pc:sldMk cId="4107775723" sldId="375"/>
        </pc:sldMkLst>
        <pc:spChg chg="mod">
          <ac:chgData name="Eduard Eugenio Duarte Sepulveda" userId="d6757e78-5d77-4033-bc1e-7634d9cd1525" providerId="ADAL" clId="{5DF622DD-7543-4CD8-88CC-75EE5A4EC4CB}" dt="2023-06-03T05:17:35.509" v="121" actId="27636"/>
          <ac:spMkLst>
            <pc:docMk/>
            <pc:sldMk cId="4107775723" sldId="375"/>
            <ac:spMk id="5" creationId="{8A4F15F2-B14D-F383-81E3-C70098D9D39E}"/>
          </ac:spMkLst>
        </pc:spChg>
      </pc:sldChg>
      <pc:sldChg chg="del">
        <pc:chgData name="Eduard Eugenio Duarte Sepulveda" userId="d6757e78-5d77-4033-bc1e-7634d9cd1525" providerId="ADAL" clId="{5DF622DD-7543-4CD8-88CC-75EE5A4EC4CB}" dt="2023-06-04T00:49:17.607" v="2419" actId="47"/>
        <pc:sldMkLst>
          <pc:docMk/>
          <pc:sldMk cId="1088675769" sldId="376"/>
        </pc:sldMkLst>
      </pc:sldChg>
      <pc:sldChg chg="add">
        <pc:chgData name="Eduard Eugenio Duarte Sepulveda" userId="d6757e78-5d77-4033-bc1e-7634d9cd1525" providerId="ADAL" clId="{5DF622DD-7543-4CD8-88CC-75EE5A4EC4CB}" dt="2023-06-04T02:17:11.544" v="2450"/>
        <pc:sldMkLst>
          <pc:docMk/>
          <pc:sldMk cId="3053829060" sldId="376"/>
        </pc:sldMkLst>
      </pc:sldChg>
      <pc:sldChg chg="del">
        <pc:chgData name="Eduard Eugenio Duarte Sepulveda" userId="d6757e78-5d77-4033-bc1e-7634d9cd1525" providerId="ADAL" clId="{5DF622DD-7543-4CD8-88CC-75EE5A4EC4CB}" dt="2023-06-04T00:49:17.607" v="2419" actId="47"/>
        <pc:sldMkLst>
          <pc:docMk/>
          <pc:sldMk cId="1091095860" sldId="377"/>
        </pc:sldMkLst>
      </pc:sldChg>
      <pc:sldChg chg="add">
        <pc:chgData name="Eduard Eugenio Duarte Sepulveda" userId="d6757e78-5d77-4033-bc1e-7634d9cd1525" providerId="ADAL" clId="{5DF622DD-7543-4CD8-88CC-75EE5A4EC4CB}" dt="2023-06-04T02:17:11.544" v="2450"/>
        <pc:sldMkLst>
          <pc:docMk/>
          <pc:sldMk cId="4152345853" sldId="378"/>
        </pc:sldMkLst>
      </pc:sldChg>
      <pc:sldChg chg="del">
        <pc:chgData name="Eduard Eugenio Duarte Sepulveda" userId="d6757e78-5d77-4033-bc1e-7634d9cd1525" providerId="ADAL" clId="{5DF622DD-7543-4CD8-88CC-75EE5A4EC4CB}" dt="2023-06-04T00:49:17.607" v="2419" actId="47"/>
        <pc:sldMkLst>
          <pc:docMk/>
          <pc:sldMk cId="3229314956" sldId="379"/>
        </pc:sldMkLst>
      </pc:sldChg>
      <pc:sldChg chg="del">
        <pc:chgData name="Eduard Eugenio Duarte Sepulveda" userId="d6757e78-5d77-4033-bc1e-7634d9cd1525" providerId="ADAL" clId="{5DF622DD-7543-4CD8-88CC-75EE5A4EC4CB}" dt="2023-06-04T00:49:17.607" v="2419" actId="47"/>
        <pc:sldMkLst>
          <pc:docMk/>
          <pc:sldMk cId="3276995560" sldId="380"/>
        </pc:sldMkLst>
      </pc:sldChg>
      <pc:sldChg chg="del">
        <pc:chgData name="Eduard Eugenio Duarte Sepulveda" userId="d6757e78-5d77-4033-bc1e-7634d9cd1525" providerId="ADAL" clId="{5DF622DD-7543-4CD8-88CC-75EE5A4EC4CB}" dt="2023-06-04T00:49:17.607" v="2419" actId="47"/>
        <pc:sldMkLst>
          <pc:docMk/>
          <pc:sldMk cId="2057974174" sldId="381"/>
        </pc:sldMkLst>
      </pc:sldChg>
      <pc:sldChg chg="del">
        <pc:chgData name="Eduard Eugenio Duarte Sepulveda" userId="d6757e78-5d77-4033-bc1e-7634d9cd1525" providerId="ADAL" clId="{5DF622DD-7543-4CD8-88CC-75EE5A4EC4CB}" dt="2023-06-04T00:49:17.607" v="2419" actId="47"/>
        <pc:sldMkLst>
          <pc:docMk/>
          <pc:sldMk cId="227039250" sldId="382"/>
        </pc:sldMkLst>
      </pc:sldChg>
      <pc:sldChg chg="del">
        <pc:chgData name="Eduard Eugenio Duarte Sepulveda" userId="d6757e78-5d77-4033-bc1e-7634d9cd1525" providerId="ADAL" clId="{5DF622DD-7543-4CD8-88CC-75EE5A4EC4CB}" dt="2023-06-04T00:49:17.607" v="2419" actId="47"/>
        <pc:sldMkLst>
          <pc:docMk/>
          <pc:sldMk cId="4102078299" sldId="383"/>
        </pc:sldMkLst>
      </pc:sldChg>
      <pc:sldChg chg="del">
        <pc:chgData name="Eduard Eugenio Duarte Sepulveda" userId="d6757e78-5d77-4033-bc1e-7634d9cd1525" providerId="ADAL" clId="{5DF622DD-7543-4CD8-88CC-75EE5A4EC4CB}" dt="2023-06-04T00:49:17.607" v="2419" actId="47"/>
        <pc:sldMkLst>
          <pc:docMk/>
          <pc:sldMk cId="1473135782" sldId="384"/>
        </pc:sldMkLst>
      </pc:sldChg>
      <pc:sldChg chg="del">
        <pc:chgData name="Eduard Eugenio Duarte Sepulveda" userId="d6757e78-5d77-4033-bc1e-7634d9cd1525" providerId="ADAL" clId="{5DF622DD-7543-4CD8-88CC-75EE5A4EC4CB}" dt="2023-06-04T00:49:17.607" v="2419" actId="47"/>
        <pc:sldMkLst>
          <pc:docMk/>
          <pc:sldMk cId="385069287" sldId="385"/>
        </pc:sldMkLst>
      </pc:sldChg>
      <pc:sldChg chg="del">
        <pc:chgData name="Eduard Eugenio Duarte Sepulveda" userId="d6757e78-5d77-4033-bc1e-7634d9cd1525" providerId="ADAL" clId="{5DF622DD-7543-4CD8-88CC-75EE5A4EC4CB}" dt="2023-06-04T00:49:17.607" v="2419" actId="47"/>
        <pc:sldMkLst>
          <pc:docMk/>
          <pc:sldMk cId="4054654455" sldId="386"/>
        </pc:sldMkLst>
      </pc:sldChg>
      <pc:sldChg chg="del">
        <pc:chgData name="Eduard Eugenio Duarte Sepulveda" userId="d6757e78-5d77-4033-bc1e-7634d9cd1525" providerId="ADAL" clId="{5DF622DD-7543-4CD8-88CC-75EE5A4EC4CB}" dt="2023-06-04T00:49:17.607" v="2419" actId="47"/>
        <pc:sldMkLst>
          <pc:docMk/>
          <pc:sldMk cId="3599394733" sldId="387"/>
        </pc:sldMkLst>
      </pc:sldChg>
      <pc:sldChg chg="addSp modSp new del mod">
        <pc:chgData name="Eduard Eugenio Duarte Sepulveda" userId="d6757e78-5d77-4033-bc1e-7634d9cd1525" providerId="ADAL" clId="{5DF622DD-7543-4CD8-88CC-75EE5A4EC4CB}" dt="2023-06-04T05:28:18.115" v="5688" actId="47"/>
        <pc:sldMkLst>
          <pc:docMk/>
          <pc:sldMk cId="2506315140" sldId="388"/>
        </pc:sldMkLst>
        <pc:spChg chg="mod">
          <ac:chgData name="Eduard Eugenio Duarte Sepulveda" userId="d6757e78-5d77-4033-bc1e-7634d9cd1525" providerId="ADAL" clId="{5DF622DD-7543-4CD8-88CC-75EE5A4EC4CB}" dt="2023-06-04T03:36:18.424" v="2707" actId="313"/>
          <ac:spMkLst>
            <pc:docMk/>
            <pc:sldMk cId="2506315140" sldId="388"/>
            <ac:spMk id="2" creationId="{7A1ADE96-79DF-7077-A849-8FA98F494870}"/>
          </ac:spMkLst>
        </pc:spChg>
        <pc:spChg chg="add mod">
          <ac:chgData name="Eduard Eugenio Duarte Sepulveda" userId="d6757e78-5d77-4033-bc1e-7634d9cd1525" providerId="ADAL" clId="{5DF622DD-7543-4CD8-88CC-75EE5A4EC4CB}" dt="2023-06-04T04:05:32.341" v="4247" actId="20577"/>
          <ac:spMkLst>
            <pc:docMk/>
            <pc:sldMk cId="2506315140" sldId="388"/>
            <ac:spMk id="3" creationId="{A84A8C78-3EA9-E603-8911-926DE91FB6B3}"/>
          </ac:spMkLst>
        </pc:spChg>
      </pc:sldChg>
      <pc:sldChg chg="modSp add del">
        <pc:chgData name="Eduard Eugenio Duarte Sepulveda" userId="d6757e78-5d77-4033-bc1e-7634d9cd1525" providerId="ADAL" clId="{5DF622DD-7543-4CD8-88CC-75EE5A4EC4CB}" dt="2023-06-04T05:28:28.946" v="5689" actId="47"/>
        <pc:sldMkLst>
          <pc:docMk/>
          <pc:sldMk cId="4274798624" sldId="389"/>
        </pc:sldMkLst>
        <pc:spChg chg="mod">
          <ac:chgData name="Eduard Eugenio Duarte Sepulveda" userId="d6757e78-5d77-4033-bc1e-7634d9cd1525" providerId="ADAL" clId="{5DF622DD-7543-4CD8-88CC-75EE5A4EC4CB}" dt="2023-06-03T05:17:35.256" v="112"/>
          <ac:spMkLst>
            <pc:docMk/>
            <pc:sldMk cId="4274798624" sldId="389"/>
            <ac:spMk id="2" creationId="{28492750-E12D-4995-ABCB-5BB846060890}"/>
          </ac:spMkLst>
        </pc:spChg>
        <pc:graphicFrameChg chg="mod">
          <ac:chgData name="Eduard Eugenio Duarte Sepulveda" userId="d6757e78-5d77-4033-bc1e-7634d9cd1525" providerId="ADAL" clId="{5DF622DD-7543-4CD8-88CC-75EE5A4EC4CB}" dt="2023-06-03T05:16:45.770" v="104"/>
          <ac:graphicFrameMkLst>
            <pc:docMk/>
            <pc:sldMk cId="4274798624" sldId="389"/>
            <ac:graphicFrameMk id="4" creationId="{F5DF3745-CCEE-4BD3-9E49-A25F9124ACF6}"/>
          </ac:graphicFrameMkLst>
        </pc:graphicFrameChg>
      </pc:sldChg>
      <pc:sldChg chg="addSp delSp modSp add del mod">
        <pc:chgData name="Eduard Eugenio Duarte Sepulveda" userId="d6757e78-5d77-4033-bc1e-7634d9cd1525" providerId="ADAL" clId="{5DF622DD-7543-4CD8-88CC-75EE5A4EC4CB}" dt="2023-06-04T05:09:23.660" v="5443" actId="47"/>
        <pc:sldMkLst>
          <pc:docMk/>
          <pc:sldMk cId="3028011611" sldId="474"/>
        </pc:sldMkLst>
        <pc:spChg chg="del mod">
          <ac:chgData name="Eduard Eugenio Duarte Sepulveda" userId="d6757e78-5d77-4033-bc1e-7634d9cd1525" providerId="ADAL" clId="{5DF622DD-7543-4CD8-88CC-75EE5A4EC4CB}" dt="2023-06-04T05:08:21.405" v="5434" actId="478"/>
          <ac:spMkLst>
            <pc:docMk/>
            <pc:sldMk cId="3028011611" sldId="474"/>
            <ac:spMk id="6" creationId="{775D1907-A04B-0052-2A8A-D0A847D2A841}"/>
          </ac:spMkLst>
        </pc:spChg>
        <pc:spChg chg="del">
          <ac:chgData name="Eduard Eugenio Duarte Sepulveda" userId="d6757e78-5d77-4033-bc1e-7634d9cd1525" providerId="ADAL" clId="{5DF622DD-7543-4CD8-88CC-75EE5A4EC4CB}" dt="2023-06-04T05:08:30.335" v="5435" actId="478"/>
          <ac:spMkLst>
            <pc:docMk/>
            <pc:sldMk cId="3028011611" sldId="474"/>
            <ac:spMk id="7" creationId="{E9FBD3A9-10CD-CF3F-6504-092487D7B426}"/>
          </ac:spMkLst>
        </pc:spChg>
        <pc:spChg chg="del">
          <ac:chgData name="Eduard Eugenio Duarte Sepulveda" userId="d6757e78-5d77-4033-bc1e-7634d9cd1525" providerId="ADAL" clId="{5DF622DD-7543-4CD8-88CC-75EE5A4EC4CB}" dt="2023-06-04T05:08:14.749" v="5432" actId="478"/>
          <ac:spMkLst>
            <pc:docMk/>
            <pc:sldMk cId="3028011611" sldId="474"/>
            <ac:spMk id="9" creationId="{D83D12C2-9A7D-4AD0-A020-CA1825D018E9}"/>
          </ac:spMkLst>
        </pc:spChg>
        <pc:spChg chg="del mod">
          <ac:chgData name="Eduard Eugenio Duarte Sepulveda" userId="d6757e78-5d77-4033-bc1e-7634d9cd1525" providerId="ADAL" clId="{5DF622DD-7543-4CD8-88CC-75EE5A4EC4CB}" dt="2023-06-04T05:08:12.587" v="5431" actId="478"/>
          <ac:spMkLst>
            <pc:docMk/>
            <pc:sldMk cId="3028011611" sldId="474"/>
            <ac:spMk id="10" creationId="{A1CBED61-1F00-4158-889B-46BB1DA843A4}"/>
          </ac:spMkLst>
        </pc:spChg>
        <pc:spChg chg="del">
          <ac:chgData name="Eduard Eugenio Duarte Sepulveda" userId="d6757e78-5d77-4033-bc1e-7634d9cd1525" providerId="ADAL" clId="{5DF622DD-7543-4CD8-88CC-75EE5A4EC4CB}" dt="2023-06-04T05:08:06.461" v="5428" actId="478"/>
          <ac:spMkLst>
            <pc:docMk/>
            <pc:sldMk cId="3028011611" sldId="474"/>
            <ac:spMk id="11" creationId="{3CC45542-B4DF-4442-BEB6-6704978415C4}"/>
          </ac:spMkLst>
        </pc:spChg>
        <pc:spChg chg="del">
          <ac:chgData name="Eduard Eugenio Duarte Sepulveda" userId="d6757e78-5d77-4033-bc1e-7634d9cd1525" providerId="ADAL" clId="{5DF622DD-7543-4CD8-88CC-75EE5A4EC4CB}" dt="2023-06-04T05:07:57.844" v="5426" actId="478"/>
          <ac:spMkLst>
            <pc:docMk/>
            <pc:sldMk cId="3028011611" sldId="474"/>
            <ac:spMk id="13" creationId="{4C73AE3E-E8CD-4514-919F-7197984C6FFA}"/>
          </ac:spMkLst>
        </pc:spChg>
        <pc:spChg chg="del">
          <ac:chgData name="Eduard Eugenio Duarte Sepulveda" userId="d6757e78-5d77-4033-bc1e-7634d9cd1525" providerId="ADAL" clId="{5DF622DD-7543-4CD8-88CC-75EE5A4EC4CB}" dt="2023-06-04T05:08:02.803" v="5427" actId="478"/>
          <ac:spMkLst>
            <pc:docMk/>
            <pc:sldMk cId="3028011611" sldId="474"/>
            <ac:spMk id="14" creationId="{F84904E1-752A-4D11-980E-09E90491608C}"/>
          </ac:spMkLst>
        </pc:spChg>
        <pc:spChg chg="del mod">
          <ac:chgData name="Eduard Eugenio Duarte Sepulveda" userId="d6757e78-5d77-4033-bc1e-7634d9cd1525" providerId="ADAL" clId="{5DF622DD-7543-4CD8-88CC-75EE5A4EC4CB}" dt="2023-06-04T05:07:53.330" v="5425" actId="478"/>
          <ac:spMkLst>
            <pc:docMk/>
            <pc:sldMk cId="3028011611" sldId="474"/>
            <ac:spMk id="15" creationId="{E6B2F4CF-1AE9-4E37-A1B0-88873D0EB455}"/>
          </ac:spMkLst>
        </pc:spChg>
        <pc:picChg chg="add del mod ord">
          <ac:chgData name="Eduard Eugenio Duarte Sepulveda" userId="d6757e78-5d77-4033-bc1e-7634d9cd1525" providerId="ADAL" clId="{5DF622DD-7543-4CD8-88CC-75EE5A4EC4CB}" dt="2023-06-04T05:09:01.481" v="5438" actId="21"/>
          <ac:picMkLst>
            <pc:docMk/>
            <pc:sldMk cId="3028011611" sldId="474"/>
            <ac:picMk id="3" creationId="{00000000-0000-0000-0000-000000000000}"/>
          </ac:picMkLst>
        </pc:picChg>
      </pc:sldChg>
      <pc:sldChg chg="add ord">
        <pc:chgData name="Eduard Eugenio Duarte Sepulveda" userId="d6757e78-5d77-4033-bc1e-7634d9cd1525" providerId="ADAL" clId="{5DF622DD-7543-4CD8-88CC-75EE5A4EC4CB}" dt="2023-06-04T05:24:55.912" v="5631"/>
        <pc:sldMkLst>
          <pc:docMk/>
          <pc:sldMk cId="2036976259" sldId="476"/>
        </pc:sldMkLst>
      </pc:sldChg>
      <pc:sldChg chg="modSp add mod">
        <pc:chgData name="Eduard Eugenio Duarte Sepulveda" userId="d6757e78-5d77-4033-bc1e-7634d9cd1525" providerId="ADAL" clId="{5DF622DD-7543-4CD8-88CC-75EE5A4EC4CB}" dt="2023-06-04T02:19:29.879" v="2485" actId="20577"/>
        <pc:sldMkLst>
          <pc:docMk/>
          <pc:sldMk cId="2989278067" sldId="487"/>
        </pc:sldMkLst>
        <pc:spChg chg="mod">
          <ac:chgData name="Eduard Eugenio Duarte Sepulveda" userId="d6757e78-5d77-4033-bc1e-7634d9cd1525" providerId="ADAL" clId="{5DF622DD-7543-4CD8-88CC-75EE5A4EC4CB}" dt="2023-06-04T02:19:29.879" v="2485" actId="20577"/>
          <ac:spMkLst>
            <pc:docMk/>
            <pc:sldMk cId="2989278067" sldId="487"/>
            <ac:spMk id="8" creationId="{A150D9E1-56E2-BE83-3757-22A784925755}"/>
          </ac:spMkLst>
        </pc:spChg>
      </pc:sldChg>
      <pc:sldChg chg="addSp delSp modSp add mod">
        <pc:chgData name="Eduard Eugenio Duarte Sepulveda" userId="d6757e78-5d77-4033-bc1e-7634d9cd1525" providerId="ADAL" clId="{5DF622DD-7543-4CD8-88CC-75EE5A4EC4CB}" dt="2023-06-04T05:48:43.331" v="6474" actId="20577"/>
        <pc:sldMkLst>
          <pc:docMk/>
          <pc:sldMk cId="2384151974" sldId="728"/>
        </pc:sldMkLst>
        <pc:spChg chg="mod">
          <ac:chgData name="Eduard Eugenio Duarte Sepulveda" userId="d6757e78-5d77-4033-bc1e-7634d9cd1525" providerId="ADAL" clId="{5DF622DD-7543-4CD8-88CC-75EE5A4EC4CB}" dt="2023-06-04T05:27:02.599" v="5640"/>
          <ac:spMkLst>
            <pc:docMk/>
            <pc:sldMk cId="2384151974" sldId="728"/>
            <ac:spMk id="2" creationId="{00000000-0000-0000-0000-000000000000}"/>
          </ac:spMkLst>
        </pc:spChg>
        <pc:spChg chg="add del mod">
          <ac:chgData name="Eduard Eugenio Duarte Sepulveda" userId="d6757e78-5d77-4033-bc1e-7634d9cd1525" providerId="ADAL" clId="{5DF622DD-7543-4CD8-88CC-75EE5A4EC4CB}" dt="2023-06-03T05:30:49.117" v="325" actId="478"/>
          <ac:spMkLst>
            <pc:docMk/>
            <pc:sldMk cId="2384151974" sldId="728"/>
            <ac:spMk id="8" creationId="{728FA49A-8990-AAD3-3C64-0545D424E209}"/>
          </ac:spMkLst>
        </pc:spChg>
        <pc:spChg chg="mod">
          <ac:chgData name="Eduard Eugenio Duarte Sepulveda" userId="d6757e78-5d77-4033-bc1e-7634d9cd1525" providerId="ADAL" clId="{5DF622DD-7543-4CD8-88CC-75EE5A4EC4CB}" dt="2023-06-03T05:17:35.256" v="112"/>
          <ac:spMkLst>
            <pc:docMk/>
            <pc:sldMk cId="2384151974" sldId="728"/>
            <ac:spMk id="9" creationId="{00000000-0000-0000-0000-000000000000}"/>
          </ac:spMkLst>
        </pc:spChg>
        <pc:spChg chg="add mod">
          <ac:chgData name="Eduard Eugenio Duarte Sepulveda" userId="d6757e78-5d77-4033-bc1e-7634d9cd1525" providerId="ADAL" clId="{5DF622DD-7543-4CD8-88CC-75EE5A4EC4CB}" dt="2023-06-04T05:48:43.331" v="6474" actId="20577"/>
          <ac:spMkLst>
            <pc:docMk/>
            <pc:sldMk cId="2384151974" sldId="728"/>
            <ac:spMk id="11" creationId="{D6C74055-1009-0525-7414-AEB2A3B6DDC7}"/>
          </ac:spMkLst>
        </pc:spChg>
        <pc:spChg chg="mod">
          <ac:chgData name="Eduard Eugenio Duarte Sepulveda" userId="d6757e78-5d77-4033-bc1e-7634d9cd1525" providerId="ADAL" clId="{5DF622DD-7543-4CD8-88CC-75EE5A4EC4CB}" dt="2023-06-04T05:27:17.425" v="5681" actId="20577"/>
          <ac:spMkLst>
            <pc:docMk/>
            <pc:sldMk cId="2384151974" sldId="728"/>
            <ac:spMk id="15" creationId="{00000000-0000-0000-0000-000000000000}"/>
          </ac:spMkLst>
        </pc:spChg>
        <pc:spChg chg="del">
          <ac:chgData name="Eduard Eugenio Duarte Sepulveda" userId="d6757e78-5d77-4033-bc1e-7634d9cd1525" providerId="ADAL" clId="{5DF622DD-7543-4CD8-88CC-75EE5A4EC4CB}" dt="2023-06-04T05:26:46.328" v="5637" actId="478"/>
          <ac:spMkLst>
            <pc:docMk/>
            <pc:sldMk cId="2384151974" sldId="728"/>
            <ac:spMk id="59" creationId="{00000000-0000-0000-0000-000000000000}"/>
          </ac:spMkLst>
        </pc:spChg>
        <pc:spChg chg="del mod">
          <ac:chgData name="Eduard Eugenio Duarte Sepulveda" userId="d6757e78-5d77-4033-bc1e-7634d9cd1525" providerId="ADAL" clId="{5DF622DD-7543-4CD8-88CC-75EE5A4EC4CB}" dt="2023-06-04T05:26:46.328" v="5637" actId="478"/>
          <ac:spMkLst>
            <pc:docMk/>
            <pc:sldMk cId="2384151974" sldId="728"/>
            <ac:spMk id="60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3T05:21:13.818" v="200" actId="20577"/>
          <ac:spMkLst>
            <pc:docMk/>
            <pc:sldMk cId="2384151974" sldId="728"/>
            <ac:spMk id="61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3T05:21:27.529" v="211" actId="20577"/>
          <ac:spMkLst>
            <pc:docMk/>
            <pc:sldMk cId="2384151974" sldId="728"/>
            <ac:spMk id="63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3T05:25:27.372" v="226" actId="20577"/>
          <ac:spMkLst>
            <pc:docMk/>
            <pc:sldMk cId="2384151974" sldId="728"/>
            <ac:spMk id="65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3T05:26:08.715" v="236" actId="20577"/>
          <ac:spMkLst>
            <pc:docMk/>
            <pc:sldMk cId="2384151974" sldId="728"/>
            <ac:spMk id="67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3T05:26:24.475" v="245" actId="20577"/>
          <ac:spMkLst>
            <pc:docMk/>
            <pc:sldMk cId="2384151974" sldId="728"/>
            <ac:spMk id="113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3:44:52.955" v="3052" actId="20577"/>
          <ac:spMkLst>
            <pc:docMk/>
            <pc:sldMk cId="2384151974" sldId="728"/>
            <ac:spMk id="139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3:46:27.674" v="3131" actId="120"/>
          <ac:spMkLst>
            <pc:docMk/>
            <pc:sldMk cId="2384151974" sldId="728"/>
            <ac:spMk id="140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3:52:34.175" v="3473" actId="1076"/>
          <ac:spMkLst>
            <pc:docMk/>
            <pc:sldMk cId="2384151974" sldId="728"/>
            <ac:spMk id="142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3:49:37.030" v="3360" actId="120"/>
          <ac:spMkLst>
            <pc:docMk/>
            <pc:sldMk cId="2384151974" sldId="728"/>
            <ac:spMk id="143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3:51:15.929" v="3394" actId="20577"/>
          <ac:spMkLst>
            <pc:docMk/>
            <pc:sldMk cId="2384151974" sldId="728"/>
            <ac:spMk id="145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3:44:38.320" v="3028" actId="20577"/>
          <ac:spMkLst>
            <pc:docMk/>
            <pc:sldMk cId="2384151974" sldId="728"/>
            <ac:spMk id="146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3:46:44.848" v="3146" actId="20577"/>
          <ac:spMkLst>
            <pc:docMk/>
            <pc:sldMk cId="2384151974" sldId="728"/>
            <ac:spMk id="148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3:48:47.850" v="3253" actId="20577"/>
          <ac:spMkLst>
            <pc:docMk/>
            <pc:sldMk cId="2384151974" sldId="728"/>
            <ac:spMk id="149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3:52:29.153" v="3472" actId="313"/>
          <ac:spMkLst>
            <pc:docMk/>
            <pc:sldMk cId="2384151974" sldId="728"/>
            <ac:spMk id="151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3:52:15.829" v="3470" actId="120"/>
          <ac:spMkLst>
            <pc:docMk/>
            <pc:sldMk cId="2384151974" sldId="728"/>
            <ac:spMk id="152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3:39:30.804" v="2759" actId="20577"/>
          <ac:spMkLst>
            <pc:docMk/>
            <pc:sldMk cId="2384151974" sldId="728"/>
            <ac:spMk id="154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3:41:35.503" v="2872" actId="20577"/>
          <ac:spMkLst>
            <pc:docMk/>
            <pc:sldMk cId="2384151974" sldId="728"/>
            <ac:spMk id="155" creationId="{00000000-0000-0000-0000-000000000000}"/>
          </ac:spMkLst>
        </pc:spChg>
        <pc:grpChg chg="del">
          <ac:chgData name="Eduard Eugenio Duarte Sepulveda" userId="d6757e78-5d77-4033-bc1e-7634d9cd1525" providerId="ADAL" clId="{5DF622DD-7543-4CD8-88CC-75EE5A4EC4CB}" dt="2023-06-04T05:26:41.774" v="5636" actId="478"/>
          <ac:grpSpMkLst>
            <pc:docMk/>
            <pc:sldMk cId="2384151974" sldId="728"/>
            <ac:grpSpMk id="4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5:26:41.774" v="5636" actId="478"/>
          <ac:grpSpMkLst>
            <pc:docMk/>
            <pc:sldMk cId="2384151974" sldId="728"/>
            <ac:grpSpMk id="5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5:26:41.774" v="5636" actId="478"/>
          <ac:grpSpMkLst>
            <pc:docMk/>
            <pc:sldMk cId="2384151974" sldId="728"/>
            <ac:grpSpMk id="6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5:26:41.774" v="5636" actId="478"/>
          <ac:grpSpMkLst>
            <pc:docMk/>
            <pc:sldMk cId="2384151974" sldId="728"/>
            <ac:grpSpMk id="7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5:26:41.774" v="5636" actId="478"/>
          <ac:grpSpMkLst>
            <pc:docMk/>
            <pc:sldMk cId="2384151974" sldId="728"/>
            <ac:grpSpMk id="90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5:26:41.774" v="5636" actId="478"/>
          <ac:grpSpMkLst>
            <pc:docMk/>
            <pc:sldMk cId="2384151974" sldId="728"/>
            <ac:grpSpMk id="138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5:26:41.774" v="5636" actId="478"/>
          <ac:grpSpMkLst>
            <pc:docMk/>
            <pc:sldMk cId="2384151974" sldId="728"/>
            <ac:grpSpMk id="141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5:26:41.774" v="5636" actId="478"/>
          <ac:grpSpMkLst>
            <pc:docMk/>
            <pc:sldMk cId="2384151974" sldId="728"/>
            <ac:grpSpMk id="144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5:26:41.774" v="5636" actId="478"/>
          <ac:grpSpMkLst>
            <pc:docMk/>
            <pc:sldMk cId="2384151974" sldId="728"/>
            <ac:grpSpMk id="147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5:26:41.774" v="5636" actId="478"/>
          <ac:grpSpMkLst>
            <pc:docMk/>
            <pc:sldMk cId="2384151974" sldId="728"/>
            <ac:grpSpMk id="150" creationId="{00000000-0000-0000-0000-000000000000}"/>
          </ac:grpSpMkLst>
        </pc:grpChg>
        <pc:grpChg chg="del mod">
          <ac:chgData name="Eduard Eugenio Duarte Sepulveda" userId="d6757e78-5d77-4033-bc1e-7634d9cd1525" providerId="ADAL" clId="{5DF622DD-7543-4CD8-88CC-75EE5A4EC4CB}" dt="2023-06-04T05:26:49.314" v="5638" actId="478"/>
          <ac:grpSpMkLst>
            <pc:docMk/>
            <pc:sldMk cId="2384151974" sldId="728"/>
            <ac:grpSpMk id="153" creationId="{00000000-0000-0000-0000-000000000000}"/>
          </ac:grpSpMkLst>
        </pc:grpChg>
        <pc:picChg chg="add del mod">
          <ac:chgData name="Eduard Eugenio Duarte Sepulveda" userId="d6757e78-5d77-4033-bc1e-7634d9cd1525" providerId="ADAL" clId="{5DF622DD-7543-4CD8-88CC-75EE5A4EC4CB}" dt="2023-06-04T03:35:49.068" v="2684" actId="478"/>
          <ac:picMkLst>
            <pc:docMk/>
            <pc:sldMk cId="2384151974" sldId="728"/>
            <ac:picMk id="3" creationId="{A0A03753-1599-1C9A-6E20-83C8E19E97B5}"/>
          </ac:picMkLst>
        </pc:picChg>
      </pc:sldChg>
      <pc:sldChg chg="addSp modSp new del">
        <pc:chgData name="Eduard Eugenio Duarte Sepulveda" userId="d6757e78-5d77-4033-bc1e-7634d9cd1525" providerId="ADAL" clId="{5DF622DD-7543-4CD8-88CC-75EE5A4EC4CB}" dt="2023-06-04T04:14:51.327" v="4386" actId="47"/>
        <pc:sldMkLst>
          <pc:docMk/>
          <pc:sldMk cId="3527849884" sldId="729"/>
        </pc:sldMkLst>
        <pc:spChg chg="add 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4" creationId="{5D1379B7-E05D-D0AA-F154-CAF0F9C6327C}"/>
          </ac:spMkLst>
        </pc:spChg>
        <pc:spChg chg="add 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5" creationId="{F760C59C-732C-871D-6DB5-B3608EB0541C}"/>
          </ac:spMkLst>
        </pc:spChg>
        <pc:spChg chg="add 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6" creationId="{226D6E46-D636-1A5C-0A0F-8B861A375594}"/>
          </ac:spMkLst>
        </pc:spChg>
        <pc:spChg chg="add 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7" creationId="{6FE8E85F-E8EB-F127-0D42-66781570F4B5}"/>
          </ac:spMkLst>
        </pc:spChg>
        <pc:spChg chg="add 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8" creationId="{D147CC11-F113-64BD-08AB-6EA029E59159}"/>
          </ac:spMkLst>
        </pc:spChg>
        <pc:spChg chg="add 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9" creationId="{6E46C2D1-3B16-CE76-F52A-D998DB56C39E}"/>
          </ac:spMkLst>
        </pc:spChg>
        <pc:spChg chg="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13" creationId="{D6895061-D347-F695-8328-CCB1B51CF9AF}"/>
          </ac:spMkLst>
        </pc:spChg>
        <pc:spChg chg="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14" creationId="{ED865201-F189-5B2C-C999-DB0D7938A109}"/>
          </ac:spMkLst>
        </pc:spChg>
        <pc:spChg chg="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18" creationId="{12771B9E-165F-647A-F7DD-BEFB974261A1}"/>
          </ac:spMkLst>
        </pc:spChg>
        <pc:spChg chg="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19" creationId="{F8024D21-A4E3-4B9B-4F30-78E800757022}"/>
          </ac:spMkLst>
        </pc:spChg>
        <pc:spChg chg="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23" creationId="{5586897E-5DBC-B145-9828-0341B9E1291D}"/>
          </ac:spMkLst>
        </pc:spChg>
        <pc:spChg chg="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24" creationId="{E1F9248F-E63F-744D-49EF-C136E71CF7AC}"/>
          </ac:spMkLst>
        </pc:spChg>
        <pc:spChg chg="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28" creationId="{04DB28BD-95B6-8EF4-DB7C-B40A96C19277}"/>
          </ac:spMkLst>
        </pc:spChg>
        <pc:spChg chg="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29" creationId="{853BE134-1E6B-1FD2-8E75-CDAA469CA2B5}"/>
          </ac:spMkLst>
        </pc:spChg>
        <pc:spChg chg="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33" creationId="{FE55E952-54C3-CAC4-8E59-6F9EB20D8FAD}"/>
          </ac:spMkLst>
        </pc:spChg>
        <pc:spChg chg="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34" creationId="{9A5E7AD7-A52A-8578-8304-1C0561FC3214}"/>
          </ac:spMkLst>
        </pc:spChg>
        <pc:spChg chg="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38" creationId="{6800B9D2-1AE8-8C0C-A5F0-E5AA9A15A101}"/>
          </ac:spMkLst>
        </pc:spChg>
        <pc:spChg chg="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39" creationId="{25D55714-C4B3-01B3-F477-3451910949AD}"/>
          </ac:spMkLst>
        </pc:spChg>
        <pc:grpChg chg="add mod">
          <ac:chgData name="Eduard Eugenio Duarte Sepulveda" userId="d6757e78-5d77-4033-bc1e-7634d9cd1525" providerId="ADAL" clId="{5DF622DD-7543-4CD8-88CC-75EE5A4EC4CB}" dt="2023-06-03T05:31:28.046" v="326"/>
          <ac:grpSpMkLst>
            <pc:docMk/>
            <pc:sldMk cId="3527849884" sldId="729"/>
            <ac:grpSpMk id="10" creationId="{E1674BC7-6059-93D0-C6A8-377B2033CDBF}"/>
          </ac:grpSpMkLst>
        </pc:grpChg>
        <pc:grpChg chg="mod">
          <ac:chgData name="Eduard Eugenio Duarte Sepulveda" userId="d6757e78-5d77-4033-bc1e-7634d9cd1525" providerId="ADAL" clId="{5DF622DD-7543-4CD8-88CC-75EE5A4EC4CB}" dt="2023-06-03T05:31:28.046" v="326"/>
          <ac:grpSpMkLst>
            <pc:docMk/>
            <pc:sldMk cId="3527849884" sldId="729"/>
            <ac:grpSpMk id="12" creationId="{47164EB5-37D0-7EC1-A161-5E9F9B1EA903}"/>
          </ac:grpSpMkLst>
        </pc:grpChg>
        <pc:grpChg chg="add mod">
          <ac:chgData name="Eduard Eugenio Duarte Sepulveda" userId="d6757e78-5d77-4033-bc1e-7634d9cd1525" providerId="ADAL" clId="{5DF622DD-7543-4CD8-88CC-75EE5A4EC4CB}" dt="2023-06-03T05:31:28.046" v="326"/>
          <ac:grpSpMkLst>
            <pc:docMk/>
            <pc:sldMk cId="3527849884" sldId="729"/>
            <ac:grpSpMk id="15" creationId="{003A95C9-A7CC-AE14-0DFB-3BA03320FB11}"/>
          </ac:grpSpMkLst>
        </pc:grpChg>
        <pc:grpChg chg="mod">
          <ac:chgData name="Eduard Eugenio Duarte Sepulveda" userId="d6757e78-5d77-4033-bc1e-7634d9cd1525" providerId="ADAL" clId="{5DF622DD-7543-4CD8-88CC-75EE5A4EC4CB}" dt="2023-06-03T05:31:28.046" v="326"/>
          <ac:grpSpMkLst>
            <pc:docMk/>
            <pc:sldMk cId="3527849884" sldId="729"/>
            <ac:grpSpMk id="17" creationId="{A31877E9-91BC-7641-0AD1-FC80ECABD7D8}"/>
          </ac:grpSpMkLst>
        </pc:grpChg>
        <pc:grpChg chg="add mod">
          <ac:chgData name="Eduard Eugenio Duarte Sepulveda" userId="d6757e78-5d77-4033-bc1e-7634d9cd1525" providerId="ADAL" clId="{5DF622DD-7543-4CD8-88CC-75EE5A4EC4CB}" dt="2023-06-03T05:31:28.046" v="326"/>
          <ac:grpSpMkLst>
            <pc:docMk/>
            <pc:sldMk cId="3527849884" sldId="729"/>
            <ac:grpSpMk id="20" creationId="{233F2FAF-E1FA-390E-9B0A-A81C6CD85E91}"/>
          </ac:grpSpMkLst>
        </pc:grpChg>
        <pc:grpChg chg="mod">
          <ac:chgData name="Eduard Eugenio Duarte Sepulveda" userId="d6757e78-5d77-4033-bc1e-7634d9cd1525" providerId="ADAL" clId="{5DF622DD-7543-4CD8-88CC-75EE5A4EC4CB}" dt="2023-06-03T05:31:28.046" v="326"/>
          <ac:grpSpMkLst>
            <pc:docMk/>
            <pc:sldMk cId="3527849884" sldId="729"/>
            <ac:grpSpMk id="22" creationId="{D390B74E-EEB6-0C07-3A36-120F9402BFDA}"/>
          </ac:grpSpMkLst>
        </pc:grpChg>
        <pc:grpChg chg="add mod">
          <ac:chgData name="Eduard Eugenio Duarte Sepulveda" userId="d6757e78-5d77-4033-bc1e-7634d9cd1525" providerId="ADAL" clId="{5DF622DD-7543-4CD8-88CC-75EE5A4EC4CB}" dt="2023-06-03T05:31:28.046" v="326"/>
          <ac:grpSpMkLst>
            <pc:docMk/>
            <pc:sldMk cId="3527849884" sldId="729"/>
            <ac:grpSpMk id="25" creationId="{CA0C2E9D-CFB8-CB1E-2792-1C4748D917F5}"/>
          </ac:grpSpMkLst>
        </pc:grpChg>
        <pc:grpChg chg="mod">
          <ac:chgData name="Eduard Eugenio Duarte Sepulveda" userId="d6757e78-5d77-4033-bc1e-7634d9cd1525" providerId="ADAL" clId="{5DF622DD-7543-4CD8-88CC-75EE5A4EC4CB}" dt="2023-06-03T05:31:28.046" v="326"/>
          <ac:grpSpMkLst>
            <pc:docMk/>
            <pc:sldMk cId="3527849884" sldId="729"/>
            <ac:grpSpMk id="27" creationId="{DFFECC2F-3549-EE36-2E22-2BD179971352}"/>
          </ac:grpSpMkLst>
        </pc:grpChg>
        <pc:grpChg chg="add mod">
          <ac:chgData name="Eduard Eugenio Duarte Sepulveda" userId="d6757e78-5d77-4033-bc1e-7634d9cd1525" providerId="ADAL" clId="{5DF622DD-7543-4CD8-88CC-75EE5A4EC4CB}" dt="2023-06-03T05:31:28.046" v="326"/>
          <ac:grpSpMkLst>
            <pc:docMk/>
            <pc:sldMk cId="3527849884" sldId="729"/>
            <ac:grpSpMk id="30" creationId="{7A79D923-2C32-92CE-66F6-21047555182C}"/>
          </ac:grpSpMkLst>
        </pc:grpChg>
        <pc:grpChg chg="mod">
          <ac:chgData name="Eduard Eugenio Duarte Sepulveda" userId="d6757e78-5d77-4033-bc1e-7634d9cd1525" providerId="ADAL" clId="{5DF622DD-7543-4CD8-88CC-75EE5A4EC4CB}" dt="2023-06-03T05:31:28.046" v="326"/>
          <ac:grpSpMkLst>
            <pc:docMk/>
            <pc:sldMk cId="3527849884" sldId="729"/>
            <ac:grpSpMk id="32" creationId="{468D4F7A-27E5-C876-2366-C59468BFCBDD}"/>
          </ac:grpSpMkLst>
        </pc:grpChg>
        <pc:grpChg chg="add mod">
          <ac:chgData name="Eduard Eugenio Duarte Sepulveda" userId="d6757e78-5d77-4033-bc1e-7634d9cd1525" providerId="ADAL" clId="{5DF622DD-7543-4CD8-88CC-75EE5A4EC4CB}" dt="2023-06-03T05:31:28.046" v="326"/>
          <ac:grpSpMkLst>
            <pc:docMk/>
            <pc:sldMk cId="3527849884" sldId="729"/>
            <ac:grpSpMk id="35" creationId="{8FABA057-438A-9237-B624-A00425E081E4}"/>
          </ac:grpSpMkLst>
        </pc:grpChg>
        <pc:grpChg chg="mod">
          <ac:chgData name="Eduard Eugenio Duarte Sepulveda" userId="d6757e78-5d77-4033-bc1e-7634d9cd1525" providerId="ADAL" clId="{5DF622DD-7543-4CD8-88CC-75EE5A4EC4CB}" dt="2023-06-03T05:31:28.046" v="326"/>
          <ac:grpSpMkLst>
            <pc:docMk/>
            <pc:sldMk cId="3527849884" sldId="729"/>
            <ac:grpSpMk id="37" creationId="{95D8C9AB-8FF9-B8C0-7463-5BB239425CE3}"/>
          </ac:grpSpMkLst>
        </pc:grpChg>
        <pc:cxnChg chg="mod">
          <ac:chgData name="Eduard Eugenio Duarte Sepulveda" userId="d6757e78-5d77-4033-bc1e-7634d9cd1525" providerId="ADAL" clId="{5DF622DD-7543-4CD8-88CC-75EE5A4EC4CB}" dt="2023-06-03T05:31:28.046" v="326"/>
          <ac:cxnSpMkLst>
            <pc:docMk/>
            <pc:sldMk cId="3527849884" sldId="729"/>
            <ac:cxnSpMk id="11" creationId="{7AE3B0CA-9EBA-5ABF-55E6-5C567E3269CB}"/>
          </ac:cxnSpMkLst>
        </pc:cxnChg>
        <pc:cxnChg chg="mod">
          <ac:chgData name="Eduard Eugenio Duarte Sepulveda" userId="d6757e78-5d77-4033-bc1e-7634d9cd1525" providerId="ADAL" clId="{5DF622DD-7543-4CD8-88CC-75EE5A4EC4CB}" dt="2023-06-03T05:31:28.046" v="326"/>
          <ac:cxnSpMkLst>
            <pc:docMk/>
            <pc:sldMk cId="3527849884" sldId="729"/>
            <ac:cxnSpMk id="16" creationId="{18366BB4-E820-933B-4E24-4457AC618AA6}"/>
          </ac:cxnSpMkLst>
        </pc:cxnChg>
        <pc:cxnChg chg="mod">
          <ac:chgData name="Eduard Eugenio Duarte Sepulveda" userId="d6757e78-5d77-4033-bc1e-7634d9cd1525" providerId="ADAL" clId="{5DF622DD-7543-4CD8-88CC-75EE5A4EC4CB}" dt="2023-06-03T05:31:28.046" v="326"/>
          <ac:cxnSpMkLst>
            <pc:docMk/>
            <pc:sldMk cId="3527849884" sldId="729"/>
            <ac:cxnSpMk id="21" creationId="{4C15E9FD-0A63-8F44-F388-B9CAD41476F7}"/>
          </ac:cxnSpMkLst>
        </pc:cxnChg>
        <pc:cxnChg chg="mod">
          <ac:chgData name="Eduard Eugenio Duarte Sepulveda" userId="d6757e78-5d77-4033-bc1e-7634d9cd1525" providerId="ADAL" clId="{5DF622DD-7543-4CD8-88CC-75EE5A4EC4CB}" dt="2023-06-03T05:31:28.046" v="326"/>
          <ac:cxnSpMkLst>
            <pc:docMk/>
            <pc:sldMk cId="3527849884" sldId="729"/>
            <ac:cxnSpMk id="26" creationId="{8533DA72-A0B0-F293-987C-75F0CD8A5DB5}"/>
          </ac:cxnSpMkLst>
        </pc:cxnChg>
        <pc:cxnChg chg="mod">
          <ac:chgData name="Eduard Eugenio Duarte Sepulveda" userId="d6757e78-5d77-4033-bc1e-7634d9cd1525" providerId="ADAL" clId="{5DF622DD-7543-4CD8-88CC-75EE5A4EC4CB}" dt="2023-06-03T05:31:28.046" v="326"/>
          <ac:cxnSpMkLst>
            <pc:docMk/>
            <pc:sldMk cId="3527849884" sldId="729"/>
            <ac:cxnSpMk id="31" creationId="{DBFAFF24-75DF-CD03-4C6A-85DB0ECA2405}"/>
          </ac:cxnSpMkLst>
        </pc:cxnChg>
        <pc:cxnChg chg="mod">
          <ac:chgData name="Eduard Eugenio Duarte Sepulveda" userId="d6757e78-5d77-4033-bc1e-7634d9cd1525" providerId="ADAL" clId="{5DF622DD-7543-4CD8-88CC-75EE5A4EC4CB}" dt="2023-06-03T05:31:28.046" v="326"/>
          <ac:cxnSpMkLst>
            <pc:docMk/>
            <pc:sldMk cId="3527849884" sldId="729"/>
            <ac:cxnSpMk id="36" creationId="{CB9D8450-BE55-852D-370A-65A04468C371}"/>
          </ac:cxnSpMkLst>
        </pc:cxnChg>
      </pc:sldChg>
      <pc:sldChg chg="addSp delSp modSp add mod">
        <pc:chgData name="Eduard Eugenio Duarte Sepulveda" userId="d6757e78-5d77-4033-bc1e-7634d9cd1525" providerId="ADAL" clId="{5DF622DD-7543-4CD8-88CC-75EE5A4EC4CB}" dt="2023-06-04T04:14:21.856" v="4384" actId="1076"/>
        <pc:sldMkLst>
          <pc:docMk/>
          <pc:sldMk cId="1514492137" sldId="730"/>
        </pc:sldMkLst>
        <pc:spChg chg="mod">
          <ac:chgData name="Eduard Eugenio Duarte Sepulveda" userId="d6757e78-5d77-4033-bc1e-7634d9cd1525" providerId="ADAL" clId="{5DF622DD-7543-4CD8-88CC-75EE5A4EC4CB}" dt="2023-06-03T05:29:01.284" v="321" actId="20577"/>
          <ac:spMkLst>
            <pc:docMk/>
            <pc:sldMk cId="1514492137" sldId="730"/>
            <ac:spMk id="2" creationId="{00000000-0000-0000-0000-000000000000}"/>
          </ac:spMkLst>
        </pc:spChg>
        <pc:spChg chg="add del mod">
          <ac:chgData name="Eduard Eugenio Duarte Sepulveda" userId="d6757e78-5d77-4033-bc1e-7634d9cd1525" providerId="ADAL" clId="{5DF622DD-7543-4CD8-88CC-75EE5A4EC4CB}" dt="2023-06-04T04:10:03.922" v="4327" actId="478"/>
          <ac:spMkLst>
            <pc:docMk/>
            <pc:sldMk cId="1514492137" sldId="730"/>
            <ac:spMk id="6" creationId="{0443E8E3-439E-35C5-56D0-4A3315752F99}"/>
          </ac:spMkLst>
        </pc:spChg>
        <pc:spChg chg="add mod">
          <ac:chgData name="Eduard Eugenio Duarte Sepulveda" userId="d6757e78-5d77-4033-bc1e-7634d9cd1525" providerId="ADAL" clId="{5DF622DD-7543-4CD8-88CC-75EE5A4EC4CB}" dt="2023-06-04T04:13:47.747" v="4380" actId="1076"/>
          <ac:spMkLst>
            <pc:docMk/>
            <pc:sldMk cId="1514492137" sldId="730"/>
            <ac:spMk id="8" creationId="{AEFFAF2B-86B8-567B-EFEF-2C538F9757DA}"/>
          </ac:spMkLst>
        </pc:spChg>
        <pc:spChg chg="add mod">
          <ac:chgData name="Eduard Eugenio Duarte Sepulveda" userId="d6757e78-5d77-4033-bc1e-7634d9cd1525" providerId="ADAL" clId="{5DF622DD-7543-4CD8-88CC-75EE5A4EC4CB}" dt="2023-06-04T04:14:00.383" v="4383" actId="1076"/>
          <ac:spMkLst>
            <pc:docMk/>
            <pc:sldMk cId="1514492137" sldId="730"/>
            <ac:spMk id="11" creationId="{5DED6FE7-03E7-6AE2-2ED7-C252DB3CDD37}"/>
          </ac:spMkLst>
        </pc:spChg>
        <pc:spChg chg="mod">
          <ac:chgData name="Eduard Eugenio Duarte Sepulveda" userId="d6757e78-5d77-4033-bc1e-7634d9cd1525" providerId="ADAL" clId="{5DF622DD-7543-4CD8-88CC-75EE5A4EC4CB}" dt="2023-06-04T04:13:52.970" v="4381" actId="1076"/>
          <ac:spMkLst>
            <pc:docMk/>
            <pc:sldMk cId="1514492137" sldId="730"/>
            <ac:spMk id="60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13:55.381" v="4382" actId="1076"/>
          <ac:spMkLst>
            <pc:docMk/>
            <pc:sldMk cId="1514492137" sldId="730"/>
            <ac:spMk id="61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12:09.962" v="4355" actId="1076"/>
          <ac:spMkLst>
            <pc:docMk/>
            <pc:sldMk cId="1514492137" sldId="730"/>
            <ac:spMk id="63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12:24.714" v="4357" actId="1076"/>
          <ac:spMkLst>
            <pc:docMk/>
            <pc:sldMk cId="1514492137" sldId="730"/>
            <ac:spMk id="65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14:21.856" v="4384" actId="1076"/>
          <ac:spMkLst>
            <pc:docMk/>
            <pc:sldMk cId="1514492137" sldId="730"/>
            <ac:spMk id="67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13:45.221" v="4379" actId="1076"/>
          <ac:spMkLst>
            <pc:docMk/>
            <pc:sldMk cId="1514492137" sldId="730"/>
            <ac:spMk id="113" creationId="{00000000-0000-0000-0000-000000000000}"/>
          </ac:spMkLst>
        </pc:spChg>
        <pc:spChg chg="del mod topLvl">
          <ac:chgData name="Eduard Eugenio Duarte Sepulveda" userId="d6757e78-5d77-4033-bc1e-7634d9cd1525" providerId="ADAL" clId="{5DF622DD-7543-4CD8-88CC-75EE5A4EC4CB}" dt="2023-06-04T04:07:09.215" v="4254" actId="478"/>
          <ac:spMkLst>
            <pc:docMk/>
            <pc:sldMk cId="1514492137" sldId="730"/>
            <ac:spMk id="139" creationId="{00000000-0000-0000-0000-000000000000}"/>
          </ac:spMkLst>
        </pc:spChg>
        <pc:spChg chg="del topLvl">
          <ac:chgData name="Eduard Eugenio Duarte Sepulveda" userId="d6757e78-5d77-4033-bc1e-7634d9cd1525" providerId="ADAL" clId="{5DF622DD-7543-4CD8-88CC-75EE5A4EC4CB}" dt="2023-06-04T04:07:14.844" v="4255" actId="478"/>
          <ac:spMkLst>
            <pc:docMk/>
            <pc:sldMk cId="1514492137" sldId="730"/>
            <ac:spMk id="140" creationId="{00000000-0000-0000-0000-000000000000}"/>
          </ac:spMkLst>
        </pc:spChg>
        <pc:spChg chg="del topLvl">
          <ac:chgData name="Eduard Eugenio Duarte Sepulveda" userId="d6757e78-5d77-4033-bc1e-7634d9cd1525" providerId="ADAL" clId="{5DF622DD-7543-4CD8-88CC-75EE5A4EC4CB}" dt="2023-06-04T04:07:41.260" v="4260" actId="478"/>
          <ac:spMkLst>
            <pc:docMk/>
            <pc:sldMk cId="1514492137" sldId="730"/>
            <ac:spMk id="142" creationId="{00000000-0000-0000-0000-000000000000}"/>
          </ac:spMkLst>
        </pc:spChg>
        <pc:spChg chg="del topLvl">
          <ac:chgData name="Eduard Eugenio Duarte Sepulveda" userId="d6757e78-5d77-4033-bc1e-7634d9cd1525" providerId="ADAL" clId="{5DF622DD-7543-4CD8-88CC-75EE5A4EC4CB}" dt="2023-06-04T04:07:45.205" v="4261" actId="478"/>
          <ac:spMkLst>
            <pc:docMk/>
            <pc:sldMk cId="1514492137" sldId="730"/>
            <ac:spMk id="143" creationId="{00000000-0000-0000-0000-000000000000}"/>
          </ac:spMkLst>
        </pc:spChg>
        <pc:spChg chg="del topLvl">
          <ac:chgData name="Eduard Eugenio Duarte Sepulveda" userId="d6757e78-5d77-4033-bc1e-7634d9cd1525" providerId="ADAL" clId="{5DF622DD-7543-4CD8-88CC-75EE5A4EC4CB}" dt="2023-06-04T04:07:20.827" v="4256" actId="478"/>
          <ac:spMkLst>
            <pc:docMk/>
            <pc:sldMk cId="1514492137" sldId="730"/>
            <ac:spMk id="148" creationId="{00000000-0000-0000-0000-000000000000}"/>
          </ac:spMkLst>
        </pc:spChg>
        <pc:spChg chg="del topLvl">
          <ac:chgData name="Eduard Eugenio Duarte Sepulveda" userId="d6757e78-5d77-4033-bc1e-7634d9cd1525" providerId="ADAL" clId="{5DF622DD-7543-4CD8-88CC-75EE5A4EC4CB}" dt="2023-06-04T04:07:24.832" v="4257" actId="478"/>
          <ac:spMkLst>
            <pc:docMk/>
            <pc:sldMk cId="1514492137" sldId="730"/>
            <ac:spMk id="149" creationId="{00000000-0000-0000-0000-000000000000}"/>
          </ac:spMkLst>
        </pc:spChg>
        <pc:spChg chg="del topLvl">
          <ac:chgData name="Eduard Eugenio Duarte Sepulveda" userId="d6757e78-5d77-4033-bc1e-7634d9cd1525" providerId="ADAL" clId="{5DF622DD-7543-4CD8-88CC-75EE5A4EC4CB}" dt="2023-06-04T04:07:30.442" v="4258" actId="478"/>
          <ac:spMkLst>
            <pc:docMk/>
            <pc:sldMk cId="1514492137" sldId="730"/>
            <ac:spMk id="151" creationId="{00000000-0000-0000-0000-000000000000}"/>
          </ac:spMkLst>
        </pc:spChg>
        <pc:spChg chg="del topLvl">
          <ac:chgData name="Eduard Eugenio Duarte Sepulveda" userId="d6757e78-5d77-4033-bc1e-7634d9cd1525" providerId="ADAL" clId="{5DF622DD-7543-4CD8-88CC-75EE5A4EC4CB}" dt="2023-06-04T04:07:34.360" v="4259" actId="478"/>
          <ac:spMkLst>
            <pc:docMk/>
            <pc:sldMk cId="1514492137" sldId="730"/>
            <ac:spMk id="152" creationId="{00000000-0000-0000-0000-000000000000}"/>
          </ac:spMkLst>
        </pc:spChg>
        <pc:grpChg chg="del">
          <ac:chgData name="Eduard Eugenio Duarte Sepulveda" userId="d6757e78-5d77-4033-bc1e-7634d9cd1525" providerId="ADAL" clId="{5DF622DD-7543-4CD8-88CC-75EE5A4EC4CB}" dt="2023-06-04T04:07:09.215" v="4254" actId="478"/>
          <ac:grpSpMkLst>
            <pc:docMk/>
            <pc:sldMk cId="1514492137" sldId="730"/>
            <ac:grpSpMk id="138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4:07:41.260" v="4260" actId="478"/>
          <ac:grpSpMkLst>
            <pc:docMk/>
            <pc:sldMk cId="1514492137" sldId="730"/>
            <ac:grpSpMk id="141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4:07:04.651" v="4252" actId="478"/>
          <ac:grpSpMkLst>
            <pc:docMk/>
            <pc:sldMk cId="1514492137" sldId="730"/>
            <ac:grpSpMk id="144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4:07:20.827" v="4256" actId="478"/>
          <ac:grpSpMkLst>
            <pc:docMk/>
            <pc:sldMk cId="1514492137" sldId="730"/>
            <ac:grpSpMk id="147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4:07:30.442" v="4258" actId="478"/>
          <ac:grpSpMkLst>
            <pc:docMk/>
            <pc:sldMk cId="1514492137" sldId="730"/>
            <ac:grpSpMk id="150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4:06:56.816" v="4250" actId="478"/>
          <ac:grpSpMkLst>
            <pc:docMk/>
            <pc:sldMk cId="1514492137" sldId="730"/>
            <ac:grpSpMk id="153" creationId="{00000000-0000-0000-0000-000000000000}"/>
          </ac:grpSpMkLst>
        </pc:grpChg>
        <pc:cxnChg chg="add mod">
          <ac:chgData name="Eduard Eugenio Duarte Sepulveda" userId="d6757e78-5d77-4033-bc1e-7634d9cd1525" providerId="ADAL" clId="{5DF622DD-7543-4CD8-88CC-75EE5A4EC4CB}" dt="2023-06-04T04:14:21.856" v="4384" actId="1076"/>
          <ac:cxnSpMkLst>
            <pc:docMk/>
            <pc:sldMk cId="1514492137" sldId="730"/>
            <ac:cxnSpMk id="5" creationId="{08321F20-F7AE-81DD-9CCD-34C06C0CE000}"/>
          </ac:cxnSpMkLst>
        </pc:cxnChg>
        <pc:cxnChg chg="del">
          <ac:chgData name="Eduard Eugenio Duarte Sepulveda" userId="d6757e78-5d77-4033-bc1e-7634d9cd1525" providerId="ADAL" clId="{5DF622DD-7543-4CD8-88CC-75EE5A4EC4CB}" dt="2023-06-04T04:06:59.034" v="4251" actId="478"/>
          <ac:cxnSpMkLst>
            <pc:docMk/>
            <pc:sldMk cId="1514492137" sldId="730"/>
            <ac:cxnSpMk id="10" creationId="{00000000-0000-0000-0000-000000000000}"/>
          </ac:cxnSpMkLst>
        </pc:cxnChg>
        <pc:cxnChg chg="del">
          <ac:chgData name="Eduard Eugenio Duarte Sepulveda" userId="d6757e78-5d77-4033-bc1e-7634d9cd1525" providerId="ADAL" clId="{5DF622DD-7543-4CD8-88CC-75EE5A4EC4CB}" dt="2023-06-04T04:06:50.464" v="4249" actId="478"/>
          <ac:cxnSpMkLst>
            <pc:docMk/>
            <pc:sldMk cId="1514492137" sldId="730"/>
            <ac:cxnSpMk id="12" creationId="{00000000-0000-0000-0000-000000000000}"/>
          </ac:cxnSpMkLst>
        </pc:cxnChg>
        <pc:cxnChg chg="add mod">
          <ac:chgData name="Eduard Eugenio Duarte Sepulveda" userId="d6757e78-5d77-4033-bc1e-7634d9cd1525" providerId="ADAL" clId="{5DF622DD-7543-4CD8-88CC-75EE5A4EC4CB}" dt="2023-06-04T04:13:47.747" v="4380" actId="1076"/>
          <ac:cxnSpMkLst>
            <pc:docMk/>
            <pc:sldMk cId="1514492137" sldId="730"/>
            <ac:cxnSpMk id="13" creationId="{4EEEF4CC-5FD3-A9BF-57E9-F2C612728CEB}"/>
          </ac:cxnSpMkLst>
        </pc:cxnChg>
        <pc:cxnChg chg="mod">
          <ac:chgData name="Eduard Eugenio Duarte Sepulveda" userId="d6757e78-5d77-4033-bc1e-7634d9cd1525" providerId="ADAL" clId="{5DF622DD-7543-4CD8-88CC-75EE5A4EC4CB}" dt="2023-06-04T04:13:55.381" v="4382" actId="1076"/>
          <ac:cxnSpMkLst>
            <pc:docMk/>
            <pc:sldMk cId="1514492137" sldId="730"/>
            <ac:cxnSpMk id="14" creationId="{00000000-0000-0000-0000-000000000000}"/>
          </ac:cxnSpMkLst>
        </pc:cxnChg>
        <pc:cxnChg chg="add mod">
          <ac:chgData name="Eduard Eugenio Duarte Sepulveda" userId="d6757e78-5d77-4033-bc1e-7634d9cd1525" providerId="ADAL" clId="{5DF622DD-7543-4CD8-88CC-75EE5A4EC4CB}" dt="2023-06-04T04:14:21.856" v="4384" actId="1076"/>
          <ac:cxnSpMkLst>
            <pc:docMk/>
            <pc:sldMk cId="1514492137" sldId="730"/>
            <ac:cxnSpMk id="15" creationId="{CDBCC54A-A36C-BCAD-8DD9-DA1D437216BA}"/>
          </ac:cxnSpMkLst>
        </pc:cxnChg>
        <pc:cxnChg chg="del">
          <ac:chgData name="Eduard Eugenio Duarte Sepulveda" userId="d6757e78-5d77-4033-bc1e-7634d9cd1525" providerId="ADAL" clId="{5DF622DD-7543-4CD8-88CC-75EE5A4EC4CB}" dt="2023-06-04T04:07:49.499" v="4262" actId="478"/>
          <ac:cxnSpMkLst>
            <pc:docMk/>
            <pc:sldMk cId="1514492137" sldId="730"/>
            <ac:cxnSpMk id="16" creationId="{00000000-0000-0000-0000-000000000000}"/>
          </ac:cxnSpMkLst>
        </pc:cxnChg>
        <pc:cxnChg chg="mod">
          <ac:chgData name="Eduard Eugenio Duarte Sepulveda" userId="d6757e78-5d77-4033-bc1e-7634d9cd1525" providerId="ADAL" clId="{5DF622DD-7543-4CD8-88CC-75EE5A4EC4CB}" dt="2023-06-04T04:13:45.221" v="4379" actId="1076"/>
          <ac:cxnSpMkLst>
            <pc:docMk/>
            <pc:sldMk cId="1514492137" sldId="730"/>
            <ac:cxnSpMk id="18" creationId="{00000000-0000-0000-0000-000000000000}"/>
          </ac:cxnSpMkLst>
        </pc:cxnChg>
        <pc:cxnChg chg="add mod">
          <ac:chgData name="Eduard Eugenio Duarte Sepulveda" userId="d6757e78-5d77-4033-bc1e-7634d9cd1525" providerId="ADAL" clId="{5DF622DD-7543-4CD8-88CC-75EE5A4EC4CB}" dt="2023-06-04T04:14:00.383" v="4383" actId="1076"/>
          <ac:cxnSpMkLst>
            <pc:docMk/>
            <pc:sldMk cId="1514492137" sldId="730"/>
            <ac:cxnSpMk id="27" creationId="{E7693AFC-6CD7-A8FE-16F9-303003EA2EE9}"/>
          </ac:cxnSpMkLst>
        </pc:cxnChg>
        <pc:cxnChg chg="add mod">
          <ac:chgData name="Eduard Eugenio Duarte Sepulveda" userId="d6757e78-5d77-4033-bc1e-7634d9cd1525" providerId="ADAL" clId="{5DF622DD-7543-4CD8-88CC-75EE5A4EC4CB}" dt="2023-06-04T04:14:00.383" v="4383" actId="1076"/>
          <ac:cxnSpMkLst>
            <pc:docMk/>
            <pc:sldMk cId="1514492137" sldId="730"/>
            <ac:cxnSpMk id="28" creationId="{F4E6003B-A741-1A52-A14F-C9AE52A6741C}"/>
          </ac:cxnSpMkLst>
        </pc:cxnChg>
        <pc:cxnChg chg="add mod">
          <ac:chgData name="Eduard Eugenio Duarte Sepulveda" userId="d6757e78-5d77-4033-bc1e-7634d9cd1525" providerId="ADAL" clId="{5DF622DD-7543-4CD8-88CC-75EE5A4EC4CB}" dt="2023-06-04T04:13:52.970" v="4381" actId="1076"/>
          <ac:cxnSpMkLst>
            <pc:docMk/>
            <pc:sldMk cId="1514492137" sldId="730"/>
            <ac:cxnSpMk id="35" creationId="{037CF534-62AB-3410-4C26-1C9B833F7FDA}"/>
          </ac:cxnSpMkLst>
        </pc:cxnChg>
      </pc:sldChg>
      <pc:sldChg chg="addSp delSp modSp add del mod">
        <pc:chgData name="Eduard Eugenio Duarte Sepulveda" userId="d6757e78-5d77-4033-bc1e-7634d9cd1525" providerId="ADAL" clId="{5DF622DD-7543-4CD8-88CC-75EE5A4EC4CB}" dt="2023-06-04T04:14:48.209" v="4385" actId="47"/>
        <pc:sldMkLst>
          <pc:docMk/>
          <pc:sldMk cId="3995397088" sldId="731"/>
        </pc:sldMkLst>
        <pc:spChg chg="del">
          <ac:chgData name="Eduard Eugenio Duarte Sepulveda" userId="d6757e78-5d77-4033-bc1e-7634d9cd1525" providerId="ADAL" clId="{5DF622DD-7543-4CD8-88CC-75EE5A4EC4CB}" dt="2023-06-03T05:32:33.657" v="339" actId="478"/>
          <ac:spMkLst>
            <pc:docMk/>
            <pc:sldMk cId="3995397088" sldId="731"/>
            <ac:spMk id="2" creationId="{7DE6D9A4-F3D3-B66F-BCB7-2385E61BED9B}"/>
          </ac:spMkLst>
        </pc:spChg>
        <pc:spChg chg="del">
          <ac:chgData name="Eduard Eugenio Duarte Sepulveda" userId="d6757e78-5d77-4033-bc1e-7634d9cd1525" providerId="ADAL" clId="{5DF622DD-7543-4CD8-88CC-75EE5A4EC4CB}" dt="2023-06-03T05:32:38.135" v="340" actId="478"/>
          <ac:spMkLst>
            <pc:docMk/>
            <pc:sldMk cId="3995397088" sldId="731"/>
            <ac:spMk id="3" creationId="{B8C96ED2-633B-A2AB-2228-705DABA6A137}"/>
          </ac:spMkLst>
        </pc:spChg>
        <pc:spChg chg="mod">
          <ac:chgData name="Eduard Eugenio Duarte Sepulveda" userId="d6757e78-5d77-4033-bc1e-7634d9cd1525" providerId="ADAL" clId="{5DF622DD-7543-4CD8-88CC-75EE5A4EC4CB}" dt="2023-06-03T05:51:35.529" v="1413" actId="1076"/>
          <ac:spMkLst>
            <pc:docMk/>
            <pc:sldMk cId="3995397088" sldId="731"/>
            <ac:spMk id="4" creationId="{5D1379B7-E05D-D0AA-F154-CAF0F9C6327C}"/>
          </ac:spMkLst>
        </pc:spChg>
        <pc:spChg chg="mod">
          <ac:chgData name="Eduard Eugenio Duarte Sepulveda" userId="d6757e78-5d77-4033-bc1e-7634d9cd1525" providerId="ADAL" clId="{5DF622DD-7543-4CD8-88CC-75EE5A4EC4CB}" dt="2023-06-03T05:51:35.529" v="1413" actId="1076"/>
          <ac:spMkLst>
            <pc:docMk/>
            <pc:sldMk cId="3995397088" sldId="731"/>
            <ac:spMk id="5" creationId="{F760C59C-732C-871D-6DB5-B3608EB0541C}"/>
          </ac:spMkLst>
        </pc:spChg>
        <pc:spChg chg="mod">
          <ac:chgData name="Eduard Eugenio Duarte Sepulveda" userId="d6757e78-5d77-4033-bc1e-7634d9cd1525" providerId="ADAL" clId="{5DF622DD-7543-4CD8-88CC-75EE5A4EC4CB}" dt="2023-06-03T05:51:35.529" v="1413" actId="1076"/>
          <ac:spMkLst>
            <pc:docMk/>
            <pc:sldMk cId="3995397088" sldId="731"/>
            <ac:spMk id="6" creationId="{226D6E46-D636-1A5C-0A0F-8B861A375594}"/>
          </ac:spMkLst>
        </pc:spChg>
        <pc:spChg chg="mod">
          <ac:chgData name="Eduard Eugenio Duarte Sepulveda" userId="d6757e78-5d77-4033-bc1e-7634d9cd1525" providerId="ADAL" clId="{5DF622DD-7543-4CD8-88CC-75EE5A4EC4CB}" dt="2023-06-03T05:51:35.529" v="1413" actId="1076"/>
          <ac:spMkLst>
            <pc:docMk/>
            <pc:sldMk cId="3995397088" sldId="731"/>
            <ac:spMk id="7" creationId="{6FE8E85F-E8EB-F127-0D42-66781570F4B5}"/>
          </ac:spMkLst>
        </pc:spChg>
        <pc:spChg chg="mod">
          <ac:chgData name="Eduard Eugenio Duarte Sepulveda" userId="d6757e78-5d77-4033-bc1e-7634d9cd1525" providerId="ADAL" clId="{5DF622DD-7543-4CD8-88CC-75EE5A4EC4CB}" dt="2023-06-03T05:51:35.529" v="1413" actId="1076"/>
          <ac:spMkLst>
            <pc:docMk/>
            <pc:sldMk cId="3995397088" sldId="731"/>
            <ac:spMk id="8" creationId="{D147CC11-F113-64BD-08AB-6EA029E59159}"/>
          </ac:spMkLst>
        </pc:spChg>
        <pc:spChg chg="mod">
          <ac:chgData name="Eduard Eugenio Duarte Sepulveda" userId="d6757e78-5d77-4033-bc1e-7634d9cd1525" providerId="ADAL" clId="{5DF622DD-7543-4CD8-88CC-75EE5A4EC4CB}" dt="2023-06-03T05:51:35.529" v="1413" actId="1076"/>
          <ac:spMkLst>
            <pc:docMk/>
            <pc:sldMk cId="3995397088" sldId="731"/>
            <ac:spMk id="9" creationId="{6E46C2D1-3B16-CE76-F52A-D998DB56C39E}"/>
          </ac:spMkLst>
        </pc:spChg>
        <pc:spChg chg="del topLvl">
          <ac:chgData name="Eduard Eugenio Duarte Sepulveda" userId="d6757e78-5d77-4033-bc1e-7634d9cd1525" providerId="ADAL" clId="{5DF622DD-7543-4CD8-88CC-75EE5A4EC4CB}" dt="2023-06-03T05:31:49.692" v="330" actId="478"/>
          <ac:spMkLst>
            <pc:docMk/>
            <pc:sldMk cId="3995397088" sldId="731"/>
            <ac:spMk id="38" creationId="{6800B9D2-1AE8-8C0C-A5F0-E5AA9A15A101}"/>
          </ac:spMkLst>
        </pc:spChg>
        <pc:spChg chg="del mod">
          <ac:chgData name="Eduard Eugenio Duarte Sepulveda" userId="d6757e78-5d77-4033-bc1e-7634d9cd1525" providerId="ADAL" clId="{5DF622DD-7543-4CD8-88CC-75EE5A4EC4CB}" dt="2023-06-03T05:31:45.359" v="329" actId="478"/>
          <ac:spMkLst>
            <pc:docMk/>
            <pc:sldMk cId="3995397088" sldId="731"/>
            <ac:spMk id="39" creationId="{25D55714-C4B3-01B3-F477-3451910949AD}"/>
          </ac:spMkLst>
        </pc:spChg>
        <pc:spChg chg="add mod">
          <ac:chgData name="Eduard Eugenio Duarte Sepulveda" userId="d6757e78-5d77-4033-bc1e-7634d9cd1525" providerId="ADAL" clId="{5DF622DD-7543-4CD8-88CC-75EE5A4EC4CB}" dt="2023-06-03T05:52:07.165" v="1417" actId="1076"/>
          <ac:spMkLst>
            <pc:docMk/>
            <pc:sldMk cId="3995397088" sldId="731"/>
            <ac:spMk id="40" creationId="{BB9BA35B-0191-2285-8D9A-AAB20328C039}"/>
          </ac:spMkLst>
        </pc:spChg>
        <pc:spChg chg="add mod">
          <ac:chgData name="Eduard Eugenio Duarte Sepulveda" userId="d6757e78-5d77-4033-bc1e-7634d9cd1525" providerId="ADAL" clId="{5DF622DD-7543-4CD8-88CC-75EE5A4EC4CB}" dt="2023-06-03T05:52:07.165" v="1417" actId="1076"/>
          <ac:spMkLst>
            <pc:docMk/>
            <pc:sldMk cId="3995397088" sldId="731"/>
            <ac:spMk id="41" creationId="{0D5985AE-CEF7-243A-8273-92BB184CB908}"/>
          </ac:spMkLst>
        </pc:spChg>
        <pc:spChg chg="add mod">
          <ac:chgData name="Eduard Eugenio Duarte Sepulveda" userId="d6757e78-5d77-4033-bc1e-7634d9cd1525" providerId="ADAL" clId="{5DF622DD-7543-4CD8-88CC-75EE5A4EC4CB}" dt="2023-06-03T05:52:07.165" v="1417" actId="1076"/>
          <ac:spMkLst>
            <pc:docMk/>
            <pc:sldMk cId="3995397088" sldId="731"/>
            <ac:spMk id="42" creationId="{A615D9A5-435F-2B5E-81F1-480AF8FA5340}"/>
          </ac:spMkLst>
        </pc:spChg>
        <pc:spChg chg="add mod">
          <ac:chgData name="Eduard Eugenio Duarte Sepulveda" userId="d6757e78-5d77-4033-bc1e-7634d9cd1525" providerId="ADAL" clId="{5DF622DD-7543-4CD8-88CC-75EE5A4EC4CB}" dt="2023-06-03T05:52:07.165" v="1417" actId="1076"/>
          <ac:spMkLst>
            <pc:docMk/>
            <pc:sldMk cId="3995397088" sldId="731"/>
            <ac:spMk id="43" creationId="{C7B5A083-3E4F-44C1-6FC6-26C87D50B1BB}"/>
          </ac:spMkLst>
        </pc:spChg>
        <pc:spChg chg="add mod">
          <ac:chgData name="Eduard Eugenio Duarte Sepulveda" userId="d6757e78-5d77-4033-bc1e-7634d9cd1525" providerId="ADAL" clId="{5DF622DD-7543-4CD8-88CC-75EE5A4EC4CB}" dt="2023-06-03T05:52:07.165" v="1417" actId="1076"/>
          <ac:spMkLst>
            <pc:docMk/>
            <pc:sldMk cId="3995397088" sldId="731"/>
            <ac:spMk id="44" creationId="{8C05F643-2172-E306-78C9-74B5E39BCF2E}"/>
          </ac:spMkLst>
        </pc:spChg>
        <pc:grpChg chg="del">
          <ac:chgData name="Eduard Eugenio Duarte Sepulveda" userId="d6757e78-5d77-4033-bc1e-7634d9cd1525" providerId="ADAL" clId="{5DF622DD-7543-4CD8-88CC-75EE5A4EC4CB}" dt="2023-06-03T05:32:03.752" v="336" actId="478"/>
          <ac:grpSpMkLst>
            <pc:docMk/>
            <pc:sldMk cId="3995397088" sldId="731"/>
            <ac:grpSpMk id="10" creationId="{E1674BC7-6059-93D0-C6A8-377B2033CDBF}"/>
          </ac:grpSpMkLst>
        </pc:grpChg>
        <pc:grpChg chg="del">
          <ac:chgData name="Eduard Eugenio Duarte Sepulveda" userId="d6757e78-5d77-4033-bc1e-7634d9cd1525" providerId="ADAL" clId="{5DF622DD-7543-4CD8-88CC-75EE5A4EC4CB}" dt="2023-06-03T05:32:08.537" v="337" actId="478"/>
          <ac:grpSpMkLst>
            <pc:docMk/>
            <pc:sldMk cId="3995397088" sldId="731"/>
            <ac:grpSpMk id="15" creationId="{003A95C9-A7CC-AE14-0DFB-3BA03320FB11}"/>
          </ac:grpSpMkLst>
        </pc:grpChg>
        <pc:grpChg chg="del">
          <ac:chgData name="Eduard Eugenio Duarte Sepulveda" userId="d6757e78-5d77-4033-bc1e-7634d9cd1525" providerId="ADAL" clId="{5DF622DD-7543-4CD8-88CC-75EE5A4EC4CB}" dt="2023-06-03T05:32:11.148" v="338" actId="478"/>
          <ac:grpSpMkLst>
            <pc:docMk/>
            <pc:sldMk cId="3995397088" sldId="731"/>
            <ac:grpSpMk id="20" creationId="{233F2FAF-E1FA-390E-9B0A-A81C6CD85E91}"/>
          </ac:grpSpMkLst>
        </pc:grpChg>
        <pc:grpChg chg="del mod">
          <ac:chgData name="Eduard Eugenio Duarte Sepulveda" userId="d6757e78-5d77-4033-bc1e-7634d9cd1525" providerId="ADAL" clId="{5DF622DD-7543-4CD8-88CC-75EE5A4EC4CB}" dt="2023-06-03T05:32:01.214" v="335" actId="478"/>
          <ac:grpSpMkLst>
            <pc:docMk/>
            <pc:sldMk cId="3995397088" sldId="731"/>
            <ac:grpSpMk id="25" creationId="{CA0C2E9D-CFB8-CB1E-2792-1C4748D917F5}"/>
          </ac:grpSpMkLst>
        </pc:grpChg>
        <pc:grpChg chg="del mod">
          <ac:chgData name="Eduard Eugenio Duarte Sepulveda" userId="d6757e78-5d77-4033-bc1e-7634d9cd1525" providerId="ADAL" clId="{5DF622DD-7543-4CD8-88CC-75EE5A4EC4CB}" dt="2023-06-03T05:31:57.582" v="333" actId="478"/>
          <ac:grpSpMkLst>
            <pc:docMk/>
            <pc:sldMk cId="3995397088" sldId="731"/>
            <ac:grpSpMk id="30" creationId="{7A79D923-2C32-92CE-66F6-21047555182C}"/>
          </ac:grpSpMkLst>
        </pc:grpChg>
        <pc:grpChg chg="del">
          <ac:chgData name="Eduard Eugenio Duarte Sepulveda" userId="d6757e78-5d77-4033-bc1e-7634d9cd1525" providerId="ADAL" clId="{5DF622DD-7543-4CD8-88CC-75EE5A4EC4CB}" dt="2023-06-03T05:31:49.692" v="330" actId="478"/>
          <ac:grpSpMkLst>
            <pc:docMk/>
            <pc:sldMk cId="3995397088" sldId="731"/>
            <ac:grpSpMk id="35" creationId="{8FABA057-438A-9237-B624-A00425E081E4}"/>
          </ac:grpSpMkLst>
        </pc:grpChg>
        <pc:grpChg chg="del">
          <ac:chgData name="Eduard Eugenio Duarte Sepulveda" userId="d6757e78-5d77-4033-bc1e-7634d9cd1525" providerId="ADAL" clId="{5DF622DD-7543-4CD8-88CC-75EE5A4EC4CB}" dt="2023-06-03T05:31:45.359" v="329" actId="478"/>
          <ac:grpSpMkLst>
            <pc:docMk/>
            <pc:sldMk cId="3995397088" sldId="731"/>
            <ac:grpSpMk id="37" creationId="{95D8C9AB-8FF9-B8C0-7463-5BB239425CE3}"/>
          </ac:grpSpMkLst>
        </pc:grpChg>
        <pc:cxnChg chg="del topLvl">
          <ac:chgData name="Eduard Eugenio Duarte Sepulveda" userId="d6757e78-5d77-4033-bc1e-7634d9cd1525" providerId="ADAL" clId="{5DF622DD-7543-4CD8-88CC-75EE5A4EC4CB}" dt="2023-06-03T05:31:53.931" v="331" actId="478"/>
          <ac:cxnSpMkLst>
            <pc:docMk/>
            <pc:sldMk cId="3995397088" sldId="731"/>
            <ac:cxnSpMk id="36" creationId="{CB9D8450-BE55-852D-370A-65A04468C371}"/>
          </ac:cxnSpMkLst>
        </pc:cxnChg>
      </pc:sldChg>
      <pc:sldChg chg="addSp delSp modSp add mod">
        <pc:chgData name="Eduard Eugenio Duarte Sepulveda" userId="d6757e78-5d77-4033-bc1e-7634d9cd1525" providerId="ADAL" clId="{5DF622DD-7543-4CD8-88CC-75EE5A4EC4CB}" dt="2023-06-04T04:56:26.527" v="5274" actId="1076"/>
        <pc:sldMkLst>
          <pc:docMk/>
          <pc:sldMk cId="2901785778" sldId="732"/>
        </pc:sldMkLst>
        <pc:spChg chg="mod">
          <ac:chgData name="Eduard Eugenio Duarte Sepulveda" userId="d6757e78-5d77-4033-bc1e-7634d9cd1525" providerId="ADAL" clId="{5DF622DD-7543-4CD8-88CC-75EE5A4EC4CB}" dt="2023-06-04T04:21:11.272" v="4413" actId="20577"/>
          <ac:spMkLst>
            <pc:docMk/>
            <pc:sldMk cId="2901785778" sldId="732"/>
            <ac:spMk id="2" creationId="{00000000-0000-0000-0000-000000000000}"/>
          </ac:spMkLst>
        </pc:spChg>
        <pc:spChg chg="add del mod">
          <ac:chgData name="Eduard Eugenio Duarte Sepulveda" userId="d6757e78-5d77-4033-bc1e-7634d9cd1525" providerId="ADAL" clId="{5DF622DD-7543-4CD8-88CC-75EE5A4EC4CB}" dt="2023-06-04T04:42:23.436" v="4959" actId="478"/>
          <ac:spMkLst>
            <pc:docMk/>
            <pc:sldMk cId="2901785778" sldId="732"/>
            <ac:spMk id="3" creationId="{6E485174-D231-DDF4-E420-489CBA97B7D1}"/>
          </ac:spMkLst>
        </pc:spChg>
        <pc:spChg chg="add del mod">
          <ac:chgData name="Eduard Eugenio Duarte Sepulveda" userId="d6757e78-5d77-4033-bc1e-7634d9cd1525" providerId="ADAL" clId="{5DF622DD-7543-4CD8-88CC-75EE5A4EC4CB}" dt="2023-06-04T04:42:26.243" v="4960" actId="478"/>
          <ac:spMkLst>
            <pc:docMk/>
            <pc:sldMk cId="2901785778" sldId="732"/>
            <ac:spMk id="4" creationId="{23BA2C35-8F5D-A665-52F7-EB2F7C25E268}"/>
          </ac:spMkLst>
        </pc:spChg>
        <pc:spChg chg="add del mod">
          <ac:chgData name="Eduard Eugenio Duarte Sepulveda" userId="d6757e78-5d77-4033-bc1e-7634d9cd1525" providerId="ADAL" clId="{5DF622DD-7543-4CD8-88CC-75EE5A4EC4CB}" dt="2023-06-04T04:42:19.910" v="4958" actId="478"/>
          <ac:spMkLst>
            <pc:docMk/>
            <pc:sldMk cId="2901785778" sldId="732"/>
            <ac:spMk id="5" creationId="{B4DA0BC2-2ED4-2401-1814-E5BF337E951E}"/>
          </ac:spMkLst>
        </pc:spChg>
        <pc:spChg chg="add del mod">
          <ac:chgData name="Eduard Eugenio Duarte Sepulveda" userId="d6757e78-5d77-4033-bc1e-7634d9cd1525" providerId="ADAL" clId="{5DF622DD-7543-4CD8-88CC-75EE5A4EC4CB}" dt="2023-06-04T04:36:16.449" v="4750" actId="478"/>
          <ac:spMkLst>
            <pc:docMk/>
            <pc:sldMk cId="2901785778" sldId="732"/>
            <ac:spMk id="6" creationId="{D7BB98E8-447A-5855-8038-1D5EEACFDC30}"/>
          </ac:spMkLst>
        </pc:spChg>
        <pc:spChg chg="add del mod">
          <ac:chgData name="Eduard Eugenio Duarte Sepulveda" userId="d6757e78-5d77-4033-bc1e-7634d9cd1525" providerId="ADAL" clId="{5DF622DD-7543-4CD8-88CC-75EE5A4EC4CB}" dt="2023-06-04T04:23:33.426" v="4441" actId="478"/>
          <ac:spMkLst>
            <pc:docMk/>
            <pc:sldMk cId="2901785778" sldId="732"/>
            <ac:spMk id="7" creationId="{A5ACC371-44F2-27BD-11D2-970B78B7C7C5}"/>
          </ac:spMkLst>
        </pc:spChg>
        <pc:spChg chg="add del mod">
          <ac:chgData name="Eduard Eugenio Duarte Sepulveda" userId="d6757e78-5d77-4033-bc1e-7634d9cd1525" providerId="ADAL" clId="{5DF622DD-7543-4CD8-88CC-75EE5A4EC4CB}" dt="2023-06-04T04:25:18.520" v="4453" actId="478"/>
          <ac:spMkLst>
            <pc:docMk/>
            <pc:sldMk cId="2901785778" sldId="732"/>
            <ac:spMk id="8" creationId="{0A6B45B3-E022-0424-EE93-BD4B1D076A4E}"/>
          </ac:spMkLst>
        </pc:spChg>
        <pc:spChg chg="add del mod">
          <ac:chgData name="Eduard Eugenio Duarte Sepulveda" userId="d6757e78-5d77-4033-bc1e-7634d9cd1525" providerId="ADAL" clId="{5DF622DD-7543-4CD8-88CC-75EE5A4EC4CB}" dt="2023-06-04T04:42:30.631" v="4962" actId="478"/>
          <ac:spMkLst>
            <pc:docMk/>
            <pc:sldMk cId="2901785778" sldId="732"/>
            <ac:spMk id="11" creationId="{65925474-F7C8-ED71-A901-5C06B57D8F50}"/>
          </ac:spMkLst>
        </pc:spChg>
        <pc:spChg chg="add del mod">
          <ac:chgData name="Eduard Eugenio Duarte Sepulveda" userId="d6757e78-5d77-4033-bc1e-7634d9cd1525" providerId="ADAL" clId="{5DF622DD-7543-4CD8-88CC-75EE5A4EC4CB}" dt="2023-06-04T04:42:28.358" v="4961" actId="478"/>
          <ac:spMkLst>
            <pc:docMk/>
            <pc:sldMk cId="2901785778" sldId="732"/>
            <ac:spMk id="13" creationId="{48069D24-99C4-ADCB-E256-D6928D56A951}"/>
          </ac:spMkLst>
        </pc:spChg>
        <pc:spChg chg="add del mod">
          <ac:chgData name="Eduard Eugenio Duarte Sepulveda" userId="d6757e78-5d77-4033-bc1e-7634d9cd1525" providerId="ADAL" clId="{5DF622DD-7543-4CD8-88CC-75EE5A4EC4CB}" dt="2023-06-04T04:27:55.508" v="4586" actId="478"/>
          <ac:spMkLst>
            <pc:docMk/>
            <pc:sldMk cId="2901785778" sldId="732"/>
            <ac:spMk id="15" creationId="{7BAF8553-BF14-181C-C1B8-41B2442390D3}"/>
          </ac:spMkLst>
        </pc:spChg>
        <pc:spChg chg="add del mod">
          <ac:chgData name="Eduard Eugenio Duarte Sepulveda" userId="d6757e78-5d77-4033-bc1e-7634d9cd1525" providerId="ADAL" clId="{5DF622DD-7543-4CD8-88CC-75EE5A4EC4CB}" dt="2023-06-04T04:32:25.451" v="4662" actId="12084"/>
          <ac:spMkLst>
            <pc:docMk/>
            <pc:sldMk cId="2901785778" sldId="732"/>
            <ac:spMk id="17" creationId="{5B9739E9-BE18-89CD-AE97-F0EFD92445DE}"/>
          </ac:spMkLst>
        </pc:spChg>
        <pc:spChg chg="mod">
          <ac:chgData name="Eduard Eugenio Duarte Sepulveda" userId="d6757e78-5d77-4033-bc1e-7634d9cd1525" providerId="ADAL" clId="{5DF622DD-7543-4CD8-88CC-75EE5A4EC4CB}" dt="2023-06-04T04:21:51.242" v="4438" actId="790"/>
          <ac:spMkLst>
            <pc:docMk/>
            <pc:sldMk cId="2901785778" sldId="732"/>
            <ac:spMk id="19" creationId="{00000000-0000-0000-0000-000000000000}"/>
          </ac:spMkLst>
        </pc:spChg>
        <pc:spChg chg="add del mod">
          <ac:chgData name="Eduard Eugenio Duarte Sepulveda" userId="d6757e78-5d77-4033-bc1e-7634d9cd1525" providerId="ADAL" clId="{5DF622DD-7543-4CD8-88CC-75EE5A4EC4CB}" dt="2023-06-04T04:37:46.164" v="4766" actId="12084"/>
          <ac:spMkLst>
            <pc:docMk/>
            <pc:sldMk cId="2901785778" sldId="732"/>
            <ac:spMk id="20" creationId="{988FCE77-FEB9-2422-E596-D3306E4B883E}"/>
          </ac:spMkLst>
        </pc:spChg>
        <pc:spChg chg="add del mod">
          <ac:chgData name="Eduard Eugenio Duarte Sepulveda" userId="d6757e78-5d77-4033-bc1e-7634d9cd1525" providerId="ADAL" clId="{5DF622DD-7543-4CD8-88CC-75EE5A4EC4CB}" dt="2023-06-04T04:40:40.878" v="4877" actId="12084"/>
          <ac:spMkLst>
            <pc:docMk/>
            <pc:sldMk cId="2901785778" sldId="732"/>
            <ac:spMk id="21" creationId="{3575C3F3-2562-4479-B9D9-258B9B176408}"/>
          </ac:spMkLst>
        </pc:spChg>
        <pc:spChg chg="add mod">
          <ac:chgData name="Eduard Eugenio Duarte Sepulveda" userId="d6757e78-5d77-4033-bc1e-7634d9cd1525" providerId="ADAL" clId="{5DF622DD-7543-4CD8-88CC-75EE5A4EC4CB}" dt="2023-06-04T04:43:00.279" v="4966" actId="1076"/>
          <ac:spMkLst>
            <pc:docMk/>
            <pc:sldMk cId="2901785778" sldId="732"/>
            <ac:spMk id="22" creationId="{75878B57-5637-8036-000D-FB4734CBE61A}"/>
          </ac:spMkLst>
        </pc:spChg>
        <pc:spChg chg="add del mod">
          <ac:chgData name="Eduard Eugenio Duarte Sepulveda" userId="d6757e78-5d77-4033-bc1e-7634d9cd1525" providerId="ADAL" clId="{5DF622DD-7543-4CD8-88CC-75EE5A4EC4CB}" dt="2023-06-04T04:42:07.083" v="4955" actId="478"/>
          <ac:spMkLst>
            <pc:docMk/>
            <pc:sldMk cId="2901785778" sldId="732"/>
            <ac:spMk id="23" creationId="{40642149-2323-E41C-4E9D-A33798B0739F}"/>
          </ac:spMkLst>
        </pc:spChg>
        <pc:spChg chg="add del mod">
          <ac:chgData name="Eduard Eugenio Duarte Sepulveda" userId="d6757e78-5d77-4033-bc1e-7634d9cd1525" providerId="ADAL" clId="{5DF622DD-7543-4CD8-88CC-75EE5A4EC4CB}" dt="2023-06-04T04:44:09.059" v="5040" actId="12084"/>
          <ac:spMkLst>
            <pc:docMk/>
            <pc:sldMk cId="2901785778" sldId="732"/>
            <ac:spMk id="29" creationId="{FF4851DD-6FB2-907A-4AA3-7B4E0FAFEFE5}"/>
          </ac:spMkLst>
        </pc:spChg>
        <pc:spChg chg="add mod">
          <ac:chgData name="Eduard Eugenio Duarte Sepulveda" userId="d6757e78-5d77-4033-bc1e-7634d9cd1525" providerId="ADAL" clId="{5DF622DD-7543-4CD8-88CC-75EE5A4EC4CB}" dt="2023-06-04T04:56:26.527" v="5274" actId="1076"/>
          <ac:spMkLst>
            <pc:docMk/>
            <pc:sldMk cId="2901785778" sldId="732"/>
            <ac:spMk id="31" creationId="{BBB8538F-863D-BF04-7521-DA36F70DC57E}"/>
          </ac:spMkLst>
        </pc:spChg>
        <pc:spChg chg="del">
          <ac:chgData name="Eduard Eugenio Duarte Sepulveda" userId="d6757e78-5d77-4033-bc1e-7634d9cd1525" providerId="ADAL" clId="{5DF622DD-7543-4CD8-88CC-75EE5A4EC4CB}" dt="2023-06-03T05:38:23.520" v="775" actId="478"/>
          <ac:spMkLst>
            <pc:docMk/>
            <pc:sldMk cId="2901785778" sldId="732"/>
            <ac:spMk id="60" creationId="{00000000-0000-0000-0000-000000000000}"/>
          </ac:spMkLst>
        </pc:spChg>
        <pc:spChg chg="del">
          <ac:chgData name="Eduard Eugenio Duarte Sepulveda" userId="d6757e78-5d77-4033-bc1e-7634d9cd1525" providerId="ADAL" clId="{5DF622DD-7543-4CD8-88CC-75EE5A4EC4CB}" dt="2023-06-03T05:38:23.520" v="775" actId="478"/>
          <ac:spMkLst>
            <pc:docMk/>
            <pc:sldMk cId="2901785778" sldId="732"/>
            <ac:spMk id="61" creationId="{00000000-0000-0000-0000-000000000000}"/>
          </ac:spMkLst>
        </pc:spChg>
        <pc:spChg chg="del">
          <ac:chgData name="Eduard Eugenio Duarte Sepulveda" userId="d6757e78-5d77-4033-bc1e-7634d9cd1525" providerId="ADAL" clId="{5DF622DD-7543-4CD8-88CC-75EE5A4EC4CB}" dt="2023-06-03T05:38:23.520" v="775" actId="478"/>
          <ac:spMkLst>
            <pc:docMk/>
            <pc:sldMk cId="2901785778" sldId="732"/>
            <ac:spMk id="63" creationId="{00000000-0000-0000-0000-000000000000}"/>
          </ac:spMkLst>
        </pc:spChg>
        <pc:spChg chg="del">
          <ac:chgData name="Eduard Eugenio Duarte Sepulveda" userId="d6757e78-5d77-4033-bc1e-7634d9cd1525" providerId="ADAL" clId="{5DF622DD-7543-4CD8-88CC-75EE5A4EC4CB}" dt="2023-06-03T05:38:23.520" v="775" actId="478"/>
          <ac:spMkLst>
            <pc:docMk/>
            <pc:sldMk cId="2901785778" sldId="732"/>
            <ac:spMk id="65" creationId="{00000000-0000-0000-0000-000000000000}"/>
          </ac:spMkLst>
        </pc:spChg>
        <pc:spChg chg="del">
          <ac:chgData name="Eduard Eugenio Duarte Sepulveda" userId="d6757e78-5d77-4033-bc1e-7634d9cd1525" providerId="ADAL" clId="{5DF622DD-7543-4CD8-88CC-75EE5A4EC4CB}" dt="2023-06-03T05:38:23.520" v="775" actId="478"/>
          <ac:spMkLst>
            <pc:docMk/>
            <pc:sldMk cId="2901785778" sldId="732"/>
            <ac:spMk id="67" creationId="{00000000-0000-0000-0000-000000000000}"/>
          </ac:spMkLst>
        </pc:spChg>
        <pc:spChg chg="del">
          <ac:chgData name="Eduard Eugenio Duarte Sepulveda" userId="d6757e78-5d77-4033-bc1e-7634d9cd1525" providerId="ADAL" clId="{5DF622DD-7543-4CD8-88CC-75EE5A4EC4CB}" dt="2023-06-03T05:38:23.520" v="775" actId="478"/>
          <ac:spMkLst>
            <pc:docMk/>
            <pc:sldMk cId="2901785778" sldId="732"/>
            <ac:spMk id="113" creationId="{00000000-0000-0000-0000-000000000000}"/>
          </ac:spMkLst>
        </pc:spChg>
        <pc:grpChg chg="del">
          <ac:chgData name="Eduard Eugenio Duarte Sepulveda" userId="d6757e78-5d77-4033-bc1e-7634d9cd1525" providerId="ADAL" clId="{5DF622DD-7543-4CD8-88CC-75EE5A4EC4CB}" dt="2023-06-03T05:38:23.520" v="775" actId="478"/>
          <ac:grpSpMkLst>
            <pc:docMk/>
            <pc:sldMk cId="2901785778" sldId="732"/>
            <ac:grpSpMk id="138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3T05:38:23.520" v="775" actId="478"/>
          <ac:grpSpMkLst>
            <pc:docMk/>
            <pc:sldMk cId="2901785778" sldId="732"/>
            <ac:grpSpMk id="141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3T05:38:29.338" v="776" actId="478"/>
          <ac:grpSpMkLst>
            <pc:docMk/>
            <pc:sldMk cId="2901785778" sldId="732"/>
            <ac:grpSpMk id="144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3T05:38:29.338" v="776" actId="478"/>
          <ac:grpSpMkLst>
            <pc:docMk/>
            <pc:sldMk cId="2901785778" sldId="732"/>
            <ac:grpSpMk id="147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3T05:38:29.338" v="776" actId="478"/>
          <ac:grpSpMkLst>
            <pc:docMk/>
            <pc:sldMk cId="2901785778" sldId="732"/>
            <ac:grpSpMk id="150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3T05:38:29.338" v="776" actId="478"/>
          <ac:grpSpMkLst>
            <pc:docMk/>
            <pc:sldMk cId="2901785778" sldId="732"/>
            <ac:grpSpMk id="153" creationId="{00000000-0000-0000-0000-000000000000}"/>
          </ac:grpSpMkLst>
        </pc:grpChg>
        <pc:graphicFrameChg chg="add del mod">
          <ac:chgData name="Eduard Eugenio Duarte Sepulveda" userId="d6757e78-5d77-4033-bc1e-7634d9cd1525" providerId="ADAL" clId="{5DF622DD-7543-4CD8-88CC-75EE5A4EC4CB}" dt="2023-06-04T04:32:02.847" v="4661" actId="12084"/>
          <ac:graphicFrameMkLst>
            <pc:docMk/>
            <pc:sldMk cId="2901785778" sldId="732"/>
            <ac:graphicFrameMk id="24" creationId="{EFD987AC-34DE-A923-1B43-C3D9E6D0C651}"/>
          </ac:graphicFrameMkLst>
        </pc:graphicFrameChg>
        <pc:graphicFrameChg chg="add del mod">
          <ac:chgData name="Eduard Eugenio Duarte Sepulveda" userId="d6757e78-5d77-4033-bc1e-7634d9cd1525" providerId="ADAL" clId="{5DF622DD-7543-4CD8-88CC-75EE5A4EC4CB}" dt="2023-06-04T04:37:10.518" v="4763" actId="478"/>
          <ac:graphicFrameMkLst>
            <pc:docMk/>
            <pc:sldMk cId="2901785778" sldId="732"/>
            <ac:graphicFrameMk id="25" creationId="{23589E7A-E4A6-8C7A-4E8A-5F07F3EFE5EF}"/>
          </ac:graphicFrameMkLst>
        </pc:graphicFrameChg>
        <pc:graphicFrameChg chg="add del mod">
          <ac:chgData name="Eduard Eugenio Duarte Sepulveda" userId="d6757e78-5d77-4033-bc1e-7634d9cd1525" providerId="ADAL" clId="{5DF622DD-7543-4CD8-88CC-75EE5A4EC4CB}" dt="2023-06-04T04:37:30.254" v="4765" actId="12084"/>
          <ac:graphicFrameMkLst>
            <pc:docMk/>
            <pc:sldMk cId="2901785778" sldId="732"/>
            <ac:graphicFrameMk id="26" creationId="{34091C04-F1B7-CD6C-FDAD-2CD09BF58F5E}"/>
          </ac:graphicFrameMkLst>
        </pc:graphicFrameChg>
        <pc:graphicFrameChg chg="add mod">
          <ac:chgData name="Eduard Eugenio Duarte Sepulveda" userId="d6757e78-5d77-4033-bc1e-7634d9cd1525" providerId="ADAL" clId="{5DF622DD-7543-4CD8-88CC-75EE5A4EC4CB}" dt="2023-06-04T04:42:57.046" v="4965" actId="1076"/>
          <ac:graphicFrameMkLst>
            <pc:docMk/>
            <pc:sldMk cId="2901785778" sldId="732"/>
            <ac:graphicFrameMk id="27" creationId="{CA3A3CF9-44B2-27FA-271D-841E4656AB07}"/>
          </ac:graphicFrameMkLst>
        </pc:graphicFrameChg>
        <pc:graphicFrameChg chg="add mod">
          <ac:chgData name="Eduard Eugenio Duarte Sepulveda" userId="d6757e78-5d77-4033-bc1e-7634d9cd1525" providerId="ADAL" clId="{5DF622DD-7543-4CD8-88CC-75EE5A4EC4CB}" dt="2023-06-04T04:43:35.042" v="5038" actId="313"/>
          <ac:graphicFrameMkLst>
            <pc:docMk/>
            <pc:sldMk cId="2901785778" sldId="732"/>
            <ac:graphicFrameMk id="28" creationId="{92C2B34F-D48B-F5D9-C7B6-252A636B766C}"/>
          </ac:graphicFrameMkLst>
        </pc:graphicFrameChg>
        <pc:graphicFrameChg chg="add mod">
          <ac:chgData name="Eduard Eugenio Duarte Sepulveda" userId="d6757e78-5d77-4033-bc1e-7634d9cd1525" providerId="ADAL" clId="{5DF622DD-7543-4CD8-88CC-75EE5A4EC4CB}" dt="2023-06-04T04:44:41.004" v="5066" actId="1076"/>
          <ac:graphicFrameMkLst>
            <pc:docMk/>
            <pc:sldMk cId="2901785778" sldId="732"/>
            <ac:graphicFrameMk id="30" creationId="{CEB5E74D-0F48-8F03-DE90-71211BA09FAF}"/>
          </ac:graphicFrameMkLst>
        </pc:graphicFrameChg>
        <pc:cxnChg chg="del">
          <ac:chgData name="Eduard Eugenio Duarte Sepulveda" userId="d6757e78-5d77-4033-bc1e-7634d9cd1525" providerId="ADAL" clId="{5DF622DD-7543-4CD8-88CC-75EE5A4EC4CB}" dt="2023-06-03T05:38:23.520" v="775" actId="478"/>
          <ac:cxnSpMkLst>
            <pc:docMk/>
            <pc:sldMk cId="2901785778" sldId="732"/>
            <ac:cxnSpMk id="10" creationId="{00000000-0000-0000-0000-000000000000}"/>
          </ac:cxnSpMkLst>
        </pc:cxnChg>
        <pc:cxnChg chg="del">
          <ac:chgData name="Eduard Eugenio Duarte Sepulveda" userId="d6757e78-5d77-4033-bc1e-7634d9cd1525" providerId="ADAL" clId="{5DF622DD-7543-4CD8-88CC-75EE5A4EC4CB}" dt="2023-06-03T05:38:23.520" v="775" actId="478"/>
          <ac:cxnSpMkLst>
            <pc:docMk/>
            <pc:sldMk cId="2901785778" sldId="732"/>
            <ac:cxnSpMk id="12" creationId="{00000000-0000-0000-0000-000000000000}"/>
          </ac:cxnSpMkLst>
        </pc:cxnChg>
        <pc:cxnChg chg="del">
          <ac:chgData name="Eduard Eugenio Duarte Sepulveda" userId="d6757e78-5d77-4033-bc1e-7634d9cd1525" providerId="ADAL" clId="{5DF622DD-7543-4CD8-88CC-75EE5A4EC4CB}" dt="2023-06-03T05:38:23.520" v="775" actId="478"/>
          <ac:cxnSpMkLst>
            <pc:docMk/>
            <pc:sldMk cId="2901785778" sldId="732"/>
            <ac:cxnSpMk id="14" creationId="{00000000-0000-0000-0000-000000000000}"/>
          </ac:cxnSpMkLst>
        </pc:cxnChg>
        <pc:cxnChg chg="del">
          <ac:chgData name="Eduard Eugenio Duarte Sepulveda" userId="d6757e78-5d77-4033-bc1e-7634d9cd1525" providerId="ADAL" clId="{5DF622DD-7543-4CD8-88CC-75EE5A4EC4CB}" dt="2023-06-03T05:38:23.520" v="775" actId="478"/>
          <ac:cxnSpMkLst>
            <pc:docMk/>
            <pc:sldMk cId="2901785778" sldId="732"/>
            <ac:cxnSpMk id="16" creationId="{00000000-0000-0000-0000-000000000000}"/>
          </ac:cxnSpMkLst>
        </pc:cxnChg>
        <pc:cxnChg chg="del">
          <ac:chgData name="Eduard Eugenio Duarte Sepulveda" userId="d6757e78-5d77-4033-bc1e-7634d9cd1525" providerId="ADAL" clId="{5DF622DD-7543-4CD8-88CC-75EE5A4EC4CB}" dt="2023-06-03T05:38:23.520" v="775" actId="478"/>
          <ac:cxnSpMkLst>
            <pc:docMk/>
            <pc:sldMk cId="2901785778" sldId="732"/>
            <ac:cxnSpMk id="18" creationId="{00000000-0000-0000-0000-000000000000}"/>
          </ac:cxnSpMkLst>
        </pc:cxnChg>
      </pc:sldChg>
      <pc:sldChg chg="addSp modSp new mod">
        <pc:chgData name="Eduard Eugenio Duarte Sepulveda" userId="d6757e78-5d77-4033-bc1e-7634d9cd1525" providerId="ADAL" clId="{5DF622DD-7543-4CD8-88CC-75EE5A4EC4CB}" dt="2023-06-04T05:23:57.302" v="5626" actId="20577"/>
        <pc:sldMkLst>
          <pc:docMk/>
          <pc:sldMk cId="654497473" sldId="733"/>
        </pc:sldMkLst>
        <pc:spChg chg="mod">
          <ac:chgData name="Eduard Eugenio Duarte Sepulveda" userId="d6757e78-5d77-4033-bc1e-7634d9cd1525" providerId="ADAL" clId="{5DF622DD-7543-4CD8-88CC-75EE5A4EC4CB}" dt="2023-06-04T05:23:57.302" v="5626" actId="20577"/>
          <ac:spMkLst>
            <pc:docMk/>
            <pc:sldMk cId="654497473" sldId="733"/>
            <ac:spMk id="2" creationId="{8D201F73-E376-7887-7F4C-EDD793C07479}"/>
          </ac:spMkLst>
        </pc:spChg>
        <pc:spChg chg="mod">
          <ac:chgData name="Eduard Eugenio Duarte Sepulveda" userId="d6757e78-5d77-4033-bc1e-7634d9cd1525" providerId="ADAL" clId="{5DF622DD-7543-4CD8-88CC-75EE5A4EC4CB}" dt="2023-06-04T05:23:52.014" v="5609" actId="20577"/>
          <ac:spMkLst>
            <pc:docMk/>
            <pc:sldMk cId="654497473" sldId="733"/>
            <ac:spMk id="3" creationId="{352E1D53-B4F0-2525-8A18-1070D38F2E06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4" creationId="{8615D0B3-FCF2-4FBB-4AE7-9E9AF85B5E7E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5" creationId="{D994E010-699F-3E8B-7066-537B3F0F42BF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6" creationId="{24391C38-5E6C-9F28-F6DD-E508356DC28A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7" creationId="{AFE2C09F-C7E5-3909-CE6B-0964A30881A0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8" creationId="{A133F3F1-A9B1-4BA8-4B22-C6C1946C23E9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9" creationId="{848C1D85-602C-732D-64E7-F94C3939AE0B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10" creationId="{59583C33-B65F-0801-5744-4458394B2CCE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11" creationId="{F515BD64-021E-0E6A-37BA-ED27C8D0289C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12" creationId="{F065CD44-9BF5-1D67-0372-45314BBC6495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13" creationId="{AE272710-E212-310B-994D-141B894DF44B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14" creationId="{2AB6CCCB-5FFF-919C-303F-846F0DE3B869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15" creationId="{F2F72D14-BA6B-227C-E02D-F460ADEDE5F2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16" creationId="{DE3C0223-A3B1-704E-B365-186177A1E6E7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17" creationId="{A6F3B243-C872-30C2-1CCA-84F73D10D9B9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18" creationId="{F665BE43-5979-82C8-4F04-EF81466A0567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19" creationId="{65ABE1C3-2C37-3177-BEB9-57C56F5C38B2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22" creationId="{D33937A6-1700-D1B4-A818-F64B6F39C142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23" creationId="{D7CBEC5D-8F43-E99D-66B1-B20C25CB8354}"/>
          </ac:spMkLst>
        </pc:spChg>
        <pc:cxnChg chg="add mod">
          <ac:chgData name="Eduard Eugenio Duarte Sepulveda" userId="d6757e78-5d77-4033-bc1e-7634d9cd1525" providerId="ADAL" clId="{5DF622DD-7543-4CD8-88CC-75EE5A4EC4CB}" dt="2023-06-03T05:42:14.324" v="1021"/>
          <ac:cxnSpMkLst>
            <pc:docMk/>
            <pc:sldMk cId="654497473" sldId="733"/>
            <ac:cxnSpMk id="20" creationId="{3BB5008D-26D6-B3CE-24F4-9BF7FAEB2DF6}"/>
          </ac:cxnSpMkLst>
        </pc:cxnChg>
        <pc:cxnChg chg="add mod">
          <ac:chgData name="Eduard Eugenio Duarte Sepulveda" userId="d6757e78-5d77-4033-bc1e-7634d9cd1525" providerId="ADAL" clId="{5DF622DD-7543-4CD8-88CC-75EE5A4EC4CB}" dt="2023-06-03T05:42:14.324" v="1021"/>
          <ac:cxnSpMkLst>
            <pc:docMk/>
            <pc:sldMk cId="654497473" sldId="733"/>
            <ac:cxnSpMk id="21" creationId="{C9487968-B467-CE18-0F45-8B48222B3286}"/>
          </ac:cxnSpMkLst>
        </pc:cxnChg>
      </pc:sldChg>
      <pc:sldChg chg="addSp delSp modSp new mod">
        <pc:chgData name="Eduard Eugenio Duarte Sepulveda" userId="d6757e78-5d77-4033-bc1e-7634d9cd1525" providerId="ADAL" clId="{5DF622DD-7543-4CD8-88CC-75EE5A4EC4CB}" dt="2023-06-04T05:24:23.535" v="5629"/>
        <pc:sldMkLst>
          <pc:docMk/>
          <pc:sldMk cId="532268468" sldId="734"/>
        </pc:sldMkLst>
        <pc:spChg chg="del">
          <ac:chgData name="Eduard Eugenio Duarte Sepulveda" userId="d6757e78-5d77-4033-bc1e-7634d9cd1525" providerId="ADAL" clId="{5DF622DD-7543-4CD8-88CC-75EE5A4EC4CB}" dt="2023-06-04T05:24:23.159" v="5628" actId="478"/>
          <ac:spMkLst>
            <pc:docMk/>
            <pc:sldMk cId="532268468" sldId="734"/>
            <ac:spMk id="2" creationId="{7710A039-634D-9AA4-ACD2-F1F99D43426F}"/>
          </ac:spMkLst>
        </pc:spChg>
        <pc:spChg chg="del">
          <ac:chgData name="Eduard Eugenio Duarte Sepulveda" userId="d6757e78-5d77-4033-bc1e-7634d9cd1525" providerId="ADAL" clId="{5DF622DD-7543-4CD8-88CC-75EE5A4EC4CB}" dt="2023-06-04T05:24:20.450" v="5627" actId="478"/>
          <ac:spMkLst>
            <pc:docMk/>
            <pc:sldMk cId="532268468" sldId="734"/>
            <ac:spMk id="3" creationId="{647B0780-6A5A-1ABB-5467-F6F3194C37EA}"/>
          </ac:spMkLst>
        </pc:spChg>
        <pc:spChg chg="add mod">
          <ac:chgData name="Eduard Eugenio Duarte Sepulveda" userId="d6757e78-5d77-4033-bc1e-7634d9cd1525" providerId="ADAL" clId="{5DF622DD-7543-4CD8-88CC-75EE5A4EC4CB}" dt="2023-06-03T05:43:17.919" v="1024" actId="1076"/>
          <ac:spMkLst>
            <pc:docMk/>
            <pc:sldMk cId="532268468" sldId="734"/>
            <ac:spMk id="5" creationId="{E4017F7B-337A-4357-AD76-F9049B2480FD}"/>
          </ac:spMkLst>
        </pc:spChg>
        <pc:spChg chg="add mod">
          <ac:chgData name="Eduard Eugenio Duarte Sepulveda" userId="d6757e78-5d77-4033-bc1e-7634d9cd1525" providerId="ADAL" clId="{5DF622DD-7543-4CD8-88CC-75EE5A4EC4CB}" dt="2023-06-03T05:43:17.919" v="1024" actId="1076"/>
          <ac:spMkLst>
            <pc:docMk/>
            <pc:sldMk cId="532268468" sldId="734"/>
            <ac:spMk id="6" creationId="{D96C90ED-BFEB-4266-919D-84AE92489BBE}"/>
          </ac:spMkLst>
        </pc:spChg>
        <pc:spChg chg="add mod">
          <ac:chgData name="Eduard Eugenio Duarte Sepulveda" userId="d6757e78-5d77-4033-bc1e-7634d9cd1525" providerId="ADAL" clId="{5DF622DD-7543-4CD8-88CC-75EE5A4EC4CB}" dt="2023-06-03T05:43:17.919" v="1024" actId="1076"/>
          <ac:spMkLst>
            <pc:docMk/>
            <pc:sldMk cId="532268468" sldId="734"/>
            <ac:spMk id="11" creationId="{00532322-9129-4AE1-A2C4-285E4E74738D}"/>
          </ac:spMkLst>
        </pc:spChg>
        <pc:spChg chg="add mod">
          <ac:chgData name="Eduard Eugenio Duarte Sepulveda" userId="d6757e78-5d77-4033-bc1e-7634d9cd1525" providerId="ADAL" clId="{5DF622DD-7543-4CD8-88CC-75EE5A4EC4CB}" dt="2023-06-03T05:43:17.919" v="1024" actId="1076"/>
          <ac:spMkLst>
            <pc:docMk/>
            <pc:sldMk cId="532268468" sldId="734"/>
            <ac:spMk id="12" creationId="{C8E8FD00-D414-4BDD-A0F6-A0C24F53F472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13" creationId="{6509078B-05C5-4B33-843C-2B7948A009F1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14" creationId="{9181D868-00A2-4754-8593-EEDB186F88F8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15" creationId="{CED58B34-04B8-4DC3-BDFC-C99467E45E98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16" creationId="{0B677530-A725-48E9-8839-0C6DB4A46B3D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17" creationId="{6262D58F-4694-43C1-AEBC-3E9F47F0AE33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18" creationId="{1D52415D-2403-4AC2-AFB8-17725CFC78BB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19" creationId="{5CC1EB65-72A2-48DB-8B89-84B2B5FF417E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20" creationId="{74E139D2-9E2A-4B5D-AAA5-2FA4DB1A5887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21" creationId="{4B84983B-A52D-431D-B8F5-8768841C834E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22" creationId="{50C6A7CC-D3EE-4852-873C-0A70C854DA46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23" creationId="{E6C65315-89DF-4DF1-809B-0085743F3484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24" creationId="{1487F2F5-5EBE-47FC-8087-A58702BFB05C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25" creationId="{E72B7BBD-236F-40D2-8506-FF27B9EBC757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26" creationId="{AE02AF41-A9A4-4279-AEAB-582445A5ABDF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27" creationId="{46F4A286-A62B-4726-B497-87AE11931957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28" creationId="{E6EF14F2-2CF3-411A-9CE4-5AF5F42A1D13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29" creationId="{2E8B4373-5B9B-4F45-9969-5EE2D2DBF1DE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30" creationId="{7AC297AD-E6CC-4286-811A-72FDF1D24A3B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31" creationId="{16625FEA-0355-4F35-8987-845F57220FF8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32" creationId="{135D82D0-194A-43F7-9CCB-E1623C2BAC28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33" creationId="{1DBE2E99-9501-4CEC-ABAD-5EBDD538686B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34" creationId="{F995D8E6-CBE4-42BF-9EC4-19AB17DA2CA5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35" creationId="{689728C1-3BEF-493D-9BA0-492089286D8F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36" creationId="{E2E79352-95E5-474E-B608-E8E01492C3AE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37" creationId="{2A528983-D0C2-40C1-A163-6433DB8ECA8B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38" creationId="{13367CA4-8C36-48C8-8820-C84C81295548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39" creationId="{23104867-F1E2-423B-BC85-6617DEF3ED38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40" creationId="{FF9617FC-4785-4DA5-8C93-902574CDAD23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41" creationId="{E6125E08-6F5D-49E0-AE48-B110B1D8C443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42" creationId="{E614F3E2-31CA-406E-AD80-AC36483E4863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43" creationId="{66581414-289B-44E9-9E61-A93ED93A9EA1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44" creationId="{48EA05D2-6BC4-432C-B895-735935079B34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45" creationId="{BC9B6E05-973C-47D9-AA79-AF55AF003F58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46" creationId="{2CB1677F-ECF0-4D1C-B730-A656AD5CFB66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47" creationId="{A6D00C46-E545-47D6-BC51-76CF57E8BE94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48" creationId="{38C0B869-195D-4EEB-9B4F-E0E988C54EDD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49" creationId="{B8953104-FFBB-48D6-9CAE-D0FB2165AABA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50" creationId="{59E8D3C6-BCB2-4DE2-83E5-FC766CC316C5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51" creationId="{4308A407-0BEB-496A-9472-45505438E0B5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52" creationId="{EC471657-35BB-46E7-B5EE-54CD64A90B49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53" creationId="{8C64AD49-5345-4643-A460-BC0E560906C6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54" creationId="{09C707BE-3517-4E5A-B467-E4B78D2411C7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55" creationId="{3DC6F85D-6F90-428F-9380-DAE4F6501332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56" creationId="{2734091F-49D1-4A77-9929-550C9B75B8DD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57" creationId="{0FD89818-2DA6-4C0B-B63B-99AA6AB0E78F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58" creationId="{29F8D792-5BDC-4503-8765-6794363BAE2B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59" creationId="{6AC981B6-42AA-4C30-950C-DC5E8A3EE9CC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60" creationId="{22C74A93-0AF5-430E-BE97-AC1D6FE95CD6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61" creationId="{3EC4B2A3-099A-4238-BC5F-236B5D6CE070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62" creationId="{2FC828BA-6571-416B-8A73-80614CDF69F6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63" creationId="{47E7B015-9D04-4361-951D-FCB779C36C43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64" creationId="{685BB09D-9227-45B7-AD9F-ADCD7CA64F06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65" creationId="{7F1C3C90-8D88-4361-9FAA-59A0CBFC0BAF}"/>
          </ac:spMkLst>
        </pc:spChg>
        <pc:spChg chg="add mod">
          <ac:chgData name="Eduard Eugenio Duarte Sepulveda" userId="d6757e78-5d77-4033-bc1e-7634d9cd1525" providerId="ADAL" clId="{5DF622DD-7543-4CD8-88CC-75EE5A4EC4CB}" dt="2023-06-04T05:24:23.535" v="5629"/>
          <ac:spMkLst>
            <pc:docMk/>
            <pc:sldMk cId="532268468" sldId="734"/>
            <ac:spMk id="66" creationId="{8D60F675-0C2C-FF75-4EFB-B98ADCF24139}"/>
          </ac:spMkLst>
        </pc:spChg>
        <pc:spChg chg="add mod">
          <ac:chgData name="Eduard Eugenio Duarte Sepulveda" userId="d6757e78-5d77-4033-bc1e-7634d9cd1525" providerId="ADAL" clId="{5DF622DD-7543-4CD8-88CC-75EE5A4EC4CB}" dt="2023-06-04T05:24:23.535" v="5629"/>
          <ac:spMkLst>
            <pc:docMk/>
            <pc:sldMk cId="532268468" sldId="734"/>
            <ac:spMk id="67" creationId="{0E328581-2D25-13CD-CE96-61C719B735B7}"/>
          </ac:spMkLst>
        </pc:spChg>
        <pc:grpChg chg="add mod">
          <ac:chgData name="Eduard Eugenio Duarte Sepulveda" userId="d6757e78-5d77-4033-bc1e-7634d9cd1525" providerId="ADAL" clId="{5DF622DD-7543-4CD8-88CC-75EE5A4EC4CB}" dt="2023-06-03T05:43:17.919" v="1024" actId="1076"/>
          <ac:grpSpMkLst>
            <pc:docMk/>
            <pc:sldMk cId="532268468" sldId="734"/>
            <ac:grpSpMk id="4" creationId="{A5AF0AD1-F077-4738-B3F8-67F023B86D88}"/>
          </ac:grpSpMkLst>
        </pc:grpChg>
        <pc:grpChg chg="add mod">
          <ac:chgData name="Eduard Eugenio Duarte Sepulveda" userId="d6757e78-5d77-4033-bc1e-7634d9cd1525" providerId="ADAL" clId="{5DF622DD-7543-4CD8-88CC-75EE5A4EC4CB}" dt="2023-06-03T05:43:17.919" v="1024" actId="1076"/>
          <ac:grpSpMkLst>
            <pc:docMk/>
            <pc:sldMk cId="532268468" sldId="734"/>
            <ac:grpSpMk id="7" creationId="{F748CC73-3E41-49C9-9339-79D56750B5B2}"/>
          </ac:grpSpMkLst>
        </pc:grpChg>
        <pc:grpChg chg="add mod">
          <ac:chgData name="Eduard Eugenio Duarte Sepulveda" userId="d6757e78-5d77-4033-bc1e-7634d9cd1525" providerId="ADAL" clId="{5DF622DD-7543-4CD8-88CC-75EE5A4EC4CB}" dt="2023-06-03T05:43:17.919" v="1024" actId="1076"/>
          <ac:grpSpMkLst>
            <pc:docMk/>
            <pc:sldMk cId="532268468" sldId="734"/>
            <ac:grpSpMk id="8" creationId="{79B5DA53-15F9-446E-885D-EC0602389C38}"/>
          </ac:grpSpMkLst>
        </pc:grpChg>
        <pc:grpChg chg="add mod">
          <ac:chgData name="Eduard Eugenio Duarte Sepulveda" userId="d6757e78-5d77-4033-bc1e-7634d9cd1525" providerId="ADAL" clId="{5DF622DD-7543-4CD8-88CC-75EE5A4EC4CB}" dt="2023-06-03T05:43:17.919" v="1024" actId="1076"/>
          <ac:grpSpMkLst>
            <pc:docMk/>
            <pc:sldMk cId="532268468" sldId="734"/>
            <ac:grpSpMk id="9" creationId="{13C1455A-FE50-4541-ACB1-7298E2CFD024}"/>
          </ac:grpSpMkLst>
        </pc:grpChg>
        <pc:grpChg chg="add mod">
          <ac:chgData name="Eduard Eugenio Duarte Sepulveda" userId="d6757e78-5d77-4033-bc1e-7634d9cd1525" providerId="ADAL" clId="{5DF622DD-7543-4CD8-88CC-75EE5A4EC4CB}" dt="2023-06-03T05:43:17.919" v="1024" actId="1076"/>
          <ac:grpSpMkLst>
            <pc:docMk/>
            <pc:sldMk cId="532268468" sldId="734"/>
            <ac:grpSpMk id="10" creationId="{3EE053A0-B784-4972-AC9E-C9509ACBCC70}"/>
          </ac:grpSpMkLst>
        </pc:grpChg>
      </pc:sldChg>
      <pc:sldChg chg="addSp modSp new del mod">
        <pc:chgData name="Eduard Eugenio Duarte Sepulveda" userId="d6757e78-5d77-4033-bc1e-7634d9cd1525" providerId="ADAL" clId="{5DF622DD-7543-4CD8-88CC-75EE5A4EC4CB}" dt="2023-06-04T05:25:10.068" v="5632" actId="47"/>
        <pc:sldMkLst>
          <pc:docMk/>
          <pc:sldMk cId="3144105895" sldId="735"/>
        </pc:sldMkLst>
        <pc:spChg chg="add mod">
          <ac:chgData name="Eduard Eugenio Duarte Sepulveda" userId="d6757e78-5d77-4033-bc1e-7634d9cd1525" providerId="ADAL" clId="{5DF622DD-7543-4CD8-88CC-75EE5A4EC4CB}" dt="2023-06-03T05:44:22.817" v="1027"/>
          <ac:spMkLst>
            <pc:docMk/>
            <pc:sldMk cId="3144105895" sldId="735"/>
            <ac:spMk id="4" creationId="{7B234DD7-9003-173A-C780-736C9FAC6D81}"/>
          </ac:spMkLst>
        </pc:spChg>
        <pc:spChg chg="add mod">
          <ac:chgData name="Eduard Eugenio Duarte Sepulveda" userId="d6757e78-5d77-4033-bc1e-7634d9cd1525" providerId="ADAL" clId="{5DF622DD-7543-4CD8-88CC-75EE5A4EC4CB}" dt="2023-06-03T05:44:22.817" v="1027"/>
          <ac:spMkLst>
            <pc:docMk/>
            <pc:sldMk cId="3144105895" sldId="735"/>
            <ac:spMk id="5" creationId="{4FA9A21B-7B9C-15BD-1605-E5D6DB0E7265}"/>
          </ac:spMkLst>
        </pc:spChg>
        <pc:spChg chg="add mod">
          <ac:chgData name="Eduard Eugenio Duarte Sepulveda" userId="d6757e78-5d77-4033-bc1e-7634d9cd1525" providerId="ADAL" clId="{5DF622DD-7543-4CD8-88CC-75EE5A4EC4CB}" dt="2023-06-03T05:44:22.817" v="1027"/>
          <ac:spMkLst>
            <pc:docMk/>
            <pc:sldMk cId="3144105895" sldId="735"/>
            <ac:spMk id="6" creationId="{15239621-9412-1BBC-6F64-DF50166BE7FD}"/>
          </ac:spMkLst>
        </pc:spChg>
        <pc:spChg chg="add mod">
          <ac:chgData name="Eduard Eugenio Duarte Sepulveda" userId="d6757e78-5d77-4033-bc1e-7634d9cd1525" providerId="ADAL" clId="{5DF622DD-7543-4CD8-88CC-75EE5A4EC4CB}" dt="2023-06-03T05:44:22.817" v="1027"/>
          <ac:spMkLst>
            <pc:docMk/>
            <pc:sldMk cId="3144105895" sldId="735"/>
            <ac:spMk id="7" creationId="{A5854046-AE17-A0A2-C19A-887FFBBA4AF1}"/>
          </ac:spMkLst>
        </pc:spChg>
        <pc:spChg chg="add mod">
          <ac:chgData name="Eduard Eugenio Duarte Sepulveda" userId="d6757e78-5d77-4033-bc1e-7634d9cd1525" providerId="ADAL" clId="{5DF622DD-7543-4CD8-88CC-75EE5A4EC4CB}" dt="2023-06-03T05:44:22.817" v="1027"/>
          <ac:spMkLst>
            <pc:docMk/>
            <pc:sldMk cId="3144105895" sldId="735"/>
            <ac:spMk id="8" creationId="{E211AD6E-97B1-C6CD-63A6-9381707486BD}"/>
          </ac:spMkLst>
        </pc:spChg>
        <pc:spChg chg="add mod">
          <ac:chgData name="Eduard Eugenio Duarte Sepulveda" userId="d6757e78-5d77-4033-bc1e-7634d9cd1525" providerId="ADAL" clId="{5DF622DD-7543-4CD8-88CC-75EE5A4EC4CB}" dt="2023-06-03T05:44:22.817" v="1027"/>
          <ac:spMkLst>
            <pc:docMk/>
            <pc:sldMk cId="3144105895" sldId="735"/>
            <ac:spMk id="9" creationId="{A659A104-4D88-40D7-EBBA-757CB4E57EC2}"/>
          </ac:spMkLst>
        </pc:spChg>
        <pc:picChg chg="add mod">
          <ac:chgData name="Eduard Eugenio Duarte Sepulveda" userId="d6757e78-5d77-4033-bc1e-7634d9cd1525" providerId="ADAL" clId="{5DF622DD-7543-4CD8-88CC-75EE5A4EC4CB}" dt="2023-06-03T20:06:50.606" v="1423" actId="1076"/>
          <ac:picMkLst>
            <pc:docMk/>
            <pc:sldMk cId="3144105895" sldId="735"/>
            <ac:picMk id="11" creationId="{09687399-368A-E34B-7E76-831A9D5B8A0F}"/>
          </ac:picMkLst>
        </pc:picChg>
      </pc:sldChg>
      <pc:sldChg chg="add ord modNotes">
        <pc:chgData name="Eduard Eugenio Duarte Sepulveda" userId="d6757e78-5d77-4033-bc1e-7634d9cd1525" providerId="ADAL" clId="{5DF622DD-7543-4CD8-88CC-75EE5A4EC4CB}" dt="2023-06-03T05:44:35.146" v="1033"/>
        <pc:sldMkLst>
          <pc:docMk/>
          <pc:sldMk cId="1184460070" sldId="946"/>
        </pc:sldMkLst>
      </pc:sldChg>
      <pc:sldChg chg="modSp new del mod">
        <pc:chgData name="Eduard Eugenio Duarte Sepulveda" userId="d6757e78-5d77-4033-bc1e-7634d9cd1525" providerId="ADAL" clId="{5DF622DD-7543-4CD8-88CC-75EE5A4EC4CB}" dt="2023-06-04T00:36:50.256" v="2164" actId="47"/>
        <pc:sldMkLst>
          <pc:docMk/>
          <pc:sldMk cId="2642486397" sldId="947"/>
        </pc:sldMkLst>
        <pc:spChg chg="mod">
          <ac:chgData name="Eduard Eugenio Duarte Sepulveda" userId="d6757e78-5d77-4033-bc1e-7634d9cd1525" providerId="ADAL" clId="{5DF622DD-7543-4CD8-88CC-75EE5A4EC4CB}" dt="2023-06-04T00:31:44.790" v="2126"/>
          <ac:spMkLst>
            <pc:docMk/>
            <pc:sldMk cId="2642486397" sldId="947"/>
            <ac:spMk id="2" creationId="{7E4C4019-346B-6122-7A1E-5A13DB4D72A6}"/>
          </ac:spMkLst>
        </pc:spChg>
      </pc:sldChg>
      <pc:sldChg chg="addSp modSp new mod ord">
        <pc:chgData name="Eduard Eugenio Duarte Sepulveda" userId="d6757e78-5d77-4033-bc1e-7634d9cd1525" providerId="ADAL" clId="{5DF622DD-7543-4CD8-88CC-75EE5A4EC4CB}" dt="2023-06-04T00:35:03.467" v="2163" actId="20577"/>
        <pc:sldMkLst>
          <pc:docMk/>
          <pc:sldMk cId="3972480161" sldId="948"/>
        </pc:sldMkLst>
        <pc:spChg chg="mod">
          <ac:chgData name="Eduard Eugenio Duarte Sepulveda" userId="d6757e78-5d77-4033-bc1e-7634d9cd1525" providerId="ADAL" clId="{5DF622DD-7543-4CD8-88CC-75EE5A4EC4CB}" dt="2023-06-04T00:33:08.803" v="2136"/>
          <ac:spMkLst>
            <pc:docMk/>
            <pc:sldMk cId="3972480161" sldId="948"/>
            <ac:spMk id="2" creationId="{47240889-B349-F5B3-F74E-A425BC443E76}"/>
          </ac:spMkLst>
        </pc:spChg>
        <pc:spChg chg="mod">
          <ac:chgData name="Eduard Eugenio Duarte Sepulveda" userId="d6757e78-5d77-4033-bc1e-7634d9cd1525" providerId="ADAL" clId="{5DF622DD-7543-4CD8-88CC-75EE5A4EC4CB}" dt="2023-06-04T00:35:03.467" v="2163" actId="20577"/>
          <ac:spMkLst>
            <pc:docMk/>
            <pc:sldMk cId="3972480161" sldId="948"/>
            <ac:spMk id="3" creationId="{3A2667CC-6B5C-23AE-1C56-E0D8E81BA26D}"/>
          </ac:spMkLst>
        </pc:spChg>
        <pc:picChg chg="add mod">
          <ac:chgData name="Eduard Eugenio Duarte Sepulveda" userId="d6757e78-5d77-4033-bc1e-7634d9cd1525" providerId="ADAL" clId="{5DF622DD-7543-4CD8-88CC-75EE5A4EC4CB}" dt="2023-06-04T00:34:13.062" v="2140" actId="1076"/>
          <ac:picMkLst>
            <pc:docMk/>
            <pc:sldMk cId="3972480161" sldId="948"/>
            <ac:picMk id="5" creationId="{50D2A7F6-F4A2-B125-D435-105FDE58C355}"/>
          </ac:picMkLst>
        </pc:picChg>
      </pc:sldChg>
      <pc:sldChg chg="addSp delSp modSp new mod setBg addAnim delAnim setClrOvrMap">
        <pc:chgData name="Eduard Eugenio Duarte Sepulveda" userId="d6757e78-5d77-4033-bc1e-7634d9cd1525" providerId="ADAL" clId="{5DF622DD-7543-4CD8-88CC-75EE5A4EC4CB}" dt="2023-06-04T03:35:09.103" v="2683" actId="26606"/>
        <pc:sldMkLst>
          <pc:docMk/>
          <pc:sldMk cId="753985394" sldId="949"/>
        </pc:sldMkLst>
        <pc:spChg chg="mod ord">
          <ac:chgData name="Eduard Eugenio Duarte Sepulveda" userId="d6757e78-5d77-4033-bc1e-7634d9cd1525" providerId="ADAL" clId="{5DF622DD-7543-4CD8-88CC-75EE5A4EC4CB}" dt="2023-06-04T03:35:09.103" v="2683" actId="26606"/>
          <ac:spMkLst>
            <pc:docMk/>
            <pc:sldMk cId="753985394" sldId="949"/>
            <ac:spMk id="2" creationId="{23F15244-F8BE-58F0-F6B1-D67475D0C46E}"/>
          </ac:spMkLst>
        </pc:spChg>
        <pc:spChg chg="mod ord">
          <ac:chgData name="Eduard Eugenio Duarte Sepulveda" userId="d6757e78-5d77-4033-bc1e-7634d9cd1525" providerId="ADAL" clId="{5DF622DD-7543-4CD8-88CC-75EE5A4EC4CB}" dt="2023-06-04T03:35:09.103" v="2683" actId="26606"/>
          <ac:spMkLst>
            <pc:docMk/>
            <pc:sldMk cId="753985394" sldId="949"/>
            <ac:spMk id="3" creationId="{E501F023-412A-525D-75D4-A9F66E42E649}"/>
          </ac:spMkLst>
        </pc:spChg>
        <pc:spChg chg="add del">
          <ac:chgData name="Eduard Eugenio Duarte Sepulveda" userId="d6757e78-5d77-4033-bc1e-7634d9cd1525" providerId="ADAL" clId="{5DF622DD-7543-4CD8-88CC-75EE5A4EC4CB}" dt="2023-06-04T03:29:52.661" v="2612" actId="22"/>
          <ac:spMkLst>
            <pc:docMk/>
            <pc:sldMk cId="753985394" sldId="949"/>
            <ac:spMk id="5" creationId="{09C9D6AD-5182-AAE9-97D5-42100167DA0E}"/>
          </ac:spMkLst>
        </pc:spChg>
        <pc:spChg chg="add del">
          <ac:chgData name="Eduard Eugenio Duarte Sepulveda" userId="d6757e78-5d77-4033-bc1e-7634d9cd1525" providerId="ADAL" clId="{5DF622DD-7543-4CD8-88CC-75EE5A4EC4CB}" dt="2023-06-04T03:33:29.269" v="2662" actId="26606"/>
          <ac:spMkLst>
            <pc:docMk/>
            <pc:sldMk cId="753985394" sldId="949"/>
            <ac:spMk id="12" creationId="{3A8EC506-B1DA-46A1-B44D-774E68468E13}"/>
          </ac:spMkLst>
        </pc:spChg>
        <pc:spChg chg="add del">
          <ac:chgData name="Eduard Eugenio Duarte Sepulveda" userId="d6757e78-5d77-4033-bc1e-7634d9cd1525" providerId="ADAL" clId="{5DF622DD-7543-4CD8-88CC-75EE5A4EC4CB}" dt="2023-06-04T03:33:29.269" v="2662" actId="26606"/>
          <ac:spMkLst>
            <pc:docMk/>
            <pc:sldMk cId="753985394" sldId="949"/>
            <ac:spMk id="14" creationId="{BFF30785-305E-45D7-984F-5AA93D3CA561}"/>
          </ac:spMkLst>
        </pc:spChg>
        <pc:spChg chg="add del">
          <ac:chgData name="Eduard Eugenio Duarte Sepulveda" userId="d6757e78-5d77-4033-bc1e-7634d9cd1525" providerId="ADAL" clId="{5DF622DD-7543-4CD8-88CC-75EE5A4EC4CB}" dt="2023-06-04T03:33:29.269" v="2662" actId="26606"/>
          <ac:spMkLst>
            <pc:docMk/>
            <pc:sldMk cId="753985394" sldId="949"/>
            <ac:spMk id="18" creationId="{CA73784B-AC76-4BAD-93AF-C72D0EDFD715}"/>
          </ac:spMkLst>
        </pc:spChg>
        <pc:spChg chg="add del">
          <ac:chgData name="Eduard Eugenio Duarte Sepulveda" userId="d6757e78-5d77-4033-bc1e-7634d9cd1525" providerId="ADAL" clId="{5DF622DD-7543-4CD8-88CC-75EE5A4EC4CB}" dt="2023-06-04T03:34:10.798" v="2664" actId="26606"/>
          <ac:spMkLst>
            <pc:docMk/>
            <pc:sldMk cId="753985394" sldId="949"/>
            <ac:spMk id="23" creationId="{3A8EC506-B1DA-46A1-B44D-774E68468E13}"/>
          </ac:spMkLst>
        </pc:spChg>
        <pc:spChg chg="add del">
          <ac:chgData name="Eduard Eugenio Duarte Sepulveda" userId="d6757e78-5d77-4033-bc1e-7634d9cd1525" providerId="ADAL" clId="{5DF622DD-7543-4CD8-88CC-75EE5A4EC4CB}" dt="2023-06-04T03:34:10.798" v="2664" actId="26606"/>
          <ac:spMkLst>
            <pc:docMk/>
            <pc:sldMk cId="753985394" sldId="949"/>
            <ac:spMk id="24" creationId="{BFF30785-305E-45D7-984F-5AA93D3CA561}"/>
          </ac:spMkLst>
        </pc:spChg>
        <pc:spChg chg="add del">
          <ac:chgData name="Eduard Eugenio Duarte Sepulveda" userId="d6757e78-5d77-4033-bc1e-7634d9cd1525" providerId="ADAL" clId="{5DF622DD-7543-4CD8-88CC-75EE5A4EC4CB}" dt="2023-06-04T03:34:10.798" v="2664" actId="26606"/>
          <ac:spMkLst>
            <pc:docMk/>
            <pc:sldMk cId="753985394" sldId="949"/>
            <ac:spMk id="26" creationId="{C411DB08-1669-426B-BBEB-FAD285EF80FE}"/>
          </ac:spMkLst>
        </pc:spChg>
        <pc:spChg chg="add del">
          <ac:chgData name="Eduard Eugenio Duarte Sepulveda" userId="d6757e78-5d77-4033-bc1e-7634d9cd1525" providerId="ADAL" clId="{5DF622DD-7543-4CD8-88CC-75EE5A4EC4CB}" dt="2023-06-04T03:34:10.798" v="2664" actId="26606"/>
          <ac:spMkLst>
            <pc:docMk/>
            <pc:sldMk cId="753985394" sldId="949"/>
            <ac:spMk id="27" creationId="{029E4219-121F-4CD1-AA58-24746CD2923C}"/>
          </ac:spMkLst>
        </pc:spChg>
        <pc:spChg chg="add del">
          <ac:chgData name="Eduard Eugenio Duarte Sepulveda" userId="d6757e78-5d77-4033-bc1e-7634d9cd1525" providerId="ADAL" clId="{5DF622DD-7543-4CD8-88CC-75EE5A4EC4CB}" dt="2023-06-04T03:34:26.076" v="2668" actId="26606"/>
          <ac:spMkLst>
            <pc:docMk/>
            <pc:sldMk cId="753985394" sldId="949"/>
            <ac:spMk id="29" creationId="{8CD2B798-7994-4548-A2BE-4AEF9C1A5FAE}"/>
          </ac:spMkLst>
        </pc:spChg>
        <pc:spChg chg="add del">
          <ac:chgData name="Eduard Eugenio Duarte Sepulveda" userId="d6757e78-5d77-4033-bc1e-7634d9cd1525" providerId="ADAL" clId="{5DF622DD-7543-4CD8-88CC-75EE5A4EC4CB}" dt="2023-06-04T03:34:26.076" v="2668" actId="26606"/>
          <ac:spMkLst>
            <pc:docMk/>
            <pc:sldMk cId="753985394" sldId="949"/>
            <ac:spMk id="30" creationId="{E6162320-3B67-42BB-AF9D-939326E6489E}"/>
          </ac:spMkLst>
        </pc:spChg>
        <pc:spChg chg="add del">
          <ac:chgData name="Eduard Eugenio Duarte Sepulveda" userId="d6757e78-5d77-4033-bc1e-7634d9cd1525" providerId="ADAL" clId="{5DF622DD-7543-4CD8-88CC-75EE5A4EC4CB}" dt="2023-06-04T03:34:26.076" v="2668" actId="26606"/>
          <ac:spMkLst>
            <pc:docMk/>
            <pc:sldMk cId="753985394" sldId="949"/>
            <ac:spMk id="32" creationId="{B8D726A5-7900-41B4-8D49-49B4A2010E7C}"/>
          </ac:spMkLst>
        </pc:spChg>
        <pc:spChg chg="add del">
          <ac:chgData name="Eduard Eugenio Duarte Sepulveda" userId="d6757e78-5d77-4033-bc1e-7634d9cd1525" providerId="ADAL" clId="{5DF622DD-7543-4CD8-88CC-75EE5A4EC4CB}" dt="2023-06-04T03:34:30.297" v="2670" actId="26606"/>
          <ac:spMkLst>
            <pc:docMk/>
            <pc:sldMk cId="753985394" sldId="949"/>
            <ac:spMk id="35" creationId="{3A8EC506-B1DA-46A1-B44D-774E68468E13}"/>
          </ac:spMkLst>
        </pc:spChg>
        <pc:spChg chg="add del">
          <ac:chgData name="Eduard Eugenio Duarte Sepulveda" userId="d6757e78-5d77-4033-bc1e-7634d9cd1525" providerId="ADAL" clId="{5DF622DD-7543-4CD8-88CC-75EE5A4EC4CB}" dt="2023-06-04T03:34:30.297" v="2670" actId="26606"/>
          <ac:spMkLst>
            <pc:docMk/>
            <pc:sldMk cId="753985394" sldId="949"/>
            <ac:spMk id="36" creationId="{BFF30785-305E-45D7-984F-5AA93D3CA561}"/>
          </ac:spMkLst>
        </pc:spChg>
        <pc:spChg chg="add del">
          <ac:chgData name="Eduard Eugenio Duarte Sepulveda" userId="d6757e78-5d77-4033-bc1e-7634d9cd1525" providerId="ADAL" clId="{5DF622DD-7543-4CD8-88CC-75EE5A4EC4CB}" dt="2023-06-04T03:34:30.297" v="2670" actId="26606"/>
          <ac:spMkLst>
            <pc:docMk/>
            <pc:sldMk cId="753985394" sldId="949"/>
            <ac:spMk id="38" creationId="{42DD0C21-8FEE-4C18-8789-CC8ABE206FE6}"/>
          </ac:spMkLst>
        </pc:spChg>
        <pc:spChg chg="add del">
          <ac:chgData name="Eduard Eugenio Duarte Sepulveda" userId="d6757e78-5d77-4033-bc1e-7634d9cd1525" providerId="ADAL" clId="{5DF622DD-7543-4CD8-88CC-75EE5A4EC4CB}" dt="2023-06-04T03:34:30.297" v="2670" actId="26606"/>
          <ac:spMkLst>
            <pc:docMk/>
            <pc:sldMk cId="753985394" sldId="949"/>
            <ac:spMk id="39" creationId="{A4B51757-7607-4CEA-A0EE-3C5BDC2C1CFB}"/>
          </ac:spMkLst>
        </pc:spChg>
        <pc:spChg chg="add del">
          <ac:chgData name="Eduard Eugenio Duarte Sepulveda" userId="d6757e78-5d77-4033-bc1e-7634d9cd1525" providerId="ADAL" clId="{5DF622DD-7543-4CD8-88CC-75EE5A4EC4CB}" dt="2023-06-04T03:34:46.704" v="2672" actId="26606"/>
          <ac:spMkLst>
            <pc:docMk/>
            <pc:sldMk cId="753985394" sldId="949"/>
            <ac:spMk id="42" creationId="{8CD2B798-7994-4548-A2BE-4AEF9C1A5FAE}"/>
          </ac:spMkLst>
        </pc:spChg>
        <pc:spChg chg="add del">
          <ac:chgData name="Eduard Eugenio Duarte Sepulveda" userId="d6757e78-5d77-4033-bc1e-7634d9cd1525" providerId="ADAL" clId="{5DF622DD-7543-4CD8-88CC-75EE5A4EC4CB}" dt="2023-06-04T03:34:46.704" v="2672" actId="26606"/>
          <ac:spMkLst>
            <pc:docMk/>
            <pc:sldMk cId="753985394" sldId="949"/>
            <ac:spMk id="43" creationId="{E6162320-3B67-42BB-AF9D-939326E6489E}"/>
          </ac:spMkLst>
        </pc:spChg>
        <pc:spChg chg="add del">
          <ac:chgData name="Eduard Eugenio Duarte Sepulveda" userId="d6757e78-5d77-4033-bc1e-7634d9cd1525" providerId="ADAL" clId="{5DF622DD-7543-4CD8-88CC-75EE5A4EC4CB}" dt="2023-06-04T03:34:46.704" v="2672" actId="26606"/>
          <ac:spMkLst>
            <pc:docMk/>
            <pc:sldMk cId="753985394" sldId="949"/>
            <ac:spMk id="45" creationId="{2FDF0794-1B86-42B2-B8C7-F60123E638ED}"/>
          </ac:spMkLst>
        </pc:spChg>
        <pc:spChg chg="add del">
          <ac:chgData name="Eduard Eugenio Duarte Sepulveda" userId="d6757e78-5d77-4033-bc1e-7634d9cd1525" providerId="ADAL" clId="{5DF622DD-7543-4CD8-88CC-75EE5A4EC4CB}" dt="2023-06-04T03:34:52.970" v="2674" actId="26606"/>
          <ac:spMkLst>
            <pc:docMk/>
            <pc:sldMk cId="753985394" sldId="949"/>
            <ac:spMk id="48" creationId="{3A8EC506-B1DA-46A1-B44D-774E68468E13}"/>
          </ac:spMkLst>
        </pc:spChg>
        <pc:spChg chg="add del">
          <ac:chgData name="Eduard Eugenio Duarte Sepulveda" userId="d6757e78-5d77-4033-bc1e-7634d9cd1525" providerId="ADAL" clId="{5DF622DD-7543-4CD8-88CC-75EE5A4EC4CB}" dt="2023-06-04T03:34:52.970" v="2674" actId="26606"/>
          <ac:spMkLst>
            <pc:docMk/>
            <pc:sldMk cId="753985394" sldId="949"/>
            <ac:spMk id="49" creationId="{BFF30785-305E-45D7-984F-5AA93D3CA561}"/>
          </ac:spMkLst>
        </pc:spChg>
        <pc:spChg chg="add del">
          <ac:chgData name="Eduard Eugenio Duarte Sepulveda" userId="d6757e78-5d77-4033-bc1e-7634d9cd1525" providerId="ADAL" clId="{5DF622DD-7543-4CD8-88CC-75EE5A4EC4CB}" dt="2023-06-04T03:34:52.970" v="2674" actId="26606"/>
          <ac:spMkLst>
            <pc:docMk/>
            <pc:sldMk cId="753985394" sldId="949"/>
            <ac:spMk id="51" creationId="{CA73784B-AC76-4BAD-93AF-C72D0EDFD715}"/>
          </ac:spMkLst>
        </pc:spChg>
        <pc:spChg chg="add del">
          <ac:chgData name="Eduard Eugenio Duarte Sepulveda" userId="d6757e78-5d77-4033-bc1e-7634d9cd1525" providerId="ADAL" clId="{5DF622DD-7543-4CD8-88CC-75EE5A4EC4CB}" dt="2023-06-04T03:34:55.819" v="2676" actId="26606"/>
          <ac:spMkLst>
            <pc:docMk/>
            <pc:sldMk cId="753985394" sldId="949"/>
            <ac:spMk id="54" creationId="{3A8EC506-B1DA-46A1-B44D-774E68468E13}"/>
          </ac:spMkLst>
        </pc:spChg>
        <pc:spChg chg="add del">
          <ac:chgData name="Eduard Eugenio Duarte Sepulveda" userId="d6757e78-5d77-4033-bc1e-7634d9cd1525" providerId="ADAL" clId="{5DF622DD-7543-4CD8-88CC-75EE5A4EC4CB}" dt="2023-06-04T03:34:55.819" v="2676" actId="26606"/>
          <ac:spMkLst>
            <pc:docMk/>
            <pc:sldMk cId="753985394" sldId="949"/>
            <ac:spMk id="55" creationId="{BFF30785-305E-45D7-984F-5AA93D3CA561}"/>
          </ac:spMkLst>
        </pc:spChg>
        <pc:spChg chg="add del">
          <ac:chgData name="Eduard Eugenio Duarte Sepulveda" userId="d6757e78-5d77-4033-bc1e-7634d9cd1525" providerId="ADAL" clId="{5DF622DD-7543-4CD8-88CC-75EE5A4EC4CB}" dt="2023-06-04T03:34:55.819" v="2676" actId="26606"/>
          <ac:spMkLst>
            <pc:docMk/>
            <pc:sldMk cId="753985394" sldId="949"/>
            <ac:spMk id="57" creationId="{C411DB08-1669-426B-BBEB-FAD285EF80FE}"/>
          </ac:spMkLst>
        </pc:spChg>
        <pc:spChg chg="add del">
          <ac:chgData name="Eduard Eugenio Duarte Sepulveda" userId="d6757e78-5d77-4033-bc1e-7634d9cd1525" providerId="ADAL" clId="{5DF622DD-7543-4CD8-88CC-75EE5A4EC4CB}" dt="2023-06-04T03:34:55.819" v="2676" actId="26606"/>
          <ac:spMkLst>
            <pc:docMk/>
            <pc:sldMk cId="753985394" sldId="949"/>
            <ac:spMk id="58" creationId="{029E4219-121F-4CD1-AA58-24746CD2923C}"/>
          </ac:spMkLst>
        </pc:spChg>
        <pc:spChg chg="add del">
          <ac:chgData name="Eduard Eugenio Duarte Sepulveda" userId="d6757e78-5d77-4033-bc1e-7634d9cd1525" providerId="ADAL" clId="{5DF622DD-7543-4CD8-88CC-75EE5A4EC4CB}" dt="2023-06-04T03:35:00.900" v="2678" actId="26606"/>
          <ac:spMkLst>
            <pc:docMk/>
            <pc:sldMk cId="753985394" sldId="949"/>
            <ac:spMk id="61" creationId="{3A8EC506-B1DA-46A1-B44D-774E68468E13}"/>
          </ac:spMkLst>
        </pc:spChg>
        <pc:spChg chg="add del">
          <ac:chgData name="Eduard Eugenio Duarte Sepulveda" userId="d6757e78-5d77-4033-bc1e-7634d9cd1525" providerId="ADAL" clId="{5DF622DD-7543-4CD8-88CC-75EE5A4EC4CB}" dt="2023-06-04T03:35:00.900" v="2678" actId="26606"/>
          <ac:spMkLst>
            <pc:docMk/>
            <pc:sldMk cId="753985394" sldId="949"/>
            <ac:spMk id="62" creationId="{BFF30785-305E-45D7-984F-5AA93D3CA561}"/>
          </ac:spMkLst>
        </pc:spChg>
        <pc:spChg chg="add del">
          <ac:chgData name="Eduard Eugenio Duarte Sepulveda" userId="d6757e78-5d77-4033-bc1e-7634d9cd1525" providerId="ADAL" clId="{5DF622DD-7543-4CD8-88CC-75EE5A4EC4CB}" dt="2023-06-04T03:35:00.900" v="2678" actId="26606"/>
          <ac:spMkLst>
            <pc:docMk/>
            <pc:sldMk cId="753985394" sldId="949"/>
            <ac:spMk id="64" creationId="{CA73784B-AC76-4BAD-93AF-C72D0EDFD715}"/>
          </ac:spMkLst>
        </pc:spChg>
        <pc:spChg chg="add del">
          <ac:chgData name="Eduard Eugenio Duarte Sepulveda" userId="d6757e78-5d77-4033-bc1e-7634d9cd1525" providerId="ADAL" clId="{5DF622DD-7543-4CD8-88CC-75EE5A4EC4CB}" dt="2023-06-04T03:35:06.467" v="2680" actId="26606"/>
          <ac:spMkLst>
            <pc:docMk/>
            <pc:sldMk cId="753985394" sldId="949"/>
            <ac:spMk id="67" creationId="{8CD2B798-7994-4548-A2BE-4AEF9C1A5FAE}"/>
          </ac:spMkLst>
        </pc:spChg>
        <pc:spChg chg="add del">
          <ac:chgData name="Eduard Eugenio Duarte Sepulveda" userId="d6757e78-5d77-4033-bc1e-7634d9cd1525" providerId="ADAL" clId="{5DF622DD-7543-4CD8-88CC-75EE5A4EC4CB}" dt="2023-06-04T03:35:06.467" v="2680" actId="26606"/>
          <ac:spMkLst>
            <pc:docMk/>
            <pc:sldMk cId="753985394" sldId="949"/>
            <ac:spMk id="68" creationId="{E6162320-3B67-42BB-AF9D-939326E6489E}"/>
          </ac:spMkLst>
        </pc:spChg>
        <pc:spChg chg="add del">
          <ac:chgData name="Eduard Eugenio Duarte Sepulveda" userId="d6757e78-5d77-4033-bc1e-7634d9cd1525" providerId="ADAL" clId="{5DF622DD-7543-4CD8-88CC-75EE5A4EC4CB}" dt="2023-06-04T03:35:06.467" v="2680" actId="26606"/>
          <ac:spMkLst>
            <pc:docMk/>
            <pc:sldMk cId="753985394" sldId="949"/>
            <ac:spMk id="70" creationId="{2FDF0794-1B86-42B2-B8C7-F60123E638ED}"/>
          </ac:spMkLst>
        </pc:spChg>
        <pc:spChg chg="add del">
          <ac:chgData name="Eduard Eugenio Duarte Sepulveda" userId="d6757e78-5d77-4033-bc1e-7634d9cd1525" providerId="ADAL" clId="{5DF622DD-7543-4CD8-88CC-75EE5A4EC4CB}" dt="2023-06-04T03:35:09.088" v="2682" actId="26606"/>
          <ac:spMkLst>
            <pc:docMk/>
            <pc:sldMk cId="753985394" sldId="949"/>
            <ac:spMk id="73" creationId="{3A8EC506-B1DA-46A1-B44D-774E68468E13}"/>
          </ac:spMkLst>
        </pc:spChg>
        <pc:spChg chg="add del">
          <ac:chgData name="Eduard Eugenio Duarte Sepulveda" userId="d6757e78-5d77-4033-bc1e-7634d9cd1525" providerId="ADAL" clId="{5DF622DD-7543-4CD8-88CC-75EE5A4EC4CB}" dt="2023-06-04T03:35:09.088" v="2682" actId="26606"/>
          <ac:spMkLst>
            <pc:docMk/>
            <pc:sldMk cId="753985394" sldId="949"/>
            <ac:spMk id="74" creationId="{BFF30785-305E-45D7-984F-5AA93D3CA561}"/>
          </ac:spMkLst>
        </pc:spChg>
        <pc:spChg chg="add del">
          <ac:chgData name="Eduard Eugenio Duarte Sepulveda" userId="d6757e78-5d77-4033-bc1e-7634d9cd1525" providerId="ADAL" clId="{5DF622DD-7543-4CD8-88CC-75EE5A4EC4CB}" dt="2023-06-04T03:35:09.088" v="2682" actId="26606"/>
          <ac:spMkLst>
            <pc:docMk/>
            <pc:sldMk cId="753985394" sldId="949"/>
            <ac:spMk id="76" creationId="{CA73784B-AC76-4BAD-93AF-C72D0EDFD715}"/>
          </ac:spMkLst>
        </pc:spChg>
        <pc:spChg chg="add">
          <ac:chgData name="Eduard Eugenio Duarte Sepulveda" userId="d6757e78-5d77-4033-bc1e-7634d9cd1525" providerId="ADAL" clId="{5DF622DD-7543-4CD8-88CC-75EE5A4EC4CB}" dt="2023-06-04T03:35:09.103" v="2683" actId="26606"/>
          <ac:spMkLst>
            <pc:docMk/>
            <pc:sldMk cId="753985394" sldId="949"/>
            <ac:spMk id="79" creationId="{3A8EC506-B1DA-46A1-B44D-774E68468E13}"/>
          </ac:spMkLst>
        </pc:spChg>
        <pc:spChg chg="add">
          <ac:chgData name="Eduard Eugenio Duarte Sepulveda" userId="d6757e78-5d77-4033-bc1e-7634d9cd1525" providerId="ADAL" clId="{5DF622DD-7543-4CD8-88CC-75EE5A4EC4CB}" dt="2023-06-04T03:35:09.103" v="2683" actId="26606"/>
          <ac:spMkLst>
            <pc:docMk/>
            <pc:sldMk cId="753985394" sldId="949"/>
            <ac:spMk id="80" creationId="{BFF30785-305E-45D7-984F-5AA93D3CA561}"/>
          </ac:spMkLst>
        </pc:spChg>
        <pc:spChg chg="add">
          <ac:chgData name="Eduard Eugenio Duarte Sepulveda" userId="d6757e78-5d77-4033-bc1e-7634d9cd1525" providerId="ADAL" clId="{5DF622DD-7543-4CD8-88CC-75EE5A4EC4CB}" dt="2023-06-04T03:35:09.103" v="2683" actId="26606"/>
          <ac:spMkLst>
            <pc:docMk/>
            <pc:sldMk cId="753985394" sldId="949"/>
            <ac:spMk id="82" creationId="{C411DB08-1669-426B-BBEB-FAD285EF80FE}"/>
          </ac:spMkLst>
        </pc:spChg>
        <pc:spChg chg="add">
          <ac:chgData name="Eduard Eugenio Duarte Sepulveda" userId="d6757e78-5d77-4033-bc1e-7634d9cd1525" providerId="ADAL" clId="{5DF622DD-7543-4CD8-88CC-75EE5A4EC4CB}" dt="2023-06-04T03:35:09.103" v="2683" actId="26606"/>
          <ac:spMkLst>
            <pc:docMk/>
            <pc:sldMk cId="753985394" sldId="949"/>
            <ac:spMk id="83" creationId="{029E4219-121F-4CD1-AA58-24746CD2923C}"/>
          </ac:spMkLst>
        </pc:spChg>
        <pc:picChg chg="add mod modCrop">
          <ac:chgData name="Eduard Eugenio Duarte Sepulveda" userId="d6757e78-5d77-4033-bc1e-7634d9cd1525" providerId="ADAL" clId="{5DF622DD-7543-4CD8-88CC-75EE5A4EC4CB}" dt="2023-06-04T03:35:09.103" v="2683" actId="26606"/>
          <ac:picMkLst>
            <pc:docMk/>
            <pc:sldMk cId="753985394" sldId="949"/>
            <ac:picMk id="7" creationId="{FE86F372-9136-8DC6-669C-36C794F6CB73}"/>
          </ac:picMkLst>
        </pc:picChg>
        <pc:cxnChg chg="add del">
          <ac:chgData name="Eduard Eugenio Duarte Sepulveda" userId="d6757e78-5d77-4033-bc1e-7634d9cd1525" providerId="ADAL" clId="{5DF622DD-7543-4CD8-88CC-75EE5A4EC4CB}" dt="2023-06-04T03:33:29.269" v="2662" actId="26606"/>
          <ac:cxnSpMkLst>
            <pc:docMk/>
            <pc:sldMk cId="753985394" sldId="949"/>
            <ac:cxnSpMk id="16" creationId="{15E01FA5-D766-43CA-A83D-E7CF3F04E96F}"/>
          </ac:cxnSpMkLst>
        </pc:cxnChg>
        <pc:cxnChg chg="add del">
          <ac:chgData name="Eduard Eugenio Duarte Sepulveda" userId="d6757e78-5d77-4033-bc1e-7634d9cd1525" providerId="ADAL" clId="{5DF622DD-7543-4CD8-88CC-75EE5A4EC4CB}" dt="2023-06-04T03:33:29.269" v="2662" actId="26606"/>
          <ac:cxnSpMkLst>
            <pc:docMk/>
            <pc:sldMk cId="753985394" sldId="949"/>
            <ac:cxnSpMk id="20" creationId="{811DCF04-0C7C-44FC-8246-FC8D736B1A71}"/>
          </ac:cxnSpMkLst>
        </pc:cxnChg>
        <pc:cxnChg chg="add del">
          <ac:chgData name="Eduard Eugenio Duarte Sepulveda" userId="d6757e78-5d77-4033-bc1e-7634d9cd1525" providerId="ADAL" clId="{5DF622DD-7543-4CD8-88CC-75EE5A4EC4CB}" dt="2023-06-04T03:34:10.798" v="2664" actId="26606"/>
          <ac:cxnSpMkLst>
            <pc:docMk/>
            <pc:sldMk cId="753985394" sldId="949"/>
            <ac:cxnSpMk id="22" creationId="{52F50912-06FD-4216-BAD3-21050F59564A}"/>
          </ac:cxnSpMkLst>
        </pc:cxnChg>
        <pc:cxnChg chg="add del">
          <ac:chgData name="Eduard Eugenio Duarte Sepulveda" userId="d6757e78-5d77-4033-bc1e-7634d9cd1525" providerId="ADAL" clId="{5DF622DD-7543-4CD8-88CC-75EE5A4EC4CB}" dt="2023-06-04T03:34:10.798" v="2664" actId="26606"/>
          <ac:cxnSpMkLst>
            <pc:docMk/>
            <pc:sldMk cId="753985394" sldId="949"/>
            <ac:cxnSpMk id="25" creationId="{15E01FA5-D766-43CA-A83D-E7CF3F04E96F}"/>
          </ac:cxnSpMkLst>
        </pc:cxnChg>
        <pc:cxnChg chg="add del">
          <ac:chgData name="Eduard Eugenio Duarte Sepulveda" userId="d6757e78-5d77-4033-bc1e-7634d9cd1525" providerId="ADAL" clId="{5DF622DD-7543-4CD8-88CC-75EE5A4EC4CB}" dt="2023-06-04T03:34:26.076" v="2668" actId="26606"/>
          <ac:cxnSpMkLst>
            <pc:docMk/>
            <pc:sldMk cId="753985394" sldId="949"/>
            <ac:cxnSpMk id="31" creationId="{6722E143-84C1-4F95-937C-78B92D2811CF}"/>
          </ac:cxnSpMkLst>
        </pc:cxnChg>
        <pc:cxnChg chg="add del">
          <ac:chgData name="Eduard Eugenio Duarte Sepulveda" userId="d6757e78-5d77-4033-bc1e-7634d9cd1525" providerId="ADAL" clId="{5DF622DD-7543-4CD8-88CC-75EE5A4EC4CB}" dt="2023-06-04T03:34:26.076" v="2668" actId="26606"/>
          <ac:cxnSpMkLst>
            <pc:docMk/>
            <pc:sldMk cId="753985394" sldId="949"/>
            <ac:cxnSpMk id="33" creationId="{46E49661-E258-450C-8150-A91A6B30D1CD}"/>
          </ac:cxnSpMkLst>
        </pc:cxnChg>
        <pc:cxnChg chg="add del">
          <ac:chgData name="Eduard Eugenio Duarte Sepulveda" userId="d6757e78-5d77-4033-bc1e-7634d9cd1525" providerId="ADAL" clId="{5DF622DD-7543-4CD8-88CC-75EE5A4EC4CB}" dt="2023-06-04T03:34:30.297" v="2670" actId="26606"/>
          <ac:cxnSpMkLst>
            <pc:docMk/>
            <pc:sldMk cId="753985394" sldId="949"/>
            <ac:cxnSpMk id="37" creationId="{15E01FA5-D766-43CA-A83D-E7CF3F04E96F}"/>
          </ac:cxnSpMkLst>
        </pc:cxnChg>
        <pc:cxnChg chg="add del">
          <ac:chgData name="Eduard Eugenio Duarte Sepulveda" userId="d6757e78-5d77-4033-bc1e-7634d9cd1525" providerId="ADAL" clId="{5DF622DD-7543-4CD8-88CC-75EE5A4EC4CB}" dt="2023-06-04T03:34:30.297" v="2670" actId="26606"/>
          <ac:cxnSpMkLst>
            <pc:docMk/>
            <pc:sldMk cId="753985394" sldId="949"/>
            <ac:cxnSpMk id="40" creationId="{FEF39256-F095-41C8-8707-6C1A665E8F2F}"/>
          </ac:cxnSpMkLst>
        </pc:cxnChg>
        <pc:cxnChg chg="add del">
          <ac:chgData name="Eduard Eugenio Duarte Sepulveda" userId="d6757e78-5d77-4033-bc1e-7634d9cd1525" providerId="ADAL" clId="{5DF622DD-7543-4CD8-88CC-75EE5A4EC4CB}" dt="2023-06-04T03:34:46.704" v="2672" actId="26606"/>
          <ac:cxnSpMkLst>
            <pc:docMk/>
            <pc:sldMk cId="753985394" sldId="949"/>
            <ac:cxnSpMk id="44" creationId="{6722E143-84C1-4F95-937C-78B92D2811CF}"/>
          </ac:cxnSpMkLst>
        </pc:cxnChg>
        <pc:cxnChg chg="add del">
          <ac:chgData name="Eduard Eugenio Duarte Sepulveda" userId="d6757e78-5d77-4033-bc1e-7634d9cd1525" providerId="ADAL" clId="{5DF622DD-7543-4CD8-88CC-75EE5A4EC4CB}" dt="2023-06-04T03:34:46.704" v="2672" actId="26606"/>
          <ac:cxnSpMkLst>
            <pc:docMk/>
            <pc:sldMk cId="753985394" sldId="949"/>
            <ac:cxnSpMk id="46" creationId="{96D07482-83A3-4451-943C-B46961082957}"/>
          </ac:cxnSpMkLst>
        </pc:cxnChg>
        <pc:cxnChg chg="add del">
          <ac:chgData name="Eduard Eugenio Duarte Sepulveda" userId="d6757e78-5d77-4033-bc1e-7634d9cd1525" providerId="ADAL" clId="{5DF622DD-7543-4CD8-88CC-75EE5A4EC4CB}" dt="2023-06-04T03:34:52.970" v="2674" actId="26606"/>
          <ac:cxnSpMkLst>
            <pc:docMk/>
            <pc:sldMk cId="753985394" sldId="949"/>
            <ac:cxnSpMk id="50" creationId="{15E01FA5-D766-43CA-A83D-E7CF3F04E96F}"/>
          </ac:cxnSpMkLst>
        </pc:cxnChg>
        <pc:cxnChg chg="add del">
          <ac:chgData name="Eduard Eugenio Duarte Sepulveda" userId="d6757e78-5d77-4033-bc1e-7634d9cd1525" providerId="ADAL" clId="{5DF622DD-7543-4CD8-88CC-75EE5A4EC4CB}" dt="2023-06-04T03:34:52.970" v="2674" actId="26606"/>
          <ac:cxnSpMkLst>
            <pc:docMk/>
            <pc:sldMk cId="753985394" sldId="949"/>
            <ac:cxnSpMk id="52" creationId="{811DCF04-0C7C-44FC-8246-FC8D736B1A71}"/>
          </ac:cxnSpMkLst>
        </pc:cxnChg>
        <pc:cxnChg chg="add del">
          <ac:chgData name="Eduard Eugenio Duarte Sepulveda" userId="d6757e78-5d77-4033-bc1e-7634d9cd1525" providerId="ADAL" clId="{5DF622DD-7543-4CD8-88CC-75EE5A4EC4CB}" dt="2023-06-04T03:34:55.819" v="2676" actId="26606"/>
          <ac:cxnSpMkLst>
            <pc:docMk/>
            <pc:sldMk cId="753985394" sldId="949"/>
            <ac:cxnSpMk id="56" creationId="{15E01FA5-D766-43CA-A83D-E7CF3F04E96F}"/>
          </ac:cxnSpMkLst>
        </pc:cxnChg>
        <pc:cxnChg chg="add del">
          <ac:chgData name="Eduard Eugenio Duarte Sepulveda" userId="d6757e78-5d77-4033-bc1e-7634d9cd1525" providerId="ADAL" clId="{5DF622DD-7543-4CD8-88CC-75EE5A4EC4CB}" dt="2023-06-04T03:34:55.819" v="2676" actId="26606"/>
          <ac:cxnSpMkLst>
            <pc:docMk/>
            <pc:sldMk cId="753985394" sldId="949"/>
            <ac:cxnSpMk id="59" creationId="{52F50912-06FD-4216-BAD3-21050F59564A}"/>
          </ac:cxnSpMkLst>
        </pc:cxnChg>
        <pc:cxnChg chg="add del">
          <ac:chgData name="Eduard Eugenio Duarte Sepulveda" userId="d6757e78-5d77-4033-bc1e-7634d9cd1525" providerId="ADAL" clId="{5DF622DD-7543-4CD8-88CC-75EE5A4EC4CB}" dt="2023-06-04T03:35:00.900" v="2678" actId="26606"/>
          <ac:cxnSpMkLst>
            <pc:docMk/>
            <pc:sldMk cId="753985394" sldId="949"/>
            <ac:cxnSpMk id="63" creationId="{15E01FA5-D766-43CA-A83D-E7CF3F04E96F}"/>
          </ac:cxnSpMkLst>
        </pc:cxnChg>
        <pc:cxnChg chg="add del">
          <ac:chgData name="Eduard Eugenio Duarte Sepulveda" userId="d6757e78-5d77-4033-bc1e-7634d9cd1525" providerId="ADAL" clId="{5DF622DD-7543-4CD8-88CC-75EE5A4EC4CB}" dt="2023-06-04T03:35:00.900" v="2678" actId="26606"/>
          <ac:cxnSpMkLst>
            <pc:docMk/>
            <pc:sldMk cId="753985394" sldId="949"/>
            <ac:cxnSpMk id="65" creationId="{811DCF04-0C7C-44FC-8246-FC8D736B1A71}"/>
          </ac:cxnSpMkLst>
        </pc:cxnChg>
        <pc:cxnChg chg="add del">
          <ac:chgData name="Eduard Eugenio Duarte Sepulveda" userId="d6757e78-5d77-4033-bc1e-7634d9cd1525" providerId="ADAL" clId="{5DF622DD-7543-4CD8-88CC-75EE5A4EC4CB}" dt="2023-06-04T03:35:06.467" v="2680" actId="26606"/>
          <ac:cxnSpMkLst>
            <pc:docMk/>
            <pc:sldMk cId="753985394" sldId="949"/>
            <ac:cxnSpMk id="69" creationId="{6722E143-84C1-4F95-937C-78B92D2811CF}"/>
          </ac:cxnSpMkLst>
        </pc:cxnChg>
        <pc:cxnChg chg="add del">
          <ac:chgData name="Eduard Eugenio Duarte Sepulveda" userId="d6757e78-5d77-4033-bc1e-7634d9cd1525" providerId="ADAL" clId="{5DF622DD-7543-4CD8-88CC-75EE5A4EC4CB}" dt="2023-06-04T03:35:06.467" v="2680" actId="26606"/>
          <ac:cxnSpMkLst>
            <pc:docMk/>
            <pc:sldMk cId="753985394" sldId="949"/>
            <ac:cxnSpMk id="71" creationId="{96D07482-83A3-4451-943C-B46961082957}"/>
          </ac:cxnSpMkLst>
        </pc:cxnChg>
        <pc:cxnChg chg="add del">
          <ac:chgData name="Eduard Eugenio Duarte Sepulveda" userId="d6757e78-5d77-4033-bc1e-7634d9cd1525" providerId="ADAL" clId="{5DF622DD-7543-4CD8-88CC-75EE5A4EC4CB}" dt="2023-06-04T03:35:09.088" v="2682" actId="26606"/>
          <ac:cxnSpMkLst>
            <pc:docMk/>
            <pc:sldMk cId="753985394" sldId="949"/>
            <ac:cxnSpMk id="75" creationId="{15E01FA5-D766-43CA-A83D-E7CF3F04E96F}"/>
          </ac:cxnSpMkLst>
        </pc:cxnChg>
        <pc:cxnChg chg="add del">
          <ac:chgData name="Eduard Eugenio Duarte Sepulveda" userId="d6757e78-5d77-4033-bc1e-7634d9cd1525" providerId="ADAL" clId="{5DF622DD-7543-4CD8-88CC-75EE5A4EC4CB}" dt="2023-06-04T03:35:09.088" v="2682" actId="26606"/>
          <ac:cxnSpMkLst>
            <pc:docMk/>
            <pc:sldMk cId="753985394" sldId="949"/>
            <ac:cxnSpMk id="77" creationId="{811DCF04-0C7C-44FC-8246-FC8D736B1A71}"/>
          </ac:cxnSpMkLst>
        </pc:cxnChg>
        <pc:cxnChg chg="add">
          <ac:chgData name="Eduard Eugenio Duarte Sepulveda" userId="d6757e78-5d77-4033-bc1e-7634d9cd1525" providerId="ADAL" clId="{5DF622DD-7543-4CD8-88CC-75EE5A4EC4CB}" dt="2023-06-04T03:35:09.103" v="2683" actId="26606"/>
          <ac:cxnSpMkLst>
            <pc:docMk/>
            <pc:sldMk cId="753985394" sldId="949"/>
            <ac:cxnSpMk id="81" creationId="{15E01FA5-D766-43CA-A83D-E7CF3F04E96F}"/>
          </ac:cxnSpMkLst>
        </pc:cxnChg>
        <pc:cxnChg chg="add">
          <ac:chgData name="Eduard Eugenio Duarte Sepulveda" userId="d6757e78-5d77-4033-bc1e-7634d9cd1525" providerId="ADAL" clId="{5DF622DD-7543-4CD8-88CC-75EE5A4EC4CB}" dt="2023-06-04T03:35:09.103" v="2683" actId="26606"/>
          <ac:cxnSpMkLst>
            <pc:docMk/>
            <pc:sldMk cId="753985394" sldId="949"/>
            <ac:cxnSpMk id="84" creationId="{52F50912-06FD-4216-BAD3-21050F59564A}"/>
          </ac:cxnSpMkLst>
        </pc:cxnChg>
      </pc:sldChg>
      <pc:sldChg chg="addSp delSp modSp add mod">
        <pc:chgData name="Eduard Eugenio Duarte Sepulveda" userId="d6757e78-5d77-4033-bc1e-7634d9cd1525" providerId="ADAL" clId="{5DF622DD-7543-4CD8-88CC-75EE5A4EC4CB}" dt="2023-06-04T04:04:52.634" v="4246" actId="1076"/>
        <pc:sldMkLst>
          <pc:docMk/>
          <pc:sldMk cId="744811218" sldId="950"/>
        </pc:sldMkLst>
        <pc:spChg chg="add del mod">
          <ac:chgData name="Eduard Eugenio Duarte Sepulveda" userId="d6757e78-5d77-4033-bc1e-7634d9cd1525" providerId="ADAL" clId="{5DF622DD-7543-4CD8-88CC-75EE5A4EC4CB}" dt="2023-06-04T04:04:47.179" v="4245" actId="478"/>
          <ac:spMkLst>
            <pc:docMk/>
            <pc:sldMk cId="744811218" sldId="950"/>
            <ac:spMk id="3" creationId="{1FE8AE95-B48C-2556-C81D-61F10E9FC6A9}"/>
          </ac:spMkLst>
        </pc:spChg>
        <pc:spChg chg="mod">
          <ac:chgData name="Eduard Eugenio Duarte Sepulveda" userId="d6757e78-5d77-4033-bc1e-7634d9cd1525" providerId="ADAL" clId="{5DF622DD-7543-4CD8-88CC-75EE5A4EC4CB}" dt="2023-06-04T04:04:52.634" v="4246" actId="1076"/>
          <ac:spMkLst>
            <pc:docMk/>
            <pc:sldMk cId="744811218" sldId="950"/>
            <ac:spMk id="9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4:52.634" v="4246" actId="1076"/>
          <ac:spMkLst>
            <pc:docMk/>
            <pc:sldMk cId="744811218" sldId="950"/>
            <ac:spMk id="54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4:52.634" v="4246" actId="1076"/>
          <ac:spMkLst>
            <pc:docMk/>
            <pc:sldMk cId="744811218" sldId="950"/>
            <ac:spMk id="55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4:52.634" v="4246" actId="1076"/>
          <ac:spMkLst>
            <pc:docMk/>
            <pc:sldMk cId="744811218" sldId="950"/>
            <ac:spMk id="58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4:52.634" v="4246" actId="1076"/>
          <ac:spMkLst>
            <pc:docMk/>
            <pc:sldMk cId="744811218" sldId="950"/>
            <ac:spMk id="59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4:52.634" v="4246" actId="1076"/>
          <ac:spMkLst>
            <pc:docMk/>
            <pc:sldMk cId="744811218" sldId="950"/>
            <ac:spMk id="60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4:52.634" v="4246" actId="1076"/>
          <ac:spMkLst>
            <pc:docMk/>
            <pc:sldMk cId="744811218" sldId="950"/>
            <ac:spMk id="61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4:52.634" v="4246" actId="1076"/>
          <ac:spMkLst>
            <pc:docMk/>
            <pc:sldMk cId="744811218" sldId="950"/>
            <ac:spMk id="62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4:52.634" v="4246" actId="1076"/>
          <ac:spMkLst>
            <pc:docMk/>
            <pc:sldMk cId="744811218" sldId="950"/>
            <ac:spMk id="63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3:59:18.982" v="3932" actId="20577"/>
          <ac:spMkLst>
            <pc:docMk/>
            <pc:sldMk cId="744811218" sldId="950"/>
            <ac:spMk id="67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0:24.174" v="4002" actId="313"/>
          <ac:spMkLst>
            <pc:docMk/>
            <pc:sldMk cId="744811218" sldId="950"/>
            <ac:spMk id="113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4:52.634" v="4246" actId="1076"/>
          <ac:spMkLst>
            <pc:docMk/>
            <pc:sldMk cId="744811218" sldId="950"/>
            <ac:spMk id="139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4:52.634" v="4246" actId="1076"/>
          <ac:spMkLst>
            <pc:docMk/>
            <pc:sldMk cId="744811218" sldId="950"/>
            <ac:spMk id="140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0:51.607" v="4021" actId="20577"/>
          <ac:spMkLst>
            <pc:docMk/>
            <pc:sldMk cId="744811218" sldId="950"/>
            <ac:spMk id="142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1:33.391" v="4151" actId="20577"/>
          <ac:spMkLst>
            <pc:docMk/>
            <pc:sldMk cId="744811218" sldId="950"/>
            <ac:spMk id="143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4:52.634" v="4246" actId="1076"/>
          <ac:spMkLst>
            <pc:docMk/>
            <pc:sldMk cId="744811218" sldId="950"/>
            <ac:spMk id="145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4:52.634" v="4246" actId="1076"/>
          <ac:spMkLst>
            <pc:docMk/>
            <pc:sldMk cId="744811218" sldId="950"/>
            <ac:spMk id="146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1:46.335" v="4167" actId="20577"/>
          <ac:spMkLst>
            <pc:docMk/>
            <pc:sldMk cId="744811218" sldId="950"/>
            <ac:spMk id="151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2:47.186" v="4230" actId="20577"/>
          <ac:spMkLst>
            <pc:docMk/>
            <pc:sldMk cId="744811218" sldId="950"/>
            <ac:spMk id="152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4:52.634" v="4246" actId="1076"/>
          <ac:spMkLst>
            <pc:docMk/>
            <pc:sldMk cId="744811218" sldId="950"/>
            <ac:spMk id="154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4:52.634" v="4246" actId="1076"/>
          <ac:spMkLst>
            <pc:docMk/>
            <pc:sldMk cId="744811218" sldId="950"/>
            <ac:spMk id="155" creationId="{00000000-0000-0000-0000-000000000000}"/>
          </ac:spMkLst>
        </pc:spChg>
        <pc:grpChg chg="del">
          <ac:chgData name="Eduard Eugenio Duarte Sepulveda" userId="d6757e78-5d77-4033-bc1e-7634d9cd1525" providerId="ADAL" clId="{5DF622DD-7543-4CD8-88CC-75EE5A4EC4CB}" dt="2023-06-04T03:58:52.941" v="3921" actId="478"/>
          <ac:grpSpMkLst>
            <pc:docMk/>
            <pc:sldMk cId="744811218" sldId="950"/>
            <ac:grpSpMk id="4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4:04:42.673" v="4244" actId="478"/>
          <ac:grpSpMkLst>
            <pc:docMk/>
            <pc:sldMk cId="744811218" sldId="950"/>
            <ac:grpSpMk id="5" creationId="{00000000-0000-0000-0000-000000000000}"/>
          </ac:grpSpMkLst>
        </pc:grpChg>
        <pc:grpChg chg="mod">
          <ac:chgData name="Eduard Eugenio Duarte Sepulveda" userId="d6757e78-5d77-4033-bc1e-7634d9cd1525" providerId="ADAL" clId="{5DF622DD-7543-4CD8-88CC-75EE5A4EC4CB}" dt="2023-06-04T04:04:52.634" v="4246" actId="1076"/>
          <ac:grpSpMkLst>
            <pc:docMk/>
            <pc:sldMk cId="744811218" sldId="950"/>
            <ac:grpSpMk id="6" creationId="{00000000-0000-0000-0000-000000000000}"/>
          </ac:grpSpMkLst>
        </pc:grpChg>
        <pc:grpChg chg="mod">
          <ac:chgData name="Eduard Eugenio Duarte Sepulveda" userId="d6757e78-5d77-4033-bc1e-7634d9cd1525" providerId="ADAL" clId="{5DF622DD-7543-4CD8-88CC-75EE5A4EC4CB}" dt="2023-06-04T04:04:52.634" v="4246" actId="1076"/>
          <ac:grpSpMkLst>
            <pc:docMk/>
            <pc:sldMk cId="744811218" sldId="950"/>
            <ac:grpSpMk id="7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4:04:42.673" v="4244" actId="478"/>
          <ac:grpSpMkLst>
            <pc:docMk/>
            <pc:sldMk cId="744811218" sldId="950"/>
            <ac:grpSpMk id="90" creationId="{00000000-0000-0000-0000-000000000000}"/>
          </ac:grpSpMkLst>
        </pc:grpChg>
        <pc:grpChg chg="mod">
          <ac:chgData name="Eduard Eugenio Duarte Sepulveda" userId="d6757e78-5d77-4033-bc1e-7634d9cd1525" providerId="ADAL" clId="{5DF622DD-7543-4CD8-88CC-75EE5A4EC4CB}" dt="2023-06-04T04:04:52.634" v="4246" actId="1076"/>
          <ac:grpSpMkLst>
            <pc:docMk/>
            <pc:sldMk cId="744811218" sldId="950"/>
            <ac:grpSpMk id="138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4:04:42.673" v="4244" actId="478"/>
          <ac:grpSpMkLst>
            <pc:docMk/>
            <pc:sldMk cId="744811218" sldId="950"/>
            <ac:grpSpMk id="141" creationId="{00000000-0000-0000-0000-000000000000}"/>
          </ac:grpSpMkLst>
        </pc:grpChg>
        <pc:grpChg chg="mod">
          <ac:chgData name="Eduard Eugenio Duarte Sepulveda" userId="d6757e78-5d77-4033-bc1e-7634d9cd1525" providerId="ADAL" clId="{5DF622DD-7543-4CD8-88CC-75EE5A4EC4CB}" dt="2023-06-04T04:04:52.634" v="4246" actId="1076"/>
          <ac:grpSpMkLst>
            <pc:docMk/>
            <pc:sldMk cId="744811218" sldId="950"/>
            <ac:grpSpMk id="144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3:59:01.568" v="3922" actId="478"/>
          <ac:grpSpMkLst>
            <pc:docMk/>
            <pc:sldMk cId="744811218" sldId="950"/>
            <ac:grpSpMk id="147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4:04:42.673" v="4244" actId="478"/>
          <ac:grpSpMkLst>
            <pc:docMk/>
            <pc:sldMk cId="744811218" sldId="950"/>
            <ac:grpSpMk id="150" creationId="{00000000-0000-0000-0000-000000000000}"/>
          </ac:grpSpMkLst>
        </pc:grpChg>
        <pc:grpChg chg="mod">
          <ac:chgData name="Eduard Eugenio Duarte Sepulveda" userId="d6757e78-5d77-4033-bc1e-7634d9cd1525" providerId="ADAL" clId="{5DF622DD-7543-4CD8-88CC-75EE5A4EC4CB}" dt="2023-06-04T04:04:52.634" v="4246" actId="1076"/>
          <ac:grpSpMkLst>
            <pc:docMk/>
            <pc:sldMk cId="744811218" sldId="950"/>
            <ac:grpSpMk id="153" creationId="{00000000-0000-0000-0000-000000000000}"/>
          </ac:grpSpMkLst>
        </pc:grpChg>
        <pc:picChg chg="add del mod">
          <ac:chgData name="Eduard Eugenio Duarte Sepulveda" userId="d6757e78-5d77-4033-bc1e-7634d9cd1525" providerId="ADAL" clId="{5DF622DD-7543-4CD8-88CC-75EE5A4EC4CB}" dt="2023-06-04T04:04:42.673" v="4244" actId="478"/>
          <ac:picMkLst>
            <pc:docMk/>
            <pc:sldMk cId="744811218" sldId="950"/>
            <ac:picMk id="10" creationId="{D30094C3-4CFA-9E75-431A-4EA4E57B6AD9}"/>
          </ac:picMkLst>
        </pc:picChg>
      </pc:sldChg>
      <pc:sldChg chg="add">
        <pc:chgData name="Eduard Eugenio Duarte Sepulveda" userId="d6757e78-5d77-4033-bc1e-7634d9cd1525" providerId="ADAL" clId="{5DF622DD-7543-4CD8-88CC-75EE5A4EC4CB}" dt="2023-06-04T04:04:36.491" v="4243" actId="2890"/>
        <pc:sldMkLst>
          <pc:docMk/>
          <pc:sldMk cId="319641009" sldId="951"/>
        </pc:sldMkLst>
      </pc:sldChg>
      <pc:sldChg chg="addSp delSp add del mod">
        <pc:chgData name="Eduard Eugenio Duarte Sepulveda" userId="d6757e78-5d77-4033-bc1e-7634d9cd1525" providerId="ADAL" clId="{5DF622DD-7543-4CD8-88CC-75EE5A4EC4CB}" dt="2023-06-04T04:04:27.677" v="4240" actId="2890"/>
        <pc:sldMkLst>
          <pc:docMk/>
          <pc:sldMk cId="447368092" sldId="951"/>
        </pc:sldMkLst>
        <pc:spChg chg="add del">
          <ac:chgData name="Eduard Eugenio Duarte Sepulveda" userId="d6757e78-5d77-4033-bc1e-7634d9cd1525" providerId="ADAL" clId="{5DF622DD-7543-4CD8-88CC-75EE5A4EC4CB}" dt="2023-06-04T04:04:26.758" v="4237" actId="478"/>
          <ac:spMkLst>
            <pc:docMk/>
            <pc:sldMk cId="447368092" sldId="951"/>
            <ac:spMk id="9" creationId="{00000000-0000-0000-0000-000000000000}"/>
          </ac:spMkLst>
        </pc:spChg>
        <pc:spChg chg="add del">
          <ac:chgData name="Eduard Eugenio Duarte Sepulveda" userId="d6757e78-5d77-4033-bc1e-7634d9cd1525" providerId="ADAL" clId="{5DF622DD-7543-4CD8-88CC-75EE5A4EC4CB}" dt="2023-06-04T04:04:27.329" v="4239" actId="478"/>
          <ac:spMkLst>
            <pc:docMk/>
            <pc:sldMk cId="447368092" sldId="951"/>
            <ac:spMk id="59" creationId="{00000000-0000-0000-0000-000000000000}"/>
          </ac:spMkLst>
        </pc:spChg>
        <pc:spChg chg="add del">
          <ac:chgData name="Eduard Eugenio Duarte Sepulveda" userId="d6757e78-5d77-4033-bc1e-7634d9cd1525" providerId="ADAL" clId="{5DF622DD-7543-4CD8-88CC-75EE5A4EC4CB}" dt="2023-06-04T04:04:27.329" v="4239" actId="478"/>
          <ac:spMkLst>
            <pc:docMk/>
            <pc:sldMk cId="447368092" sldId="951"/>
            <ac:spMk id="60" creationId="{00000000-0000-0000-0000-000000000000}"/>
          </ac:spMkLst>
        </pc:spChg>
        <pc:grpChg chg="add del">
          <ac:chgData name="Eduard Eugenio Duarte Sepulveda" userId="d6757e78-5d77-4033-bc1e-7634d9cd1525" providerId="ADAL" clId="{5DF622DD-7543-4CD8-88CC-75EE5A4EC4CB}" dt="2023-06-04T04:04:27.124" v="4238" actId="478"/>
          <ac:grpSpMkLst>
            <pc:docMk/>
            <pc:sldMk cId="447368092" sldId="951"/>
            <ac:grpSpMk id="6" creationId="{00000000-0000-0000-0000-000000000000}"/>
          </ac:grpSpMkLst>
        </pc:grpChg>
        <pc:grpChg chg="add del">
          <ac:chgData name="Eduard Eugenio Duarte Sepulveda" userId="d6757e78-5d77-4033-bc1e-7634d9cd1525" providerId="ADAL" clId="{5DF622DD-7543-4CD8-88CC-75EE5A4EC4CB}" dt="2023-06-04T04:04:27.329" v="4239" actId="478"/>
          <ac:grpSpMkLst>
            <pc:docMk/>
            <pc:sldMk cId="447368092" sldId="951"/>
            <ac:grpSpMk id="7" creationId="{00000000-0000-0000-0000-000000000000}"/>
          </ac:grpSpMkLst>
        </pc:grpChg>
        <pc:grpChg chg="add del">
          <ac:chgData name="Eduard Eugenio Duarte Sepulveda" userId="d6757e78-5d77-4033-bc1e-7634d9cd1525" providerId="ADAL" clId="{5DF622DD-7543-4CD8-88CC-75EE5A4EC4CB}" dt="2023-06-04T04:04:27.124" v="4238" actId="478"/>
          <ac:grpSpMkLst>
            <pc:docMk/>
            <pc:sldMk cId="447368092" sldId="951"/>
            <ac:grpSpMk id="138" creationId="{00000000-0000-0000-0000-000000000000}"/>
          </ac:grpSpMkLst>
        </pc:grpChg>
        <pc:grpChg chg="add del">
          <ac:chgData name="Eduard Eugenio Duarte Sepulveda" userId="d6757e78-5d77-4033-bc1e-7634d9cd1525" providerId="ADAL" clId="{5DF622DD-7543-4CD8-88CC-75EE5A4EC4CB}" dt="2023-06-04T04:04:27.329" v="4239" actId="478"/>
          <ac:grpSpMkLst>
            <pc:docMk/>
            <pc:sldMk cId="447368092" sldId="951"/>
            <ac:grpSpMk id="144" creationId="{00000000-0000-0000-0000-000000000000}"/>
          </ac:grpSpMkLst>
        </pc:grpChg>
        <pc:grpChg chg="add del">
          <ac:chgData name="Eduard Eugenio Duarte Sepulveda" userId="d6757e78-5d77-4033-bc1e-7634d9cd1525" providerId="ADAL" clId="{5DF622DD-7543-4CD8-88CC-75EE5A4EC4CB}" dt="2023-06-04T04:04:26.758" v="4237" actId="478"/>
          <ac:grpSpMkLst>
            <pc:docMk/>
            <pc:sldMk cId="447368092" sldId="951"/>
            <ac:grpSpMk id="153" creationId="{00000000-0000-0000-0000-000000000000}"/>
          </ac:grpSpMkLst>
        </pc:grpChg>
      </pc:sldChg>
      <pc:sldChg chg="addSp delSp modSp add mod">
        <pc:chgData name="Eduard Eugenio Duarte Sepulveda" userId="d6757e78-5d77-4033-bc1e-7634d9cd1525" providerId="ADAL" clId="{5DF622DD-7543-4CD8-88CC-75EE5A4EC4CB}" dt="2023-06-04T04:56:37.504" v="5276" actId="1076"/>
        <pc:sldMkLst>
          <pc:docMk/>
          <pc:sldMk cId="921819595" sldId="952"/>
        </pc:sldMkLst>
        <pc:spChg chg="del">
          <ac:chgData name="Eduard Eugenio Duarte Sepulveda" userId="d6757e78-5d77-4033-bc1e-7634d9cd1525" providerId="ADAL" clId="{5DF622DD-7543-4CD8-88CC-75EE5A4EC4CB}" dt="2023-06-04T04:53:34.538" v="5168" actId="12084"/>
          <ac:spMkLst>
            <pc:docMk/>
            <pc:sldMk cId="921819595" sldId="952"/>
            <ac:spMk id="3" creationId="{6E485174-D231-DDF4-E420-489CBA97B7D1}"/>
          </ac:spMkLst>
        </pc:spChg>
        <pc:spChg chg="del mod">
          <ac:chgData name="Eduard Eugenio Duarte Sepulveda" userId="d6757e78-5d77-4033-bc1e-7634d9cd1525" providerId="ADAL" clId="{5DF622DD-7543-4CD8-88CC-75EE5A4EC4CB}" dt="2023-06-04T04:55:20.293" v="5267" actId="478"/>
          <ac:spMkLst>
            <pc:docMk/>
            <pc:sldMk cId="921819595" sldId="952"/>
            <ac:spMk id="4" creationId="{23BA2C35-8F5D-A665-52F7-EB2F7C25E268}"/>
          </ac:spMkLst>
        </pc:spChg>
        <pc:spChg chg="del">
          <ac:chgData name="Eduard Eugenio Duarte Sepulveda" userId="d6757e78-5d77-4033-bc1e-7634d9cd1525" providerId="ADAL" clId="{5DF622DD-7543-4CD8-88CC-75EE5A4EC4CB}" dt="2023-06-04T04:50:41.751" v="5068" actId="12084"/>
          <ac:spMkLst>
            <pc:docMk/>
            <pc:sldMk cId="921819595" sldId="952"/>
            <ac:spMk id="5" creationId="{B4DA0BC2-2ED4-2401-1814-E5BF337E951E}"/>
          </ac:spMkLst>
        </pc:spChg>
        <pc:spChg chg="del mod">
          <ac:chgData name="Eduard Eugenio Duarte Sepulveda" userId="d6757e78-5d77-4033-bc1e-7634d9cd1525" providerId="ADAL" clId="{5DF622DD-7543-4CD8-88CC-75EE5A4EC4CB}" dt="2023-06-04T04:52:54.207" v="5167" actId="478"/>
          <ac:spMkLst>
            <pc:docMk/>
            <pc:sldMk cId="921819595" sldId="952"/>
            <ac:spMk id="6" creationId="{D7BB98E8-447A-5855-8038-1D5EEACFDC30}"/>
          </ac:spMkLst>
        </pc:spChg>
        <pc:spChg chg="del mod">
          <ac:chgData name="Eduard Eugenio Duarte Sepulveda" userId="d6757e78-5d77-4033-bc1e-7634d9cd1525" providerId="ADAL" clId="{5DF622DD-7543-4CD8-88CC-75EE5A4EC4CB}" dt="2023-06-04T04:55:16.803" v="5266" actId="478"/>
          <ac:spMkLst>
            <pc:docMk/>
            <pc:sldMk cId="921819595" sldId="952"/>
            <ac:spMk id="7" creationId="{A5ACC371-44F2-27BD-11D2-970B78B7C7C5}"/>
          </ac:spMkLst>
        </pc:spChg>
        <pc:spChg chg="del mod">
          <ac:chgData name="Eduard Eugenio Duarte Sepulveda" userId="d6757e78-5d77-4033-bc1e-7634d9cd1525" providerId="ADAL" clId="{5DF622DD-7543-4CD8-88CC-75EE5A4EC4CB}" dt="2023-06-04T04:55:24.989" v="5268" actId="478"/>
          <ac:spMkLst>
            <pc:docMk/>
            <pc:sldMk cId="921819595" sldId="952"/>
            <ac:spMk id="8" creationId="{0A6B45B3-E022-0424-EE93-BD4B1D076A4E}"/>
          </ac:spMkLst>
        </pc:spChg>
        <pc:spChg chg="add mod">
          <ac:chgData name="Eduard Eugenio Duarte Sepulveda" userId="d6757e78-5d77-4033-bc1e-7634d9cd1525" providerId="ADAL" clId="{5DF622DD-7543-4CD8-88CC-75EE5A4EC4CB}" dt="2023-06-04T04:56:37.504" v="5276" actId="1076"/>
          <ac:spMkLst>
            <pc:docMk/>
            <pc:sldMk cId="921819595" sldId="952"/>
            <ac:spMk id="12" creationId="{BB31D6B1-017E-DE90-B336-F8684FFC6A77}"/>
          </ac:spMkLst>
        </pc:spChg>
        <pc:graphicFrameChg chg="add mod">
          <ac:chgData name="Eduard Eugenio Duarte Sepulveda" userId="d6757e78-5d77-4033-bc1e-7634d9cd1525" providerId="ADAL" clId="{5DF622DD-7543-4CD8-88CC-75EE5A4EC4CB}" dt="2023-06-04T04:55:46.395" v="5272" actId="1076"/>
          <ac:graphicFrameMkLst>
            <pc:docMk/>
            <pc:sldMk cId="921819595" sldId="952"/>
            <ac:graphicFrameMk id="10" creationId="{4B197A4A-617D-2089-B32E-DC4ED442C2A4}"/>
          </ac:graphicFrameMkLst>
        </pc:graphicFrameChg>
        <pc:graphicFrameChg chg="add mod">
          <ac:chgData name="Eduard Eugenio Duarte Sepulveda" userId="d6757e78-5d77-4033-bc1e-7634d9cd1525" providerId="ADAL" clId="{5DF622DD-7543-4CD8-88CC-75EE5A4EC4CB}" dt="2023-06-04T04:55:37.056" v="5271"/>
          <ac:graphicFrameMkLst>
            <pc:docMk/>
            <pc:sldMk cId="921819595" sldId="952"/>
            <ac:graphicFrameMk id="11" creationId="{C5979CF0-959F-22DC-5392-4636E611706D}"/>
          </ac:graphicFrameMkLst>
        </pc:graphicFrameChg>
      </pc:sldChg>
      <pc:sldChg chg="addSp delSp modSp add mod">
        <pc:chgData name="Eduard Eugenio Duarte Sepulveda" userId="d6757e78-5d77-4033-bc1e-7634d9cd1525" providerId="ADAL" clId="{5DF622DD-7543-4CD8-88CC-75EE5A4EC4CB}" dt="2023-06-04T05:03:13.697" v="5417" actId="1076"/>
        <pc:sldMkLst>
          <pc:docMk/>
          <pc:sldMk cId="2004194361" sldId="953"/>
        </pc:sldMkLst>
        <pc:spChg chg="mod">
          <ac:chgData name="Eduard Eugenio Duarte Sepulveda" userId="d6757e78-5d77-4033-bc1e-7634d9cd1525" providerId="ADAL" clId="{5DF622DD-7543-4CD8-88CC-75EE5A4EC4CB}" dt="2023-06-04T04:57:23.908" v="5293" actId="20577"/>
          <ac:spMkLst>
            <pc:docMk/>
            <pc:sldMk cId="2004194361" sldId="953"/>
            <ac:spMk id="2" creationId="{00000000-0000-0000-0000-000000000000}"/>
          </ac:spMkLst>
        </pc:spChg>
        <pc:spChg chg="del mod">
          <ac:chgData name="Eduard Eugenio Duarte Sepulveda" userId="d6757e78-5d77-4033-bc1e-7634d9cd1525" providerId="ADAL" clId="{5DF622DD-7543-4CD8-88CC-75EE5A4EC4CB}" dt="2023-06-04T04:59:26.507" v="5336" actId="478"/>
          <ac:spMkLst>
            <pc:docMk/>
            <pc:sldMk cId="2004194361" sldId="953"/>
            <ac:spMk id="3" creationId="{6E485174-D231-DDF4-E420-489CBA97B7D1}"/>
          </ac:spMkLst>
        </pc:spChg>
        <pc:spChg chg="del">
          <ac:chgData name="Eduard Eugenio Duarte Sepulveda" userId="d6757e78-5d77-4033-bc1e-7634d9cd1525" providerId="ADAL" clId="{5DF622DD-7543-4CD8-88CC-75EE5A4EC4CB}" dt="2023-06-04T05:01:17.854" v="5401" actId="478"/>
          <ac:spMkLst>
            <pc:docMk/>
            <pc:sldMk cId="2004194361" sldId="953"/>
            <ac:spMk id="4" creationId="{23BA2C35-8F5D-A665-52F7-EB2F7C25E268}"/>
          </ac:spMkLst>
        </pc:spChg>
        <pc:spChg chg="del">
          <ac:chgData name="Eduard Eugenio Duarte Sepulveda" userId="d6757e78-5d77-4033-bc1e-7634d9cd1525" providerId="ADAL" clId="{5DF622DD-7543-4CD8-88CC-75EE5A4EC4CB}" dt="2023-06-04T05:01:17.854" v="5401" actId="478"/>
          <ac:spMkLst>
            <pc:docMk/>
            <pc:sldMk cId="2004194361" sldId="953"/>
            <ac:spMk id="5" creationId="{B4DA0BC2-2ED4-2401-1814-E5BF337E951E}"/>
          </ac:spMkLst>
        </pc:spChg>
        <pc:spChg chg="del">
          <ac:chgData name="Eduard Eugenio Duarte Sepulveda" userId="d6757e78-5d77-4033-bc1e-7634d9cd1525" providerId="ADAL" clId="{5DF622DD-7543-4CD8-88CC-75EE5A4EC4CB}" dt="2023-06-04T04:59:30.437" v="5337" actId="478"/>
          <ac:spMkLst>
            <pc:docMk/>
            <pc:sldMk cId="2004194361" sldId="953"/>
            <ac:spMk id="6" creationId="{D7BB98E8-447A-5855-8038-1D5EEACFDC30}"/>
          </ac:spMkLst>
        </pc:spChg>
        <pc:spChg chg="del">
          <ac:chgData name="Eduard Eugenio Duarte Sepulveda" userId="d6757e78-5d77-4033-bc1e-7634d9cd1525" providerId="ADAL" clId="{5DF622DD-7543-4CD8-88CC-75EE5A4EC4CB}" dt="2023-06-04T05:01:17.854" v="5401" actId="478"/>
          <ac:spMkLst>
            <pc:docMk/>
            <pc:sldMk cId="2004194361" sldId="953"/>
            <ac:spMk id="7" creationId="{A5ACC371-44F2-27BD-11D2-970B78B7C7C5}"/>
          </ac:spMkLst>
        </pc:spChg>
        <pc:spChg chg="del mod">
          <ac:chgData name="Eduard Eugenio Duarte Sepulveda" userId="d6757e78-5d77-4033-bc1e-7634d9cd1525" providerId="ADAL" clId="{5DF622DD-7543-4CD8-88CC-75EE5A4EC4CB}" dt="2023-06-04T04:59:52.102" v="5339" actId="12084"/>
          <ac:spMkLst>
            <pc:docMk/>
            <pc:sldMk cId="2004194361" sldId="953"/>
            <ac:spMk id="8" creationId="{0A6B45B3-E022-0424-EE93-BD4B1D076A4E}"/>
          </ac:spMkLst>
        </pc:spChg>
        <pc:spChg chg="add mod">
          <ac:chgData name="Eduard Eugenio Duarte Sepulveda" userId="d6757e78-5d77-4033-bc1e-7634d9cd1525" providerId="ADAL" clId="{5DF622DD-7543-4CD8-88CC-75EE5A4EC4CB}" dt="2023-06-04T04:57:45.669" v="5296" actId="1076"/>
          <ac:spMkLst>
            <pc:docMk/>
            <pc:sldMk cId="2004194361" sldId="953"/>
            <ac:spMk id="10" creationId="{6034F087-B0FD-C5D4-140F-64EEA3AC2FEC}"/>
          </ac:spMkLst>
        </pc:spChg>
        <pc:spChg chg="mod">
          <ac:chgData name="Eduard Eugenio Duarte Sepulveda" userId="d6757e78-5d77-4033-bc1e-7634d9cd1525" providerId="ADAL" clId="{5DF622DD-7543-4CD8-88CC-75EE5A4EC4CB}" dt="2023-06-04T04:58:40.643" v="5330"/>
          <ac:spMkLst>
            <pc:docMk/>
            <pc:sldMk cId="2004194361" sldId="953"/>
            <ac:spMk id="12" creationId="{E8DB0B8F-FE08-019C-6A66-0A4DFF6B9968}"/>
          </ac:spMkLst>
        </pc:spChg>
        <pc:spChg chg="mod">
          <ac:chgData name="Eduard Eugenio Duarte Sepulveda" userId="d6757e78-5d77-4033-bc1e-7634d9cd1525" providerId="ADAL" clId="{5DF622DD-7543-4CD8-88CC-75EE5A4EC4CB}" dt="2023-06-04T04:58:40.643" v="5330"/>
          <ac:spMkLst>
            <pc:docMk/>
            <pc:sldMk cId="2004194361" sldId="953"/>
            <ac:spMk id="13" creationId="{C044DC85-92B7-7D90-90E5-D830D86F15C6}"/>
          </ac:spMkLst>
        </pc:spChg>
        <pc:spChg chg="mod">
          <ac:chgData name="Eduard Eugenio Duarte Sepulveda" userId="d6757e78-5d77-4033-bc1e-7634d9cd1525" providerId="ADAL" clId="{5DF622DD-7543-4CD8-88CC-75EE5A4EC4CB}" dt="2023-06-04T04:58:40.643" v="5330"/>
          <ac:spMkLst>
            <pc:docMk/>
            <pc:sldMk cId="2004194361" sldId="953"/>
            <ac:spMk id="14" creationId="{FB14B17D-3ED3-1D72-4C13-A448CBAD1F9F}"/>
          </ac:spMkLst>
        </pc:spChg>
        <pc:spChg chg="mod">
          <ac:chgData name="Eduard Eugenio Duarte Sepulveda" userId="d6757e78-5d77-4033-bc1e-7634d9cd1525" providerId="ADAL" clId="{5DF622DD-7543-4CD8-88CC-75EE5A4EC4CB}" dt="2023-06-04T04:58:40.643" v="5330"/>
          <ac:spMkLst>
            <pc:docMk/>
            <pc:sldMk cId="2004194361" sldId="953"/>
            <ac:spMk id="15" creationId="{8A83FE4C-83E8-6DF1-93F5-5A15B66DA700}"/>
          </ac:spMkLst>
        </pc:spChg>
        <pc:spChg chg="mod">
          <ac:chgData name="Eduard Eugenio Duarte Sepulveda" userId="d6757e78-5d77-4033-bc1e-7634d9cd1525" providerId="ADAL" clId="{5DF622DD-7543-4CD8-88CC-75EE5A4EC4CB}" dt="2023-06-04T04:58:40.643" v="5330"/>
          <ac:spMkLst>
            <pc:docMk/>
            <pc:sldMk cId="2004194361" sldId="953"/>
            <ac:spMk id="16" creationId="{BB935475-E7C5-B983-BE1E-563DAF481A73}"/>
          </ac:spMkLst>
        </pc:spChg>
        <pc:spChg chg="mod">
          <ac:chgData name="Eduard Eugenio Duarte Sepulveda" userId="d6757e78-5d77-4033-bc1e-7634d9cd1525" providerId="ADAL" clId="{5DF622DD-7543-4CD8-88CC-75EE5A4EC4CB}" dt="2023-06-04T04:58:40.643" v="5330"/>
          <ac:spMkLst>
            <pc:docMk/>
            <pc:sldMk cId="2004194361" sldId="953"/>
            <ac:spMk id="17" creationId="{B0AF920C-86BA-CAFA-37B2-E5C66FDB942B}"/>
          </ac:spMkLst>
        </pc:spChg>
        <pc:spChg chg="mod">
          <ac:chgData name="Eduard Eugenio Duarte Sepulveda" userId="d6757e78-5d77-4033-bc1e-7634d9cd1525" providerId="ADAL" clId="{5DF622DD-7543-4CD8-88CC-75EE5A4EC4CB}" dt="2023-06-04T04:58:40.643" v="5330"/>
          <ac:spMkLst>
            <pc:docMk/>
            <pc:sldMk cId="2004194361" sldId="953"/>
            <ac:spMk id="18" creationId="{88946654-52F8-6365-FB7F-8B7A6CD2D072}"/>
          </ac:spMkLst>
        </pc:spChg>
        <pc:spChg chg="mod">
          <ac:chgData name="Eduard Eugenio Duarte Sepulveda" userId="d6757e78-5d77-4033-bc1e-7634d9cd1525" providerId="ADAL" clId="{5DF622DD-7543-4CD8-88CC-75EE5A4EC4CB}" dt="2023-06-04T04:58:01.464" v="5329" actId="20577"/>
          <ac:spMkLst>
            <pc:docMk/>
            <pc:sldMk cId="2004194361" sldId="953"/>
            <ac:spMk id="19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58:40.643" v="5330"/>
          <ac:spMkLst>
            <pc:docMk/>
            <pc:sldMk cId="2004194361" sldId="953"/>
            <ac:spMk id="20" creationId="{9169EC68-CAC1-6C99-FCE1-DED5017D65F6}"/>
          </ac:spMkLst>
        </pc:spChg>
        <pc:spChg chg="mod">
          <ac:chgData name="Eduard Eugenio Duarte Sepulveda" userId="d6757e78-5d77-4033-bc1e-7634d9cd1525" providerId="ADAL" clId="{5DF622DD-7543-4CD8-88CC-75EE5A4EC4CB}" dt="2023-06-04T04:58:40.643" v="5330"/>
          <ac:spMkLst>
            <pc:docMk/>
            <pc:sldMk cId="2004194361" sldId="953"/>
            <ac:spMk id="21" creationId="{294ED8EB-8360-AE4F-7529-204BDE09F632}"/>
          </ac:spMkLst>
        </pc:spChg>
        <pc:spChg chg="mod">
          <ac:chgData name="Eduard Eugenio Duarte Sepulveda" userId="d6757e78-5d77-4033-bc1e-7634d9cd1525" providerId="ADAL" clId="{5DF622DD-7543-4CD8-88CC-75EE5A4EC4CB}" dt="2023-06-04T04:58:40.643" v="5330"/>
          <ac:spMkLst>
            <pc:docMk/>
            <pc:sldMk cId="2004194361" sldId="953"/>
            <ac:spMk id="22" creationId="{064FF1F7-F29F-422A-1A0C-EE9BAA2C2B4C}"/>
          </ac:spMkLst>
        </pc:spChg>
        <pc:spChg chg="mod">
          <ac:chgData name="Eduard Eugenio Duarte Sepulveda" userId="d6757e78-5d77-4033-bc1e-7634d9cd1525" providerId="ADAL" clId="{5DF622DD-7543-4CD8-88CC-75EE5A4EC4CB}" dt="2023-06-04T04:58:40.643" v="5330"/>
          <ac:spMkLst>
            <pc:docMk/>
            <pc:sldMk cId="2004194361" sldId="953"/>
            <ac:spMk id="23" creationId="{E67ECBCE-4FD1-0560-207C-5BCEF10D411D}"/>
          </ac:spMkLst>
        </pc:spChg>
        <pc:spChg chg="mod">
          <ac:chgData name="Eduard Eugenio Duarte Sepulveda" userId="d6757e78-5d77-4033-bc1e-7634d9cd1525" providerId="ADAL" clId="{5DF622DD-7543-4CD8-88CC-75EE5A4EC4CB}" dt="2023-06-04T04:58:40.643" v="5330"/>
          <ac:spMkLst>
            <pc:docMk/>
            <pc:sldMk cId="2004194361" sldId="953"/>
            <ac:spMk id="24" creationId="{8D47E3CF-6447-38BD-6EC5-ABBED9524CE3}"/>
          </ac:spMkLst>
        </pc:spChg>
        <pc:grpChg chg="add del mod">
          <ac:chgData name="Eduard Eugenio Duarte Sepulveda" userId="d6757e78-5d77-4033-bc1e-7634d9cd1525" providerId="ADAL" clId="{5DF622DD-7543-4CD8-88CC-75EE5A4EC4CB}" dt="2023-06-04T05:01:20.796" v="5403" actId="478"/>
          <ac:grpSpMkLst>
            <pc:docMk/>
            <pc:sldMk cId="2004194361" sldId="953"/>
            <ac:grpSpMk id="11" creationId="{45DFF13F-6416-08AC-DD56-0A5A3CBAC8BF}"/>
          </ac:grpSpMkLst>
        </pc:grpChg>
        <pc:graphicFrameChg chg="add mod">
          <ac:chgData name="Eduard Eugenio Duarte Sepulveda" userId="d6757e78-5d77-4033-bc1e-7634d9cd1525" providerId="ADAL" clId="{5DF622DD-7543-4CD8-88CC-75EE5A4EC4CB}" dt="2023-06-04T05:02:18.271" v="5413"/>
          <ac:graphicFrameMkLst>
            <pc:docMk/>
            <pc:sldMk cId="2004194361" sldId="953"/>
            <ac:graphicFrameMk id="25" creationId="{EF390CC7-1F68-F4F4-9FC3-A541C29B4E5D}"/>
          </ac:graphicFrameMkLst>
        </pc:graphicFrameChg>
        <pc:picChg chg="add mod">
          <ac:chgData name="Eduard Eugenio Duarte Sepulveda" userId="d6757e78-5d77-4033-bc1e-7634d9cd1525" providerId="ADAL" clId="{5DF622DD-7543-4CD8-88CC-75EE5A4EC4CB}" dt="2023-06-04T05:03:13.697" v="5417" actId="1076"/>
          <ac:picMkLst>
            <pc:docMk/>
            <pc:sldMk cId="2004194361" sldId="953"/>
            <ac:picMk id="27" creationId="{EBAFFB3C-DCC8-93B5-3BD9-2F1EE0693097}"/>
          </ac:picMkLst>
        </pc:picChg>
      </pc:sldChg>
      <pc:sldChg chg="new del">
        <pc:chgData name="Eduard Eugenio Duarte Sepulveda" userId="d6757e78-5d77-4033-bc1e-7634d9cd1525" providerId="ADAL" clId="{5DF622DD-7543-4CD8-88CC-75EE5A4EC4CB}" dt="2023-06-04T04:59:05.033" v="5332" actId="680"/>
        <pc:sldMkLst>
          <pc:docMk/>
          <pc:sldMk cId="1260570150" sldId="954"/>
        </pc:sldMkLst>
      </pc:sldChg>
      <pc:sldChg chg="addSp delSp modSp add mod">
        <pc:chgData name="Eduard Eugenio Duarte Sepulveda" userId="d6757e78-5d77-4033-bc1e-7634d9cd1525" providerId="ADAL" clId="{5DF622DD-7543-4CD8-88CC-75EE5A4EC4CB}" dt="2023-06-04T05:18:55.702" v="5495" actId="14100"/>
        <pc:sldMkLst>
          <pc:docMk/>
          <pc:sldMk cId="4134234717" sldId="954"/>
        </pc:sldMkLst>
        <pc:spChg chg="mod">
          <ac:chgData name="Eduard Eugenio Duarte Sepulveda" userId="d6757e78-5d77-4033-bc1e-7634d9cd1525" providerId="ADAL" clId="{5DF622DD-7543-4CD8-88CC-75EE5A4EC4CB}" dt="2023-06-04T05:14:01.943" v="5480" actId="20577"/>
          <ac:spMkLst>
            <pc:docMk/>
            <pc:sldMk cId="4134234717" sldId="954"/>
            <ac:spMk id="2" creationId="{00000000-0000-0000-0000-000000000000}"/>
          </ac:spMkLst>
        </pc:spChg>
        <pc:spChg chg="del">
          <ac:chgData name="Eduard Eugenio Duarte Sepulveda" userId="d6757e78-5d77-4033-bc1e-7634d9cd1525" providerId="ADAL" clId="{5DF622DD-7543-4CD8-88CC-75EE5A4EC4CB}" dt="2023-06-04T05:12:38.351" v="5461" actId="478"/>
          <ac:spMkLst>
            <pc:docMk/>
            <pc:sldMk cId="4134234717" sldId="954"/>
            <ac:spMk id="3" creationId="{6E485174-D231-DDF4-E420-489CBA97B7D1}"/>
          </ac:spMkLst>
        </pc:spChg>
        <pc:spChg chg="del">
          <ac:chgData name="Eduard Eugenio Duarte Sepulveda" userId="d6757e78-5d77-4033-bc1e-7634d9cd1525" providerId="ADAL" clId="{5DF622DD-7543-4CD8-88CC-75EE5A4EC4CB}" dt="2023-06-04T05:12:41.773" v="5462" actId="478"/>
          <ac:spMkLst>
            <pc:docMk/>
            <pc:sldMk cId="4134234717" sldId="954"/>
            <ac:spMk id="4" creationId="{23BA2C35-8F5D-A665-52F7-EB2F7C25E268}"/>
          </ac:spMkLst>
        </pc:spChg>
        <pc:spChg chg="del">
          <ac:chgData name="Eduard Eugenio Duarte Sepulveda" userId="d6757e78-5d77-4033-bc1e-7634d9cd1525" providerId="ADAL" clId="{5DF622DD-7543-4CD8-88CC-75EE5A4EC4CB}" dt="2023-06-04T05:12:44.260" v="5463" actId="478"/>
          <ac:spMkLst>
            <pc:docMk/>
            <pc:sldMk cId="4134234717" sldId="954"/>
            <ac:spMk id="5" creationId="{B4DA0BC2-2ED4-2401-1814-E5BF337E951E}"/>
          </ac:spMkLst>
        </pc:spChg>
        <pc:spChg chg="del">
          <ac:chgData name="Eduard Eugenio Duarte Sepulveda" userId="d6757e78-5d77-4033-bc1e-7634d9cd1525" providerId="ADAL" clId="{5DF622DD-7543-4CD8-88CC-75EE5A4EC4CB}" dt="2023-06-04T05:13:28.992" v="5464" actId="478"/>
          <ac:spMkLst>
            <pc:docMk/>
            <pc:sldMk cId="4134234717" sldId="954"/>
            <ac:spMk id="6" creationId="{D7BB98E8-447A-5855-8038-1D5EEACFDC30}"/>
          </ac:spMkLst>
        </pc:spChg>
        <pc:spChg chg="del">
          <ac:chgData name="Eduard Eugenio Duarte Sepulveda" userId="d6757e78-5d77-4033-bc1e-7634d9cd1525" providerId="ADAL" clId="{5DF622DD-7543-4CD8-88CC-75EE5A4EC4CB}" dt="2023-06-04T05:18:40.821" v="5490" actId="478"/>
          <ac:spMkLst>
            <pc:docMk/>
            <pc:sldMk cId="4134234717" sldId="954"/>
            <ac:spMk id="7" creationId="{A5ACC371-44F2-27BD-11D2-970B78B7C7C5}"/>
          </ac:spMkLst>
        </pc:spChg>
        <pc:spChg chg="del">
          <ac:chgData name="Eduard Eugenio Duarte Sepulveda" userId="d6757e78-5d77-4033-bc1e-7634d9cd1525" providerId="ADAL" clId="{5DF622DD-7543-4CD8-88CC-75EE5A4EC4CB}" dt="2023-06-04T05:18:42.869" v="5491" actId="478"/>
          <ac:spMkLst>
            <pc:docMk/>
            <pc:sldMk cId="4134234717" sldId="954"/>
            <ac:spMk id="8" creationId="{0A6B45B3-E022-0424-EE93-BD4B1D076A4E}"/>
          </ac:spMkLst>
        </pc:spChg>
        <pc:spChg chg="del">
          <ac:chgData name="Eduard Eugenio Duarte Sepulveda" userId="d6757e78-5d77-4033-bc1e-7634d9cd1525" providerId="ADAL" clId="{5DF622DD-7543-4CD8-88CC-75EE5A4EC4CB}" dt="2023-06-04T05:13:50.105" v="5465" actId="478"/>
          <ac:spMkLst>
            <pc:docMk/>
            <pc:sldMk cId="4134234717" sldId="954"/>
            <ac:spMk id="10" creationId="{6034F087-B0FD-C5D4-140F-64EEA3AC2FEC}"/>
          </ac:spMkLst>
        </pc:spChg>
        <pc:spChg chg="mod">
          <ac:chgData name="Eduard Eugenio Duarte Sepulveda" userId="d6757e78-5d77-4033-bc1e-7634d9cd1525" providerId="ADAL" clId="{5DF622DD-7543-4CD8-88CC-75EE5A4EC4CB}" dt="2023-06-04T05:14:40.157" v="5487"/>
          <ac:spMkLst>
            <pc:docMk/>
            <pc:sldMk cId="4134234717" sldId="954"/>
            <ac:spMk id="19" creationId="{00000000-0000-0000-0000-000000000000}"/>
          </ac:spMkLst>
        </pc:spChg>
        <pc:spChg chg="add mod">
          <ac:chgData name="Eduard Eugenio Duarte Sepulveda" userId="d6757e78-5d77-4033-bc1e-7634d9cd1525" providerId="ADAL" clId="{5DF622DD-7543-4CD8-88CC-75EE5A4EC4CB}" dt="2023-06-04T05:13:55.730" v="5467" actId="1076"/>
          <ac:spMkLst>
            <pc:docMk/>
            <pc:sldMk cId="4134234717" sldId="954"/>
            <ac:spMk id="25" creationId="{969193B5-4D3F-361C-30EB-BA85750B0DF5}"/>
          </ac:spMkLst>
        </pc:spChg>
        <pc:grpChg chg="del">
          <ac:chgData name="Eduard Eugenio Duarte Sepulveda" userId="d6757e78-5d77-4033-bc1e-7634d9cd1525" providerId="ADAL" clId="{5DF622DD-7543-4CD8-88CC-75EE5A4EC4CB}" dt="2023-06-04T05:10:30.695" v="5450" actId="478"/>
          <ac:grpSpMkLst>
            <pc:docMk/>
            <pc:sldMk cId="4134234717" sldId="954"/>
            <ac:grpSpMk id="11" creationId="{45DFF13F-6416-08AC-DD56-0A5A3CBAC8BF}"/>
          </ac:grpSpMkLst>
        </pc:grpChg>
        <pc:picChg chg="add mod">
          <ac:chgData name="Eduard Eugenio Duarte Sepulveda" userId="d6757e78-5d77-4033-bc1e-7634d9cd1525" providerId="ADAL" clId="{5DF622DD-7543-4CD8-88CC-75EE5A4EC4CB}" dt="2023-06-04T05:18:55.702" v="5495" actId="14100"/>
          <ac:picMkLst>
            <pc:docMk/>
            <pc:sldMk cId="4134234717" sldId="954"/>
            <ac:picMk id="27" creationId="{F4364A07-ADE2-47BB-7571-4628EBE206BB}"/>
          </ac:picMkLst>
        </pc:picChg>
      </pc:sldChg>
      <pc:sldChg chg="addSp delSp modSp add mod">
        <pc:chgData name="Eduard Eugenio Duarte Sepulveda" userId="d6757e78-5d77-4033-bc1e-7634d9cd1525" providerId="ADAL" clId="{5DF622DD-7543-4CD8-88CC-75EE5A4EC4CB}" dt="2023-06-04T05:09:16.229" v="5442" actId="1076"/>
        <pc:sldMkLst>
          <pc:docMk/>
          <pc:sldMk cId="1650415521" sldId="955"/>
        </pc:sldMkLst>
        <pc:graphicFrameChg chg="del">
          <ac:chgData name="Eduard Eugenio Duarte Sepulveda" userId="d6757e78-5d77-4033-bc1e-7634d9cd1525" providerId="ADAL" clId="{5DF622DD-7543-4CD8-88CC-75EE5A4EC4CB}" dt="2023-06-04T05:06:29.033" v="5419" actId="478"/>
          <ac:graphicFrameMkLst>
            <pc:docMk/>
            <pc:sldMk cId="1650415521" sldId="955"/>
            <ac:graphicFrameMk id="25" creationId="{EF390CC7-1F68-F4F4-9FC3-A541C29B4E5D}"/>
          </ac:graphicFrameMkLst>
        </pc:graphicFrameChg>
        <pc:picChg chg="add mod ord">
          <ac:chgData name="Eduard Eugenio Duarte Sepulveda" userId="d6757e78-5d77-4033-bc1e-7634d9cd1525" providerId="ADAL" clId="{5DF622DD-7543-4CD8-88CC-75EE5A4EC4CB}" dt="2023-06-04T05:09:16.229" v="5442" actId="1076"/>
          <ac:picMkLst>
            <pc:docMk/>
            <pc:sldMk cId="1650415521" sldId="955"/>
            <ac:picMk id="3" creationId="{6B03A8BB-7F7C-9F44-4B27-F2282AC72B85}"/>
          </ac:picMkLst>
        </pc:picChg>
        <pc:picChg chg="del">
          <ac:chgData name="Eduard Eugenio Duarte Sepulveda" userId="d6757e78-5d77-4033-bc1e-7634d9cd1525" providerId="ADAL" clId="{5DF622DD-7543-4CD8-88CC-75EE5A4EC4CB}" dt="2023-06-04T05:06:31.372" v="5420" actId="478"/>
          <ac:picMkLst>
            <pc:docMk/>
            <pc:sldMk cId="1650415521" sldId="955"/>
            <ac:picMk id="27" creationId="{EBAFFB3C-DCC8-93B5-3BD9-2F1EE0693097}"/>
          </ac:picMkLst>
        </pc:picChg>
      </pc:sldChg>
      <pc:sldChg chg="addSp delSp modSp add mod">
        <pc:chgData name="Eduard Eugenio Duarte Sepulveda" userId="d6757e78-5d77-4033-bc1e-7634d9cd1525" providerId="ADAL" clId="{5DF622DD-7543-4CD8-88CC-75EE5A4EC4CB}" dt="2023-06-04T05:10:17.079" v="5449" actId="1076"/>
        <pc:sldMkLst>
          <pc:docMk/>
          <pc:sldMk cId="3529010539" sldId="956"/>
        </pc:sldMkLst>
        <pc:graphicFrameChg chg="add mod">
          <ac:chgData name="Eduard Eugenio Duarte Sepulveda" userId="d6757e78-5d77-4033-bc1e-7634d9cd1525" providerId="ADAL" clId="{5DF622DD-7543-4CD8-88CC-75EE5A4EC4CB}" dt="2023-06-04T05:10:17.079" v="5449" actId="1076"/>
          <ac:graphicFrameMkLst>
            <pc:docMk/>
            <pc:sldMk cId="3529010539" sldId="956"/>
            <ac:graphicFrameMk id="4" creationId="{39FE1EA8-C7DB-7994-0FA2-DEB0CAE6CDC4}"/>
          </ac:graphicFrameMkLst>
        </pc:graphicFrameChg>
        <pc:picChg chg="del">
          <ac:chgData name="Eduard Eugenio Duarte Sepulveda" userId="d6757e78-5d77-4033-bc1e-7634d9cd1525" providerId="ADAL" clId="{5DF622DD-7543-4CD8-88CC-75EE5A4EC4CB}" dt="2023-06-04T05:09:56.479" v="5445" actId="478"/>
          <ac:picMkLst>
            <pc:docMk/>
            <pc:sldMk cId="3529010539" sldId="956"/>
            <ac:picMk id="3" creationId="{6B03A8BB-7F7C-9F44-4B27-F2282AC72B85}"/>
          </ac:picMkLst>
        </pc:picChg>
      </pc:sldChg>
      <pc:sldChg chg="addSp delSp modSp add mod">
        <pc:chgData name="Eduard Eugenio Duarte Sepulveda" userId="d6757e78-5d77-4033-bc1e-7634d9cd1525" providerId="ADAL" clId="{5DF622DD-7543-4CD8-88CC-75EE5A4EC4CB}" dt="2023-06-04T05:12:04.098" v="5460" actId="1076"/>
        <pc:sldMkLst>
          <pc:docMk/>
          <pc:sldMk cId="95291220" sldId="957"/>
        </pc:sldMkLst>
        <pc:spChg chg="add mod">
          <ac:chgData name="Eduard Eugenio Duarte Sepulveda" userId="d6757e78-5d77-4033-bc1e-7634d9cd1525" providerId="ADAL" clId="{5DF622DD-7543-4CD8-88CC-75EE5A4EC4CB}" dt="2023-06-04T05:12:04.098" v="5460" actId="1076"/>
          <ac:spMkLst>
            <pc:docMk/>
            <pc:sldMk cId="95291220" sldId="957"/>
            <ac:spMk id="5" creationId="{5783FBC0-7320-08F1-CAC2-C8E6CBD866B6}"/>
          </ac:spMkLst>
        </pc:spChg>
        <pc:spChg chg="add mod">
          <ac:chgData name="Eduard Eugenio Duarte Sepulveda" userId="d6757e78-5d77-4033-bc1e-7634d9cd1525" providerId="ADAL" clId="{5DF622DD-7543-4CD8-88CC-75EE5A4EC4CB}" dt="2023-06-04T05:11:57.625" v="5459" actId="1076"/>
          <ac:spMkLst>
            <pc:docMk/>
            <pc:sldMk cId="95291220" sldId="957"/>
            <ac:spMk id="6" creationId="{7EC334F6-5990-F0AF-DC44-D59D06A6F265}"/>
          </ac:spMkLst>
        </pc:spChg>
        <pc:picChg chg="del mod">
          <ac:chgData name="Eduard Eugenio Duarte Sepulveda" userId="d6757e78-5d77-4033-bc1e-7634d9cd1525" providerId="ADAL" clId="{5DF622DD-7543-4CD8-88CC-75EE5A4EC4CB}" dt="2023-06-04T05:11:28.213" v="5453" actId="478"/>
          <ac:picMkLst>
            <pc:docMk/>
            <pc:sldMk cId="95291220" sldId="957"/>
            <ac:picMk id="3" creationId="{6B03A8BB-7F7C-9F44-4B27-F2282AC72B85}"/>
          </ac:picMkLst>
        </pc:picChg>
        <pc:picChg chg="add mod">
          <ac:chgData name="Eduard Eugenio Duarte Sepulveda" userId="d6757e78-5d77-4033-bc1e-7634d9cd1525" providerId="ADAL" clId="{5DF622DD-7543-4CD8-88CC-75EE5A4EC4CB}" dt="2023-06-04T05:11:39.491" v="5457" actId="1076"/>
          <ac:picMkLst>
            <pc:docMk/>
            <pc:sldMk cId="95291220" sldId="957"/>
            <ac:picMk id="4" creationId="{7E7F6936-9C3D-B0FA-17E1-772BECDE645F}"/>
          </ac:picMkLst>
        </pc:picChg>
      </pc:sldChg>
      <pc:sldChg chg="modSp add del">
        <pc:chgData name="Eduard Eugenio Duarte Sepulveda" userId="d6757e78-5d77-4033-bc1e-7634d9cd1525" providerId="ADAL" clId="{5DF622DD-7543-4CD8-88CC-75EE5A4EC4CB}" dt="2023-06-04T05:10:00.475" v="5447"/>
        <pc:sldMkLst>
          <pc:docMk/>
          <pc:sldMk cId="2533068285" sldId="957"/>
        </pc:sldMkLst>
        <pc:graphicFrameChg chg="mod">
          <ac:chgData name="Eduard Eugenio Duarte Sepulveda" userId="d6757e78-5d77-4033-bc1e-7634d9cd1525" providerId="ADAL" clId="{5DF622DD-7543-4CD8-88CC-75EE5A4EC4CB}" dt="2023-06-04T05:09:57.001" v="5446"/>
          <ac:graphicFrameMkLst>
            <pc:docMk/>
            <pc:sldMk cId="2533068285" sldId="957"/>
            <ac:graphicFrameMk id="3" creationId="{27636D50-54CC-4241-BBA5-8EA2C9476DAD}"/>
          </ac:graphicFrameMkLst>
        </pc:graphicFrameChg>
      </pc:sldChg>
      <pc:sldChg chg="addSp delSp modSp add mod">
        <pc:chgData name="Eduard Eugenio Duarte Sepulveda" userId="d6757e78-5d77-4033-bc1e-7634d9cd1525" providerId="ADAL" clId="{5DF622DD-7543-4CD8-88CC-75EE5A4EC4CB}" dt="2023-06-04T05:20:00.207" v="5499" actId="1076"/>
        <pc:sldMkLst>
          <pc:docMk/>
          <pc:sldMk cId="3513806675" sldId="958"/>
        </pc:sldMkLst>
        <pc:picChg chg="add mod">
          <ac:chgData name="Eduard Eugenio Duarte Sepulveda" userId="d6757e78-5d77-4033-bc1e-7634d9cd1525" providerId="ADAL" clId="{5DF622DD-7543-4CD8-88CC-75EE5A4EC4CB}" dt="2023-06-04T05:20:00.207" v="5499" actId="1076"/>
          <ac:picMkLst>
            <pc:docMk/>
            <pc:sldMk cId="3513806675" sldId="958"/>
            <ac:picMk id="4" creationId="{90797413-27AD-1D78-F78D-D5399856DBFA}"/>
          </ac:picMkLst>
        </pc:picChg>
        <pc:picChg chg="del">
          <ac:chgData name="Eduard Eugenio Duarte Sepulveda" userId="d6757e78-5d77-4033-bc1e-7634d9cd1525" providerId="ADAL" clId="{5DF622DD-7543-4CD8-88CC-75EE5A4EC4CB}" dt="2023-06-04T05:19:55.857" v="5498" actId="478"/>
          <ac:picMkLst>
            <pc:docMk/>
            <pc:sldMk cId="3513806675" sldId="958"/>
            <ac:picMk id="27" creationId="{F4364A07-ADE2-47BB-7571-4628EBE206BB}"/>
          </ac:picMkLst>
        </pc:picChg>
      </pc:sldChg>
      <pc:sldChg chg="addSp delSp modSp add mod">
        <pc:chgData name="Eduard Eugenio Duarte Sepulveda" userId="d6757e78-5d77-4033-bc1e-7634d9cd1525" providerId="ADAL" clId="{5DF622DD-7543-4CD8-88CC-75EE5A4EC4CB}" dt="2023-06-04T05:21:33.757" v="5507" actId="1076"/>
        <pc:sldMkLst>
          <pc:docMk/>
          <pc:sldMk cId="1993803231" sldId="959"/>
        </pc:sldMkLst>
        <pc:picChg chg="del">
          <ac:chgData name="Eduard Eugenio Duarte Sepulveda" userId="d6757e78-5d77-4033-bc1e-7634d9cd1525" providerId="ADAL" clId="{5DF622DD-7543-4CD8-88CC-75EE5A4EC4CB}" dt="2023-06-04T05:20:10.900" v="5501" actId="478"/>
          <ac:picMkLst>
            <pc:docMk/>
            <pc:sldMk cId="1993803231" sldId="959"/>
            <ac:picMk id="4" creationId="{90797413-27AD-1D78-F78D-D5399856DBFA}"/>
          </ac:picMkLst>
        </pc:picChg>
        <pc:picChg chg="add mod">
          <ac:chgData name="Eduard Eugenio Duarte Sepulveda" userId="d6757e78-5d77-4033-bc1e-7634d9cd1525" providerId="ADAL" clId="{5DF622DD-7543-4CD8-88CC-75EE5A4EC4CB}" dt="2023-06-04T05:21:33.757" v="5507" actId="1076"/>
          <ac:picMkLst>
            <pc:docMk/>
            <pc:sldMk cId="1993803231" sldId="959"/>
            <ac:picMk id="5" creationId="{17D42DE5-718A-3D42-712E-2CC025169B0A}"/>
          </ac:picMkLst>
        </pc:picChg>
      </pc:sldChg>
      <pc:sldChg chg="addSp delSp modSp add mod">
        <pc:chgData name="Eduard Eugenio Duarte Sepulveda" userId="d6757e78-5d77-4033-bc1e-7634d9cd1525" providerId="ADAL" clId="{5DF622DD-7543-4CD8-88CC-75EE5A4EC4CB}" dt="2023-06-04T05:23:29.630" v="5579" actId="1076"/>
        <pc:sldMkLst>
          <pc:docMk/>
          <pc:sldMk cId="3427809583" sldId="960"/>
        </pc:sldMkLst>
        <pc:spChg chg="add mod">
          <ac:chgData name="Eduard Eugenio Duarte Sepulveda" userId="d6757e78-5d77-4033-bc1e-7634d9cd1525" providerId="ADAL" clId="{5DF622DD-7543-4CD8-88CC-75EE5A4EC4CB}" dt="2023-06-04T05:23:29.630" v="5579" actId="1076"/>
          <ac:spMkLst>
            <pc:docMk/>
            <pc:sldMk cId="3427809583" sldId="960"/>
            <ac:spMk id="6" creationId="{67E04C26-5738-5F3A-1148-210D77A4E18A}"/>
          </ac:spMkLst>
        </pc:spChg>
        <pc:picChg chg="add mod">
          <ac:chgData name="Eduard Eugenio Duarte Sepulveda" userId="d6757e78-5d77-4033-bc1e-7634d9cd1525" providerId="ADAL" clId="{5DF622DD-7543-4CD8-88CC-75EE5A4EC4CB}" dt="2023-06-04T05:22:57.988" v="5511" actId="1076"/>
          <ac:picMkLst>
            <pc:docMk/>
            <pc:sldMk cId="3427809583" sldId="960"/>
            <ac:picMk id="4" creationId="{CC3B3E9B-F62E-0639-E998-C3A5D6751A5E}"/>
          </ac:picMkLst>
        </pc:picChg>
        <pc:picChg chg="del">
          <ac:chgData name="Eduard Eugenio Duarte Sepulveda" userId="d6757e78-5d77-4033-bc1e-7634d9cd1525" providerId="ADAL" clId="{5DF622DD-7543-4CD8-88CC-75EE5A4EC4CB}" dt="2023-06-04T05:22:53.694" v="5510" actId="478"/>
          <ac:picMkLst>
            <pc:docMk/>
            <pc:sldMk cId="3427809583" sldId="960"/>
            <ac:picMk id="5" creationId="{17D42DE5-718A-3D42-712E-2CC025169B0A}"/>
          </ac:picMkLst>
        </pc:picChg>
      </pc:sldChg>
      <pc:sldChg chg="add">
        <pc:chgData name="Eduard Eugenio Duarte Sepulveda" userId="d6757e78-5d77-4033-bc1e-7634d9cd1525" providerId="ADAL" clId="{5DF622DD-7543-4CD8-88CC-75EE5A4EC4CB}" dt="2023-06-04T05:26:35.150" v="5635" actId="2890"/>
        <pc:sldMkLst>
          <pc:docMk/>
          <pc:sldMk cId="2923769366" sldId="961"/>
        </pc:sldMkLst>
      </pc:sldChg>
      <pc:sldChg chg="addSp delSp modSp add mod ord">
        <pc:chgData name="Eduard Eugenio Duarte Sepulveda" userId="d6757e78-5d77-4033-bc1e-7634d9cd1525" providerId="ADAL" clId="{5DF622DD-7543-4CD8-88CC-75EE5A4EC4CB}" dt="2023-06-04T05:42:04.244" v="6123" actId="14100"/>
        <pc:sldMkLst>
          <pc:docMk/>
          <pc:sldMk cId="1950030066" sldId="962"/>
        </pc:sldMkLst>
        <pc:spChg chg="mod">
          <ac:chgData name="Eduard Eugenio Duarte Sepulveda" userId="d6757e78-5d77-4033-bc1e-7634d9cd1525" providerId="ADAL" clId="{5DF622DD-7543-4CD8-88CC-75EE5A4EC4CB}" dt="2023-06-04T05:34:10.714" v="5854" actId="33524"/>
          <ac:spMkLst>
            <pc:docMk/>
            <pc:sldMk cId="1950030066" sldId="962"/>
            <ac:spMk id="2" creationId="{00000000-0000-0000-0000-000000000000}"/>
          </ac:spMkLst>
        </pc:spChg>
        <pc:spChg chg="add del mod">
          <ac:chgData name="Eduard Eugenio Duarte Sepulveda" userId="d6757e78-5d77-4033-bc1e-7634d9cd1525" providerId="ADAL" clId="{5DF622DD-7543-4CD8-88CC-75EE5A4EC4CB}" dt="2023-06-04T05:35:15.494" v="5887" actId="12084"/>
          <ac:spMkLst>
            <pc:docMk/>
            <pc:sldMk cId="1950030066" sldId="962"/>
            <ac:spMk id="3" creationId="{42E9FEA1-6E8B-CFE7-1B0E-37FC719C7009}"/>
          </ac:spMkLst>
        </pc:spChg>
        <pc:spChg chg="add del">
          <ac:chgData name="Eduard Eugenio Duarte Sepulveda" userId="d6757e78-5d77-4033-bc1e-7634d9cd1525" providerId="ADAL" clId="{5DF622DD-7543-4CD8-88CC-75EE5A4EC4CB}" dt="2023-06-04T05:39:04.043" v="5998" actId="12084"/>
          <ac:spMkLst>
            <pc:docMk/>
            <pc:sldMk cId="1950030066" sldId="962"/>
            <ac:spMk id="5" creationId="{C0137C07-3E6D-C30E-5E54-C896AFF88B65}"/>
          </ac:spMkLst>
        </pc:spChg>
        <pc:spChg chg="del mod">
          <ac:chgData name="Eduard Eugenio Duarte Sepulveda" userId="d6757e78-5d77-4033-bc1e-7634d9cd1525" providerId="ADAL" clId="{5DF622DD-7543-4CD8-88CC-75EE5A4EC4CB}" dt="2023-06-04T05:34:29.938" v="5880" actId="478"/>
          <ac:spMkLst>
            <pc:docMk/>
            <pc:sldMk cId="1950030066" sldId="962"/>
            <ac:spMk id="11" creationId="{D6C74055-1009-0525-7414-AEB2A3B6DDC7}"/>
          </ac:spMkLst>
        </pc:spChg>
        <pc:spChg chg="mod">
          <ac:chgData name="Eduard Eugenio Duarte Sepulveda" userId="d6757e78-5d77-4033-bc1e-7634d9cd1525" providerId="ADAL" clId="{5DF622DD-7543-4CD8-88CC-75EE5A4EC4CB}" dt="2023-06-04T05:34:24.146" v="5879" actId="20577"/>
          <ac:spMkLst>
            <pc:docMk/>
            <pc:sldMk cId="1950030066" sldId="962"/>
            <ac:spMk id="15" creationId="{00000000-0000-0000-0000-000000000000}"/>
          </ac:spMkLst>
        </pc:spChg>
        <pc:graphicFrameChg chg="add mod">
          <ac:chgData name="Eduard Eugenio Duarte Sepulveda" userId="d6757e78-5d77-4033-bc1e-7634d9cd1525" providerId="ADAL" clId="{5DF622DD-7543-4CD8-88CC-75EE5A4EC4CB}" dt="2023-06-04T05:36:53.994" v="5996" actId="14100"/>
          <ac:graphicFrameMkLst>
            <pc:docMk/>
            <pc:sldMk cId="1950030066" sldId="962"/>
            <ac:graphicFrameMk id="4" creationId="{14AEB8B9-5B21-1DD0-E47E-F3E4BDA60D60}"/>
          </ac:graphicFrameMkLst>
        </pc:graphicFrameChg>
        <pc:graphicFrameChg chg="add mod">
          <ac:chgData name="Eduard Eugenio Duarte Sepulveda" userId="d6757e78-5d77-4033-bc1e-7634d9cd1525" providerId="ADAL" clId="{5DF622DD-7543-4CD8-88CC-75EE5A4EC4CB}" dt="2023-06-04T05:42:04.244" v="6123" actId="14100"/>
          <ac:graphicFrameMkLst>
            <pc:docMk/>
            <pc:sldMk cId="1950030066" sldId="962"/>
            <ac:graphicFrameMk id="6" creationId="{D64949D0-B56A-80DA-4DDA-BA1D847B7F9B}"/>
          </ac:graphicFrameMkLst>
        </pc:graphicFrameChg>
      </pc:sldChg>
      <pc:sldChg chg="new del">
        <pc:chgData name="Eduard Eugenio Duarte Sepulveda" userId="d6757e78-5d77-4033-bc1e-7634d9cd1525" providerId="ADAL" clId="{5DF622DD-7543-4CD8-88CC-75EE5A4EC4CB}" dt="2023-06-04T05:33:00.578" v="5829" actId="47"/>
        <pc:sldMkLst>
          <pc:docMk/>
          <pc:sldMk cId="2604818703" sldId="962"/>
        </pc:sldMkLst>
      </pc:sldChg>
      <pc:sldChg chg="delSp add del mod">
        <pc:chgData name="Eduard Eugenio Duarte Sepulveda" userId="d6757e78-5d77-4033-bc1e-7634d9cd1525" providerId="ADAL" clId="{5DF622DD-7543-4CD8-88CC-75EE5A4EC4CB}" dt="2023-06-04T05:32:53.930" v="5827" actId="47"/>
        <pc:sldMkLst>
          <pc:docMk/>
          <pc:sldMk cId="3280078727" sldId="962"/>
        </pc:sldMkLst>
        <pc:spChg chg="del">
          <ac:chgData name="Eduard Eugenio Duarte Sepulveda" userId="d6757e78-5d77-4033-bc1e-7634d9cd1525" providerId="ADAL" clId="{5DF622DD-7543-4CD8-88CC-75EE5A4EC4CB}" dt="2023-06-04T05:32:44.012" v="5825" actId="478"/>
          <ac:spMkLst>
            <pc:docMk/>
            <pc:sldMk cId="3280078727" sldId="962"/>
            <ac:spMk id="3" creationId="{1ED91B86-61BF-9287-7CFB-469AC4058DEE}"/>
          </ac:spMkLst>
        </pc:spChg>
        <pc:spChg chg="del">
          <ac:chgData name="Eduard Eugenio Duarte Sepulveda" userId="d6757e78-5d77-4033-bc1e-7634d9cd1525" providerId="ADAL" clId="{5DF622DD-7543-4CD8-88CC-75EE5A4EC4CB}" dt="2023-06-04T05:32:44.012" v="5825" actId="478"/>
          <ac:spMkLst>
            <pc:docMk/>
            <pc:sldMk cId="3280078727" sldId="962"/>
            <ac:spMk id="5" creationId="{27386E01-4DEA-803B-0862-3514A234A87E}"/>
          </ac:spMkLst>
        </pc:spChg>
        <pc:spChg chg="del">
          <ac:chgData name="Eduard Eugenio Duarte Sepulveda" userId="d6757e78-5d77-4033-bc1e-7634d9cd1525" providerId="ADAL" clId="{5DF622DD-7543-4CD8-88CC-75EE5A4EC4CB}" dt="2023-06-04T05:32:44.012" v="5825" actId="478"/>
          <ac:spMkLst>
            <pc:docMk/>
            <pc:sldMk cId="3280078727" sldId="962"/>
            <ac:spMk id="6" creationId="{9747464F-C9D4-B502-47B3-999B901D0A3B}"/>
          </ac:spMkLst>
        </pc:spChg>
        <pc:spChg chg="del">
          <ac:chgData name="Eduard Eugenio Duarte Sepulveda" userId="d6757e78-5d77-4033-bc1e-7634d9cd1525" providerId="ADAL" clId="{5DF622DD-7543-4CD8-88CC-75EE5A4EC4CB}" dt="2023-06-04T05:32:44.012" v="5825" actId="478"/>
          <ac:spMkLst>
            <pc:docMk/>
            <pc:sldMk cId="3280078727" sldId="962"/>
            <ac:spMk id="8" creationId="{2E5BBC9B-98DD-96CE-3AA3-BF80DFB673B9}"/>
          </ac:spMkLst>
        </pc:spChg>
        <pc:spChg chg="del">
          <ac:chgData name="Eduard Eugenio Duarte Sepulveda" userId="d6757e78-5d77-4033-bc1e-7634d9cd1525" providerId="ADAL" clId="{5DF622DD-7543-4CD8-88CC-75EE5A4EC4CB}" dt="2023-06-04T05:32:44.012" v="5825" actId="478"/>
          <ac:spMkLst>
            <pc:docMk/>
            <pc:sldMk cId="3280078727" sldId="962"/>
            <ac:spMk id="9" creationId="{B11D5489-0F04-8F31-A8A2-16B1F3ACBEC4}"/>
          </ac:spMkLst>
        </pc:spChg>
        <pc:spChg chg="del">
          <ac:chgData name="Eduard Eugenio Duarte Sepulveda" userId="d6757e78-5d77-4033-bc1e-7634d9cd1525" providerId="ADAL" clId="{5DF622DD-7543-4CD8-88CC-75EE5A4EC4CB}" dt="2023-06-04T05:32:44.012" v="5825" actId="478"/>
          <ac:spMkLst>
            <pc:docMk/>
            <pc:sldMk cId="3280078727" sldId="962"/>
            <ac:spMk id="10" creationId="{A926E40E-99F2-F74A-996E-4F314C35A71C}"/>
          </ac:spMkLst>
        </pc:spChg>
        <pc:spChg chg="del">
          <ac:chgData name="Eduard Eugenio Duarte Sepulveda" userId="d6757e78-5d77-4033-bc1e-7634d9cd1525" providerId="ADAL" clId="{5DF622DD-7543-4CD8-88CC-75EE5A4EC4CB}" dt="2023-06-04T05:32:44.012" v="5825" actId="478"/>
          <ac:spMkLst>
            <pc:docMk/>
            <pc:sldMk cId="3280078727" sldId="962"/>
            <ac:spMk id="11" creationId="{A48BD72B-AA47-8F0F-4FEC-E2578CA493DD}"/>
          </ac:spMkLst>
        </pc:spChg>
        <pc:spChg chg="del">
          <ac:chgData name="Eduard Eugenio Duarte Sepulveda" userId="d6757e78-5d77-4033-bc1e-7634d9cd1525" providerId="ADAL" clId="{5DF622DD-7543-4CD8-88CC-75EE5A4EC4CB}" dt="2023-06-04T05:32:44.012" v="5825" actId="478"/>
          <ac:spMkLst>
            <pc:docMk/>
            <pc:sldMk cId="3280078727" sldId="962"/>
            <ac:spMk id="12" creationId="{00A3B34E-702F-F8EE-47C9-0E661CAC5A7B}"/>
          </ac:spMkLst>
        </pc:spChg>
        <pc:spChg chg="del">
          <ac:chgData name="Eduard Eugenio Duarte Sepulveda" userId="d6757e78-5d77-4033-bc1e-7634d9cd1525" providerId="ADAL" clId="{5DF622DD-7543-4CD8-88CC-75EE5A4EC4CB}" dt="2023-06-04T05:32:44.012" v="5825" actId="478"/>
          <ac:spMkLst>
            <pc:docMk/>
            <pc:sldMk cId="3280078727" sldId="962"/>
            <ac:spMk id="16" creationId="{6612052E-E0C4-B71A-A112-DF66B09E5CCF}"/>
          </ac:spMkLst>
        </pc:spChg>
        <pc:spChg chg="del">
          <ac:chgData name="Eduard Eugenio Duarte Sepulveda" userId="d6757e78-5d77-4033-bc1e-7634d9cd1525" providerId="ADAL" clId="{5DF622DD-7543-4CD8-88CC-75EE5A4EC4CB}" dt="2023-06-04T05:32:44.012" v="5825" actId="478"/>
          <ac:spMkLst>
            <pc:docMk/>
            <pc:sldMk cId="3280078727" sldId="962"/>
            <ac:spMk id="18" creationId="{9E958D35-7101-BB14-0F4B-B49DA4BCC99E}"/>
          </ac:spMkLst>
        </pc:spChg>
        <pc:spChg chg="del">
          <ac:chgData name="Eduard Eugenio Duarte Sepulveda" userId="d6757e78-5d77-4033-bc1e-7634d9cd1525" providerId="ADAL" clId="{5DF622DD-7543-4CD8-88CC-75EE5A4EC4CB}" dt="2023-06-04T05:32:47.436" v="5826" actId="478"/>
          <ac:spMkLst>
            <pc:docMk/>
            <pc:sldMk cId="3280078727" sldId="962"/>
            <ac:spMk id="19" creationId="{06372D50-09B4-FF7F-D1D1-7A21849A2CE1}"/>
          </ac:spMkLst>
        </pc:spChg>
        <pc:spChg chg="del">
          <ac:chgData name="Eduard Eugenio Duarte Sepulveda" userId="d6757e78-5d77-4033-bc1e-7634d9cd1525" providerId="ADAL" clId="{5DF622DD-7543-4CD8-88CC-75EE5A4EC4CB}" dt="2023-06-04T05:32:44.012" v="5825" actId="478"/>
          <ac:spMkLst>
            <pc:docMk/>
            <pc:sldMk cId="3280078727" sldId="962"/>
            <ac:spMk id="20" creationId="{FCA94246-6492-3761-7BD6-5BD9CFBC9D95}"/>
          </ac:spMkLst>
        </pc:spChg>
        <pc:spChg chg="del">
          <ac:chgData name="Eduard Eugenio Duarte Sepulveda" userId="d6757e78-5d77-4033-bc1e-7634d9cd1525" providerId="ADAL" clId="{5DF622DD-7543-4CD8-88CC-75EE5A4EC4CB}" dt="2023-06-04T05:32:47.436" v="5826" actId="478"/>
          <ac:spMkLst>
            <pc:docMk/>
            <pc:sldMk cId="3280078727" sldId="962"/>
            <ac:spMk id="22" creationId="{12AC3080-B6C5-AE96-D327-4AE7115E0BC7}"/>
          </ac:spMkLst>
        </pc:spChg>
        <pc:spChg chg="del">
          <ac:chgData name="Eduard Eugenio Duarte Sepulveda" userId="d6757e78-5d77-4033-bc1e-7634d9cd1525" providerId="ADAL" clId="{5DF622DD-7543-4CD8-88CC-75EE5A4EC4CB}" dt="2023-06-04T05:32:44.012" v="5825" actId="478"/>
          <ac:spMkLst>
            <pc:docMk/>
            <pc:sldMk cId="3280078727" sldId="962"/>
            <ac:spMk id="24" creationId="{2DD586DA-1B8B-EF34-35FD-73E40F4BD394}"/>
          </ac:spMkLst>
        </pc:spChg>
        <pc:graphicFrameChg chg="del">
          <ac:chgData name="Eduard Eugenio Duarte Sepulveda" userId="d6757e78-5d77-4033-bc1e-7634d9cd1525" providerId="ADAL" clId="{5DF622DD-7543-4CD8-88CC-75EE5A4EC4CB}" dt="2023-06-04T05:32:47.436" v="5826" actId="478"/>
          <ac:graphicFrameMkLst>
            <pc:docMk/>
            <pc:sldMk cId="3280078727" sldId="962"/>
            <ac:graphicFrameMk id="2" creationId="{C08D51F0-EAEE-45DE-94BC-1ED02C581ECC}"/>
          </ac:graphicFrameMkLst>
        </pc:graphicFrameChg>
        <pc:picChg chg="del">
          <ac:chgData name="Eduard Eugenio Duarte Sepulveda" userId="d6757e78-5d77-4033-bc1e-7634d9cd1525" providerId="ADAL" clId="{5DF622DD-7543-4CD8-88CC-75EE5A4EC4CB}" dt="2023-06-04T05:32:44.012" v="5825" actId="478"/>
          <ac:picMkLst>
            <pc:docMk/>
            <pc:sldMk cId="3280078727" sldId="962"/>
            <ac:picMk id="4" creationId="{AC3D5FD6-98B7-CAF2-9561-B1F4A7F13304}"/>
          </ac:picMkLst>
        </pc:picChg>
      </pc:sldChg>
      <pc:sldChg chg="delSp modSp add mod">
        <pc:chgData name="Eduard Eugenio Duarte Sepulveda" userId="d6757e78-5d77-4033-bc1e-7634d9cd1525" providerId="ADAL" clId="{5DF622DD-7543-4CD8-88CC-75EE5A4EC4CB}" dt="2023-06-04T05:46:59.153" v="6456" actId="1076"/>
        <pc:sldMkLst>
          <pc:docMk/>
          <pc:sldMk cId="1709197187" sldId="963"/>
        </pc:sldMkLst>
        <pc:spChg chg="mod">
          <ac:chgData name="Eduard Eugenio Duarte Sepulveda" userId="d6757e78-5d77-4033-bc1e-7634d9cd1525" providerId="ADAL" clId="{5DF622DD-7543-4CD8-88CC-75EE5A4EC4CB}" dt="2023-06-04T05:42:32.415" v="6147" actId="20577"/>
          <ac:spMkLst>
            <pc:docMk/>
            <pc:sldMk cId="1709197187" sldId="963"/>
            <ac:spMk id="2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5:42:42.553" v="6157" actId="20577"/>
          <ac:spMkLst>
            <pc:docMk/>
            <pc:sldMk cId="1709197187" sldId="963"/>
            <ac:spMk id="15" creationId="{00000000-0000-0000-0000-000000000000}"/>
          </ac:spMkLst>
        </pc:spChg>
        <pc:graphicFrameChg chg="del mod">
          <ac:chgData name="Eduard Eugenio Duarte Sepulveda" userId="d6757e78-5d77-4033-bc1e-7634d9cd1525" providerId="ADAL" clId="{5DF622DD-7543-4CD8-88CC-75EE5A4EC4CB}" dt="2023-06-04T05:42:54.962" v="6160" actId="478"/>
          <ac:graphicFrameMkLst>
            <pc:docMk/>
            <pc:sldMk cId="1709197187" sldId="963"/>
            <ac:graphicFrameMk id="4" creationId="{14AEB8B9-5B21-1DD0-E47E-F3E4BDA60D60}"/>
          </ac:graphicFrameMkLst>
        </pc:graphicFrameChg>
        <pc:graphicFrameChg chg="mod">
          <ac:chgData name="Eduard Eugenio Duarte Sepulveda" userId="d6757e78-5d77-4033-bc1e-7634d9cd1525" providerId="ADAL" clId="{5DF622DD-7543-4CD8-88CC-75EE5A4EC4CB}" dt="2023-06-04T05:46:59.153" v="6456" actId="1076"/>
          <ac:graphicFrameMkLst>
            <pc:docMk/>
            <pc:sldMk cId="1709197187" sldId="963"/>
            <ac:graphicFrameMk id="6" creationId="{D64949D0-B56A-80DA-4DDA-BA1D847B7F9B}"/>
          </ac:graphicFrameMkLst>
        </pc:graphicFrameChg>
      </pc:sldChg>
    </pc:docChg>
  </pc:docChgLst>
</pc:chgInfo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svg"/><Relationship Id="rId1" Type="http://schemas.openxmlformats.org/officeDocument/2006/relationships/image" Target="../media/image23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svg"/><Relationship Id="rId1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B21F63-E6EE-4E7B-A431-1013A1E9424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F8DAA27A-6EF1-4EB7-9E10-A6D60C277724}">
      <dgm:prSet/>
      <dgm:spPr/>
      <dgm:t>
        <a:bodyPr/>
        <a:lstStyle/>
        <a:p>
          <a:r>
            <a:rPr lang="es-CO" dirty="0"/>
            <a:t>Android Studio</a:t>
          </a:r>
          <a:endParaRPr lang="es-ES" dirty="0"/>
        </a:p>
      </dgm:t>
    </dgm:pt>
    <dgm:pt modelId="{4C1DCD6D-6F29-4325-9BE0-CD8432DC5C4F}" type="parTrans" cxnId="{8BB0FF9C-D877-4F9B-89F3-A1336641C056}">
      <dgm:prSet/>
      <dgm:spPr/>
      <dgm:t>
        <a:bodyPr/>
        <a:lstStyle/>
        <a:p>
          <a:endParaRPr lang="es-CO"/>
        </a:p>
      </dgm:t>
    </dgm:pt>
    <dgm:pt modelId="{60096850-64FA-4F3D-BD69-0B1C3124AD94}" type="sibTrans" cxnId="{8BB0FF9C-D877-4F9B-89F3-A1336641C056}">
      <dgm:prSet/>
      <dgm:spPr/>
      <dgm:t>
        <a:bodyPr/>
        <a:lstStyle/>
        <a:p>
          <a:endParaRPr lang="es-CO"/>
        </a:p>
      </dgm:t>
    </dgm:pt>
    <dgm:pt modelId="{9907EA6D-4931-4121-8FEA-AEC2256B36A5}">
      <dgm:prSet/>
      <dgm:spPr/>
      <dgm:t>
        <a:bodyPr/>
        <a:lstStyle/>
        <a:p>
          <a:r>
            <a:rPr lang="es-ES" dirty="0"/>
            <a:t>HTML</a:t>
          </a:r>
        </a:p>
      </dgm:t>
    </dgm:pt>
    <dgm:pt modelId="{904EE137-79D8-430D-BF70-E28C59775893}" type="parTrans" cxnId="{F65ADED3-1BAE-417C-A624-C86B64DF6CE8}">
      <dgm:prSet/>
      <dgm:spPr/>
      <dgm:t>
        <a:bodyPr/>
        <a:lstStyle/>
        <a:p>
          <a:endParaRPr lang="es-CO"/>
        </a:p>
      </dgm:t>
    </dgm:pt>
    <dgm:pt modelId="{BC31BA32-FFD6-433E-8484-F5B768C64FE9}" type="sibTrans" cxnId="{F65ADED3-1BAE-417C-A624-C86B64DF6CE8}">
      <dgm:prSet/>
      <dgm:spPr/>
      <dgm:t>
        <a:bodyPr/>
        <a:lstStyle/>
        <a:p>
          <a:endParaRPr lang="es-CO"/>
        </a:p>
      </dgm:t>
    </dgm:pt>
    <dgm:pt modelId="{0D5AF830-E881-4C86-AC34-71D8B3B9B79E}">
      <dgm:prSet/>
      <dgm:spPr/>
      <dgm:t>
        <a:bodyPr/>
        <a:lstStyle/>
        <a:p>
          <a:r>
            <a:rPr lang="es-ES" dirty="0"/>
            <a:t>CSS</a:t>
          </a:r>
        </a:p>
      </dgm:t>
    </dgm:pt>
    <dgm:pt modelId="{5989D79F-2B67-440B-BD68-D2D422268A2B}" type="parTrans" cxnId="{17ABD057-3B29-4FB3-B091-ABA86462BF88}">
      <dgm:prSet/>
      <dgm:spPr/>
      <dgm:t>
        <a:bodyPr/>
        <a:lstStyle/>
        <a:p>
          <a:endParaRPr lang="es-CO"/>
        </a:p>
      </dgm:t>
    </dgm:pt>
    <dgm:pt modelId="{7A7852D9-16E1-4846-B493-C2D19D2F6275}" type="sibTrans" cxnId="{17ABD057-3B29-4FB3-B091-ABA86462BF88}">
      <dgm:prSet/>
      <dgm:spPr/>
      <dgm:t>
        <a:bodyPr/>
        <a:lstStyle/>
        <a:p>
          <a:endParaRPr lang="es-CO"/>
        </a:p>
      </dgm:t>
    </dgm:pt>
    <dgm:pt modelId="{F380C15F-888A-4F73-B509-86940E7D00C8}">
      <dgm:prSet/>
      <dgm:spPr/>
      <dgm:t>
        <a:bodyPr/>
        <a:lstStyle/>
        <a:p>
          <a:r>
            <a:rPr lang="es-ES" dirty="0"/>
            <a:t>JavaScript</a:t>
          </a:r>
        </a:p>
      </dgm:t>
    </dgm:pt>
    <dgm:pt modelId="{C709DF2A-7E26-4B6E-80E6-A4073419961A}" type="parTrans" cxnId="{C70C09C5-8B62-4730-8103-55C40DBA83D1}">
      <dgm:prSet/>
      <dgm:spPr/>
      <dgm:t>
        <a:bodyPr/>
        <a:lstStyle/>
        <a:p>
          <a:endParaRPr lang="es-CO"/>
        </a:p>
      </dgm:t>
    </dgm:pt>
    <dgm:pt modelId="{D84F348D-1351-4FE4-AB7F-4F0BF27DF5BC}" type="sibTrans" cxnId="{C70C09C5-8B62-4730-8103-55C40DBA83D1}">
      <dgm:prSet/>
      <dgm:spPr/>
      <dgm:t>
        <a:bodyPr/>
        <a:lstStyle/>
        <a:p>
          <a:endParaRPr lang="es-CO"/>
        </a:p>
      </dgm:t>
    </dgm:pt>
    <dgm:pt modelId="{CD1E4A6C-B400-434F-81E4-113E136EC7D9}">
      <dgm:prSet/>
      <dgm:spPr/>
      <dgm:t>
        <a:bodyPr/>
        <a:lstStyle/>
        <a:p>
          <a:r>
            <a:rPr lang="es-ES" dirty="0" err="1"/>
            <a:t>Gradle</a:t>
          </a:r>
          <a:endParaRPr lang="es-ES" dirty="0"/>
        </a:p>
      </dgm:t>
    </dgm:pt>
    <dgm:pt modelId="{7CA017AE-BDEB-4F4E-8619-A3D04631CF10}" type="parTrans" cxnId="{06785E45-209C-4C73-9678-23AC0BA16B60}">
      <dgm:prSet/>
      <dgm:spPr/>
      <dgm:t>
        <a:bodyPr/>
        <a:lstStyle/>
        <a:p>
          <a:endParaRPr lang="es-CO"/>
        </a:p>
      </dgm:t>
    </dgm:pt>
    <dgm:pt modelId="{FA4857EF-AF6D-49B7-BC39-BADFF2AF99B3}" type="sibTrans" cxnId="{06785E45-209C-4C73-9678-23AC0BA16B60}">
      <dgm:prSet/>
      <dgm:spPr/>
      <dgm:t>
        <a:bodyPr/>
        <a:lstStyle/>
        <a:p>
          <a:endParaRPr lang="es-CO"/>
        </a:p>
      </dgm:t>
    </dgm:pt>
    <dgm:pt modelId="{8B81E31D-25F3-4F12-B691-4575F140BF25}">
      <dgm:prSet/>
      <dgm:spPr/>
      <dgm:t>
        <a:bodyPr/>
        <a:lstStyle/>
        <a:p>
          <a:r>
            <a:rPr lang="es-ES" dirty="0"/>
            <a:t>Java</a:t>
          </a:r>
        </a:p>
      </dgm:t>
    </dgm:pt>
    <dgm:pt modelId="{75355DC5-F053-4056-80DA-0BA81BB8576D}" type="parTrans" cxnId="{65C7A137-7C5B-4B79-B52C-5F7562FA11E2}">
      <dgm:prSet/>
      <dgm:spPr/>
      <dgm:t>
        <a:bodyPr/>
        <a:lstStyle/>
        <a:p>
          <a:endParaRPr lang="es-CO"/>
        </a:p>
      </dgm:t>
    </dgm:pt>
    <dgm:pt modelId="{A05AD666-45FF-4AC6-9CF2-7F0C02A16C41}" type="sibTrans" cxnId="{65C7A137-7C5B-4B79-B52C-5F7562FA11E2}">
      <dgm:prSet/>
      <dgm:spPr/>
      <dgm:t>
        <a:bodyPr/>
        <a:lstStyle/>
        <a:p>
          <a:endParaRPr lang="es-CO"/>
        </a:p>
      </dgm:t>
    </dgm:pt>
    <dgm:pt modelId="{5AFB8690-C050-4168-B38F-D9C315377511}">
      <dgm:prSet/>
      <dgm:spPr/>
      <dgm:t>
        <a:bodyPr/>
        <a:lstStyle/>
        <a:p>
          <a:r>
            <a:rPr lang="es-ES" dirty="0"/>
            <a:t>ADB</a:t>
          </a:r>
        </a:p>
      </dgm:t>
    </dgm:pt>
    <dgm:pt modelId="{D5B019AA-E8AD-49D6-8259-E588D79BD7A3}" type="parTrans" cxnId="{9E55BC58-8F70-4215-870C-46B30F03AAEE}">
      <dgm:prSet/>
      <dgm:spPr/>
      <dgm:t>
        <a:bodyPr/>
        <a:lstStyle/>
        <a:p>
          <a:endParaRPr lang="es-CO"/>
        </a:p>
      </dgm:t>
    </dgm:pt>
    <dgm:pt modelId="{0FFC5E80-65FB-485A-A571-CEB427C4822F}" type="sibTrans" cxnId="{9E55BC58-8F70-4215-870C-46B30F03AAEE}">
      <dgm:prSet/>
      <dgm:spPr/>
      <dgm:t>
        <a:bodyPr/>
        <a:lstStyle/>
        <a:p>
          <a:endParaRPr lang="es-CO"/>
        </a:p>
      </dgm:t>
    </dgm:pt>
    <dgm:pt modelId="{59FCE2C4-7CD0-4880-B092-262498F6E745}" type="pres">
      <dgm:prSet presAssocID="{21B21F63-E6EE-4E7B-A431-1013A1E9424D}" presName="cycle" presStyleCnt="0">
        <dgm:presLayoutVars>
          <dgm:dir/>
          <dgm:resizeHandles val="exact"/>
        </dgm:presLayoutVars>
      </dgm:prSet>
      <dgm:spPr/>
    </dgm:pt>
    <dgm:pt modelId="{646224A7-A200-4557-800C-1CDA93F5AD30}" type="pres">
      <dgm:prSet presAssocID="{F8DAA27A-6EF1-4EB7-9E10-A6D60C277724}" presName="node" presStyleLbl="node1" presStyleIdx="0" presStyleCnt="7">
        <dgm:presLayoutVars>
          <dgm:bulletEnabled val="1"/>
        </dgm:presLayoutVars>
      </dgm:prSet>
      <dgm:spPr/>
    </dgm:pt>
    <dgm:pt modelId="{34577174-A8A0-4CDE-8365-6EADF558C8D4}" type="pres">
      <dgm:prSet presAssocID="{60096850-64FA-4F3D-BD69-0B1C3124AD94}" presName="sibTrans" presStyleLbl="sibTrans2D1" presStyleIdx="0" presStyleCnt="7"/>
      <dgm:spPr/>
    </dgm:pt>
    <dgm:pt modelId="{A814B57F-9A64-4C82-B293-CF9FEA0F920D}" type="pres">
      <dgm:prSet presAssocID="{60096850-64FA-4F3D-BD69-0B1C3124AD94}" presName="connectorText" presStyleLbl="sibTrans2D1" presStyleIdx="0" presStyleCnt="7"/>
      <dgm:spPr/>
    </dgm:pt>
    <dgm:pt modelId="{25DFEE28-154D-4D60-870A-B1306FFDC604}" type="pres">
      <dgm:prSet presAssocID="{9907EA6D-4931-4121-8FEA-AEC2256B36A5}" presName="node" presStyleLbl="node1" presStyleIdx="1" presStyleCnt="7">
        <dgm:presLayoutVars>
          <dgm:bulletEnabled val="1"/>
        </dgm:presLayoutVars>
      </dgm:prSet>
      <dgm:spPr/>
    </dgm:pt>
    <dgm:pt modelId="{E2948D8C-F040-49CE-9E6C-FC70E6A51E5F}" type="pres">
      <dgm:prSet presAssocID="{BC31BA32-FFD6-433E-8484-F5B768C64FE9}" presName="sibTrans" presStyleLbl="sibTrans2D1" presStyleIdx="1" presStyleCnt="7"/>
      <dgm:spPr/>
    </dgm:pt>
    <dgm:pt modelId="{B1038C59-A4C2-4166-8486-D93B3F1A3C32}" type="pres">
      <dgm:prSet presAssocID="{BC31BA32-FFD6-433E-8484-F5B768C64FE9}" presName="connectorText" presStyleLbl="sibTrans2D1" presStyleIdx="1" presStyleCnt="7"/>
      <dgm:spPr/>
    </dgm:pt>
    <dgm:pt modelId="{B80CB3C7-1C55-4030-BF3A-F62C8A03AC2A}" type="pres">
      <dgm:prSet presAssocID="{0D5AF830-E881-4C86-AC34-71D8B3B9B79E}" presName="node" presStyleLbl="node1" presStyleIdx="2" presStyleCnt="7">
        <dgm:presLayoutVars>
          <dgm:bulletEnabled val="1"/>
        </dgm:presLayoutVars>
      </dgm:prSet>
      <dgm:spPr/>
    </dgm:pt>
    <dgm:pt modelId="{5EF8CBD6-42A2-4242-9AA1-D011F31C9C60}" type="pres">
      <dgm:prSet presAssocID="{7A7852D9-16E1-4846-B493-C2D19D2F6275}" presName="sibTrans" presStyleLbl="sibTrans2D1" presStyleIdx="2" presStyleCnt="7"/>
      <dgm:spPr/>
    </dgm:pt>
    <dgm:pt modelId="{0EA9608B-2713-4D37-8466-8519219DF3A4}" type="pres">
      <dgm:prSet presAssocID="{7A7852D9-16E1-4846-B493-C2D19D2F6275}" presName="connectorText" presStyleLbl="sibTrans2D1" presStyleIdx="2" presStyleCnt="7"/>
      <dgm:spPr/>
    </dgm:pt>
    <dgm:pt modelId="{FC014375-79FD-4801-8C75-806EE47ED69F}" type="pres">
      <dgm:prSet presAssocID="{F380C15F-888A-4F73-B509-86940E7D00C8}" presName="node" presStyleLbl="node1" presStyleIdx="3" presStyleCnt="7">
        <dgm:presLayoutVars>
          <dgm:bulletEnabled val="1"/>
        </dgm:presLayoutVars>
      </dgm:prSet>
      <dgm:spPr/>
    </dgm:pt>
    <dgm:pt modelId="{5E9FD456-1108-4F02-B985-230AB18DF3F2}" type="pres">
      <dgm:prSet presAssocID="{D84F348D-1351-4FE4-AB7F-4F0BF27DF5BC}" presName="sibTrans" presStyleLbl="sibTrans2D1" presStyleIdx="3" presStyleCnt="7"/>
      <dgm:spPr/>
    </dgm:pt>
    <dgm:pt modelId="{1C6DEF9F-639F-4F75-B0B2-379B63C67FC8}" type="pres">
      <dgm:prSet presAssocID="{D84F348D-1351-4FE4-AB7F-4F0BF27DF5BC}" presName="connectorText" presStyleLbl="sibTrans2D1" presStyleIdx="3" presStyleCnt="7"/>
      <dgm:spPr/>
    </dgm:pt>
    <dgm:pt modelId="{1B773C31-3045-4BC0-A94F-FB247569CD31}" type="pres">
      <dgm:prSet presAssocID="{CD1E4A6C-B400-434F-81E4-113E136EC7D9}" presName="node" presStyleLbl="node1" presStyleIdx="4" presStyleCnt="7">
        <dgm:presLayoutVars>
          <dgm:bulletEnabled val="1"/>
        </dgm:presLayoutVars>
      </dgm:prSet>
      <dgm:spPr/>
    </dgm:pt>
    <dgm:pt modelId="{81E39E49-5900-40CE-ACA6-D8235E811060}" type="pres">
      <dgm:prSet presAssocID="{FA4857EF-AF6D-49B7-BC39-BADFF2AF99B3}" presName="sibTrans" presStyleLbl="sibTrans2D1" presStyleIdx="4" presStyleCnt="7"/>
      <dgm:spPr/>
    </dgm:pt>
    <dgm:pt modelId="{0A943087-7E7B-4E81-8A81-A653696FADDA}" type="pres">
      <dgm:prSet presAssocID="{FA4857EF-AF6D-49B7-BC39-BADFF2AF99B3}" presName="connectorText" presStyleLbl="sibTrans2D1" presStyleIdx="4" presStyleCnt="7"/>
      <dgm:spPr/>
    </dgm:pt>
    <dgm:pt modelId="{C8D5A30F-799B-4489-BB8E-2A496B932007}" type="pres">
      <dgm:prSet presAssocID="{8B81E31D-25F3-4F12-B691-4575F140BF25}" presName="node" presStyleLbl="node1" presStyleIdx="5" presStyleCnt="7">
        <dgm:presLayoutVars>
          <dgm:bulletEnabled val="1"/>
        </dgm:presLayoutVars>
      </dgm:prSet>
      <dgm:spPr/>
    </dgm:pt>
    <dgm:pt modelId="{60D86961-C2E5-4158-938E-975147B23469}" type="pres">
      <dgm:prSet presAssocID="{A05AD666-45FF-4AC6-9CF2-7F0C02A16C41}" presName="sibTrans" presStyleLbl="sibTrans2D1" presStyleIdx="5" presStyleCnt="7"/>
      <dgm:spPr/>
    </dgm:pt>
    <dgm:pt modelId="{25BDD438-9A28-4C83-92C9-06A9E35FBCFF}" type="pres">
      <dgm:prSet presAssocID="{A05AD666-45FF-4AC6-9CF2-7F0C02A16C41}" presName="connectorText" presStyleLbl="sibTrans2D1" presStyleIdx="5" presStyleCnt="7"/>
      <dgm:spPr/>
    </dgm:pt>
    <dgm:pt modelId="{D8052063-10F9-4A06-A1A6-B878E8D8EF3F}" type="pres">
      <dgm:prSet presAssocID="{5AFB8690-C050-4168-B38F-D9C315377511}" presName="node" presStyleLbl="node1" presStyleIdx="6" presStyleCnt="7">
        <dgm:presLayoutVars>
          <dgm:bulletEnabled val="1"/>
        </dgm:presLayoutVars>
      </dgm:prSet>
      <dgm:spPr/>
    </dgm:pt>
    <dgm:pt modelId="{D5E101E8-B751-4B14-AD3B-78EF07788E37}" type="pres">
      <dgm:prSet presAssocID="{0FFC5E80-65FB-485A-A571-CEB427C4822F}" presName="sibTrans" presStyleLbl="sibTrans2D1" presStyleIdx="6" presStyleCnt="7"/>
      <dgm:spPr/>
    </dgm:pt>
    <dgm:pt modelId="{C5AB78D5-AE14-4128-B986-E15FF906B2F2}" type="pres">
      <dgm:prSet presAssocID="{0FFC5E80-65FB-485A-A571-CEB427C4822F}" presName="connectorText" presStyleLbl="sibTrans2D1" presStyleIdx="6" presStyleCnt="7"/>
      <dgm:spPr/>
    </dgm:pt>
  </dgm:ptLst>
  <dgm:cxnLst>
    <dgm:cxn modelId="{92E6920C-B831-423D-83D6-5939919ECE4D}" type="presOf" srcId="{8B81E31D-25F3-4F12-B691-4575F140BF25}" destId="{C8D5A30F-799B-4489-BB8E-2A496B932007}" srcOrd="0" destOrd="0" presId="urn:microsoft.com/office/officeart/2005/8/layout/cycle2"/>
    <dgm:cxn modelId="{491E2225-6078-4DB6-BFEB-DD5A98CC7EFF}" type="presOf" srcId="{21B21F63-E6EE-4E7B-A431-1013A1E9424D}" destId="{59FCE2C4-7CD0-4880-B092-262498F6E745}" srcOrd="0" destOrd="0" presId="urn:microsoft.com/office/officeart/2005/8/layout/cycle2"/>
    <dgm:cxn modelId="{1D8EEE26-0D66-43A8-A3DA-A61B3C709A26}" type="presOf" srcId="{A05AD666-45FF-4AC6-9CF2-7F0C02A16C41}" destId="{25BDD438-9A28-4C83-92C9-06A9E35FBCFF}" srcOrd="1" destOrd="0" presId="urn:microsoft.com/office/officeart/2005/8/layout/cycle2"/>
    <dgm:cxn modelId="{A37F8A32-BE37-487C-A1F2-9743277AD3BC}" type="presOf" srcId="{5AFB8690-C050-4168-B38F-D9C315377511}" destId="{D8052063-10F9-4A06-A1A6-B878E8D8EF3F}" srcOrd="0" destOrd="0" presId="urn:microsoft.com/office/officeart/2005/8/layout/cycle2"/>
    <dgm:cxn modelId="{65C7A137-7C5B-4B79-B52C-5F7562FA11E2}" srcId="{21B21F63-E6EE-4E7B-A431-1013A1E9424D}" destId="{8B81E31D-25F3-4F12-B691-4575F140BF25}" srcOrd="5" destOrd="0" parTransId="{75355DC5-F053-4056-80DA-0BA81BB8576D}" sibTransId="{A05AD666-45FF-4AC6-9CF2-7F0C02A16C41}"/>
    <dgm:cxn modelId="{BC418E3C-F3A7-469A-ABA1-B294220FE97E}" type="presOf" srcId="{0FFC5E80-65FB-485A-A571-CEB427C4822F}" destId="{D5E101E8-B751-4B14-AD3B-78EF07788E37}" srcOrd="0" destOrd="0" presId="urn:microsoft.com/office/officeart/2005/8/layout/cycle2"/>
    <dgm:cxn modelId="{01221A3D-CAAF-4C77-ABB1-10E9B35EB78F}" type="presOf" srcId="{F8DAA27A-6EF1-4EB7-9E10-A6D60C277724}" destId="{646224A7-A200-4557-800C-1CDA93F5AD30}" srcOrd="0" destOrd="0" presId="urn:microsoft.com/office/officeart/2005/8/layout/cycle2"/>
    <dgm:cxn modelId="{3EAD333E-70D1-4EA3-BCD5-D4C0C2F4D6F1}" type="presOf" srcId="{BC31BA32-FFD6-433E-8484-F5B768C64FE9}" destId="{E2948D8C-F040-49CE-9E6C-FC70E6A51E5F}" srcOrd="0" destOrd="0" presId="urn:microsoft.com/office/officeart/2005/8/layout/cycle2"/>
    <dgm:cxn modelId="{79C59B5D-1FBD-4F8C-9E62-DFE346E4156D}" type="presOf" srcId="{CD1E4A6C-B400-434F-81E4-113E136EC7D9}" destId="{1B773C31-3045-4BC0-A94F-FB247569CD31}" srcOrd="0" destOrd="0" presId="urn:microsoft.com/office/officeart/2005/8/layout/cycle2"/>
    <dgm:cxn modelId="{60294C5E-458D-4728-9DF9-74D01C2AA940}" type="presOf" srcId="{A05AD666-45FF-4AC6-9CF2-7F0C02A16C41}" destId="{60D86961-C2E5-4158-938E-975147B23469}" srcOrd="0" destOrd="0" presId="urn:microsoft.com/office/officeart/2005/8/layout/cycle2"/>
    <dgm:cxn modelId="{06785E45-209C-4C73-9678-23AC0BA16B60}" srcId="{21B21F63-E6EE-4E7B-A431-1013A1E9424D}" destId="{CD1E4A6C-B400-434F-81E4-113E136EC7D9}" srcOrd="4" destOrd="0" parTransId="{7CA017AE-BDEB-4F4E-8619-A3D04631CF10}" sibTransId="{FA4857EF-AF6D-49B7-BC39-BADFF2AF99B3}"/>
    <dgm:cxn modelId="{9844EC6A-1099-4622-B3A1-E8ACBC4FAF97}" type="presOf" srcId="{D84F348D-1351-4FE4-AB7F-4F0BF27DF5BC}" destId="{1C6DEF9F-639F-4F75-B0B2-379B63C67FC8}" srcOrd="1" destOrd="0" presId="urn:microsoft.com/office/officeart/2005/8/layout/cycle2"/>
    <dgm:cxn modelId="{17ABD057-3B29-4FB3-B091-ABA86462BF88}" srcId="{21B21F63-E6EE-4E7B-A431-1013A1E9424D}" destId="{0D5AF830-E881-4C86-AC34-71D8B3B9B79E}" srcOrd="2" destOrd="0" parTransId="{5989D79F-2B67-440B-BD68-D2D422268A2B}" sibTransId="{7A7852D9-16E1-4846-B493-C2D19D2F6275}"/>
    <dgm:cxn modelId="{9E55BC58-8F70-4215-870C-46B30F03AAEE}" srcId="{21B21F63-E6EE-4E7B-A431-1013A1E9424D}" destId="{5AFB8690-C050-4168-B38F-D9C315377511}" srcOrd="6" destOrd="0" parTransId="{D5B019AA-E8AD-49D6-8259-E588D79BD7A3}" sibTransId="{0FFC5E80-65FB-485A-A571-CEB427C4822F}"/>
    <dgm:cxn modelId="{8BB0FF9C-D877-4F9B-89F3-A1336641C056}" srcId="{21B21F63-E6EE-4E7B-A431-1013A1E9424D}" destId="{F8DAA27A-6EF1-4EB7-9E10-A6D60C277724}" srcOrd="0" destOrd="0" parTransId="{4C1DCD6D-6F29-4325-9BE0-CD8432DC5C4F}" sibTransId="{60096850-64FA-4F3D-BD69-0B1C3124AD94}"/>
    <dgm:cxn modelId="{9077889F-66D0-43A8-BFB0-3976DC499427}" type="presOf" srcId="{60096850-64FA-4F3D-BD69-0B1C3124AD94}" destId="{A814B57F-9A64-4C82-B293-CF9FEA0F920D}" srcOrd="1" destOrd="0" presId="urn:microsoft.com/office/officeart/2005/8/layout/cycle2"/>
    <dgm:cxn modelId="{B50A6CA3-E42C-4F3B-A742-0E58401D505C}" type="presOf" srcId="{0D5AF830-E881-4C86-AC34-71D8B3B9B79E}" destId="{B80CB3C7-1C55-4030-BF3A-F62C8A03AC2A}" srcOrd="0" destOrd="0" presId="urn:microsoft.com/office/officeart/2005/8/layout/cycle2"/>
    <dgm:cxn modelId="{C0F50DA8-3711-4082-9530-D8DF2923AD52}" type="presOf" srcId="{7A7852D9-16E1-4846-B493-C2D19D2F6275}" destId="{5EF8CBD6-42A2-4242-9AA1-D011F31C9C60}" srcOrd="0" destOrd="0" presId="urn:microsoft.com/office/officeart/2005/8/layout/cycle2"/>
    <dgm:cxn modelId="{884ACBA9-D06B-49E4-BBFC-D9A2B345F5FE}" type="presOf" srcId="{F380C15F-888A-4F73-B509-86940E7D00C8}" destId="{FC014375-79FD-4801-8C75-806EE47ED69F}" srcOrd="0" destOrd="0" presId="urn:microsoft.com/office/officeart/2005/8/layout/cycle2"/>
    <dgm:cxn modelId="{2216C1AB-CA3C-4640-BB24-8AC2977608BB}" type="presOf" srcId="{D84F348D-1351-4FE4-AB7F-4F0BF27DF5BC}" destId="{5E9FD456-1108-4F02-B985-230AB18DF3F2}" srcOrd="0" destOrd="0" presId="urn:microsoft.com/office/officeart/2005/8/layout/cycle2"/>
    <dgm:cxn modelId="{903D27BA-0412-4718-B032-9DE1D4A7C406}" type="presOf" srcId="{60096850-64FA-4F3D-BD69-0B1C3124AD94}" destId="{34577174-A8A0-4CDE-8365-6EADF558C8D4}" srcOrd="0" destOrd="0" presId="urn:microsoft.com/office/officeart/2005/8/layout/cycle2"/>
    <dgm:cxn modelId="{252444BB-9494-4FA3-8A96-6781540291F4}" type="presOf" srcId="{9907EA6D-4931-4121-8FEA-AEC2256B36A5}" destId="{25DFEE28-154D-4D60-870A-B1306FFDC604}" srcOrd="0" destOrd="0" presId="urn:microsoft.com/office/officeart/2005/8/layout/cycle2"/>
    <dgm:cxn modelId="{C70C09C5-8B62-4730-8103-55C40DBA83D1}" srcId="{21B21F63-E6EE-4E7B-A431-1013A1E9424D}" destId="{F380C15F-888A-4F73-B509-86940E7D00C8}" srcOrd="3" destOrd="0" parTransId="{C709DF2A-7E26-4B6E-80E6-A4073419961A}" sibTransId="{D84F348D-1351-4FE4-AB7F-4F0BF27DF5BC}"/>
    <dgm:cxn modelId="{D72B29C5-790F-46D9-8DF7-EBEC1BE710A6}" type="presOf" srcId="{FA4857EF-AF6D-49B7-BC39-BADFF2AF99B3}" destId="{0A943087-7E7B-4E81-8A81-A653696FADDA}" srcOrd="1" destOrd="0" presId="urn:microsoft.com/office/officeart/2005/8/layout/cycle2"/>
    <dgm:cxn modelId="{3925CDCF-F158-4037-A694-CB739DDCAC9E}" type="presOf" srcId="{0FFC5E80-65FB-485A-A571-CEB427C4822F}" destId="{C5AB78D5-AE14-4128-B986-E15FF906B2F2}" srcOrd="1" destOrd="0" presId="urn:microsoft.com/office/officeart/2005/8/layout/cycle2"/>
    <dgm:cxn modelId="{F65ADED3-1BAE-417C-A624-C86B64DF6CE8}" srcId="{21B21F63-E6EE-4E7B-A431-1013A1E9424D}" destId="{9907EA6D-4931-4121-8FEA-AEC2256B36A5}" srcOrd="1" destOrd="0" parTransId="{904EE137-79D8-430D-BF70-E28C59775893}" sibTransId="{BC31BA32-FFD6-433E-8484-F5B768C64FE9}"/>
    <dgm:cxn modelId="{F41400D8-FDF8-4BAA-B766-19B521A8C3DA}" type="presOf" srcId="{7A7852D9-16E1-4846-B493-C2D19D2F6275}" destId="{0EA9608B-2713-4D37-8466-8519219DF3A4}" srcOrd="1" destOrd="0" presId="urn:microsoft.com/office/officeart/2005/8/layout/cycle2"/>
    <dgm:cxn modelId="{A5DCFCE8-100F-4FE7-827E-358CCDBC66A0}" type="presOf" srcId="{BC31BA32-FFD6-433E-8484-F5B768C64FE9}" destId="{B1038C59-A4C2-4166-8486-D93B3F1A3C32}" srcOrd="1" destOrd="0" presId="urn:microsoft.com/office/officeart/2005/8/layout/cycle2"/>
    <dgm:cxn modelId="{2D6A3BEF-F406-4D09-9D99-A672B2B813F1}" type="presOf" srcId="{FA4857EF-AF6D-49B7-BC39-BADFF2AF99B3}" destId="{81E39E49-5900-40CE-ACA6-D8235E811060}" srcOrd="0" destOrd="0" presId="urn:microsoft.com/office/officeart/2005/8/layout/cycle2"/>
    <dgm:cxn modelId="{3A8FE3D5-B030-4481-8A7C-71467E2AE647}" type="presParOf" srcId="{59FCE2C4-7CD0-4880-B092-262498F6E745}" destId="{646224A7-A200-4557-800C-1CDA93F5AD30}" srcOrd="0" destOrd="0" presId="urn:microsoft.com/office/officeart/2005/8/layout/cycle2"/>
    <dgm:cxn modelId="{F82411E0-A6F8-487F-8ED0-DCD16CB110CD}" type="presParOf" srcId="{59FCE2C4-7CD0-4880-B092-262498F6E745}" destId="{34577174-A8A0-4CDE-8365-6EADF558C8D4}" srcOrd="1" destOrd="0" presId="urn:microsoft.com/office/officeart/2005/8/layout/cycle2"/>
    <dgm:cxn modelId="{01F86712-E2A1-447F-8978-07E61AA624AE}" type="presParOf" srcId="{34577174-A8A0-4CDE-8365-6EADF558C8D4}" destId="{A814B57F-9A64-4C82-B293-CF9FEA0F920D}" srcOrd="0" destOrd="0" presId="urn:microsoft.com/office/officeart/2005/8/layout/cycle2"/>
    <dgm:cxn modelId="{4165657B-E762-423C-B52B-BFDBEFF2DEA7}" type="presParOf" srcId="{59FCE2C4-7CD0-4880-B092-262498F6E745}" destId="{25DFEE28-154D-4D60-870A-B1306FFDC604}" srcOrd="2" destOrd="0" presId="urn:microsoft.com/office/officeart/2005/8/layout/cycle2"/>
    <dgm:cxn modelId="{D1BABCEB-6C2E-4EB9-B8DD-13195B7D1B2B}" type="presParOf" srcId="{59FCE2C4-7CD0-4880-B092-262498F6E745}" destId="{E2948D8C-F040-49CE-9E6C-FC70E6A51E5F}" srcOrd="3" destOrd="0" presId="urn:microsoft.com/office/officeart/2005/8/layout/cycle2"/>
    <dgm:cxn modelId="{A9204808-1405-4719-A2FC-D5BA6FEFE6AC}" type="presParOf" srcId="{E2948D8C-F040-49CE-9E6C-FC70E6A51E5F}" destId="{B1038C59-A4C2-4166-8486-D93B3F1A3C32}" srcOrd="0" destOrd="0" presId="urn:microsoft.com/office/officeart/2005/8/layout/cycle2"/>
    <dgm:cxn modelId="{34027269-D969-4CA6-A89B-4B4D94E5FE50}" type="presParOf" srcId="{59FCE2C4-7CD0-4880-B092-262498F6E745}" destId="{B80CB3C7-1C55-4030-BF3A-F62C8A03AC2A}" srcOrd="4" destOrd="0" presId="urn:microsoft.com/office/officeart/2005/8/layout/cycle2"/>
    <dgm:cxn modelId="{D5F3ABF6-2817-4EF6-884B-7C84643BB39C}" type="presParOf" srcId="{59FCE2C4-7CD0-4880-B092-262498F6E745}" destId="{5EF8CBD6-42A2-4242-9AA1-D011F31C9C60}" srcOrd="5" destOrd="0" presId="urn:microsoft.com/office/officeart/2005/8/layout/cycle2"/>
    <dgm:cxn modelId="{551B0938-AEB6-47D3-A5A2-B33866748B4F}" type="presParOf" srcId="{5EF8CBD6-42A2-4242-9AA1-D011F31C9C60}" destId="{0EA9608B-2713-4D37-8466-8519219DF3A4}" srcOrd="0" destOrd="0" presId="urn:microsoft.com/office/officeart/2005/8/layout/cycle2"/>
    <dgm:cxn modelId="{866260CA-7CCE-417A-A5F9-265780FFD091}" type="presParOf" srcId="{59FCE2C4-7CD0-4880-B092-262498F6E745}" destId="{FC014375-79FD-4801-8C75-806EE47ED69F}" srcOrd="6" destOrd="0" presId="urn:microsoft.com/office/officeart/2005/8/layout/cycle2"/>
    <dgm:cxn modelId="{5B27B3CA-8C35-40A7-AC55-E866A0C2129E}" type="presParOf" srcId="{59FCE2C4-7CD0-4880-B092-262498F6E745}" destId="{5E9FD456-1108-4F02-B985-230AB18DF3F2}" srcOrd="7" destOrd="0" presId="urn:microsoft.com/office/officeart/2005/8/layout/cycle2"/>
    <dgm:cxn modelId="{F08C9D42-26F6-4B48-A147-281EB76D902A}" type="presParOf" srcId="{5E9FD456-1108-4F02-B985-230AB18DF3F2}" destId="{1C6DEF9F-639F-4F75-B0B2-379B63C67FC8}" srcOrd="0" destOrd="0" presId="urn:microsoft.com/office/officeart/2005/8/layout/cycle2"/>
    <dgm:cxn modelId="{30767519-E978-4A01-9F60-6A75BBDCFFDB}" type="presParOf" srcId="{59FCE2C4-7CD0-4880-B092-262498F6E745}" destId="{1B773C31-3045-4BC0-A94F-FB247569CD31}" srcOrd="8" destOrd="0" presId="urn:microsoft.com/office/officeart/2005/8/layout/cycle2"/>
    <dgm:cxn modelId="{62A44CF3-42A5-49F4-8AE1-6B8EDF74ED21}" type="presParOf" srcId="{59FCE2C4-7CD0-4880-B092-262498F6E745}" destId="{81E39E49-5900-40CE-ACA6-D8235E811060}" srcOrd="9" destOrd="0" presId="urn:microsoft.com/office/officeart/2005/8/layout/cycle2"/>
    <dgm:cxn modelId="{5906030F-4E96-4293-9C31-BC1C64D10985}" type="presParOf" srcId="{81E39E49-5900-40CE-ACA6-D8235E811060}" destId="{0A943087-7E7B-4E81-8A81-A653696FADDA}" srcOrd="0" destOrd="0" presId="urn:microsoft.com/office/officeart/2005/8/layout/cycle2"/>
    <dgm:cxn modelId="{0B705385-6336-41C2-B07A-804FDF726633}" type="presParOf" srcId="{59FCE2C4-7CD0-4880-B092-262498F6E745}" destId="{C8D5A30F-799B-4489-BB8E-2A496B932007}" srcOrd="10" destOrd="0" presId="urn:microsoft.com/office/officeart/2005/8/layout/cycle2"/>
    <dgm:cxn modelId="{03D44F07-F93E-4DCB-BD31-42E2BE8C6574}" type="presParOf" srcId="{59FCE2C4-7CD0-4880-B092-262498F6E745}" destId="{60D86961-C2E5-4158-938E-975147B23469}" srcOrd="11" destOrd="0" presId="urn:microsoft.com/office/officeart/2005/8/layout/cycle2"/>
    <dgm:cxn modelId="{1ECA1746-741E-4648-A019-96FB419D2894}" type="presParOf" srcId="{60D86961-C2E5-4158-938E-975147B23469}" destId="{25BDD438-9A28-4C83-92C9-06A9E35FBCFF}" srcOrd="0" destOrd="0" presId="urn:microsoft.com/office/officeart/2005/8/layout/cycle2"/>
    <dgm:cxn modelId="{85EDD110-F792-41AB-84D5-72583BD56E67}" type="presParOf" srcId="{59FCE2C4-7CD0-4880-B092-262498F6E745}" destId="{D8052063-10F9-4A06-A1A6-B878E8D8EF3F}" srcOrd="12" destOrd="0" presId="urn:microsoft.com/office/officeart/2005/8/layout/cycle2"/>
    <dgm:cxn modelId="{25DC0666-1E21-402D-AB47-C246AD97AB8E}" type="presParOf" srcId="{59FCE2C4-7CD0-4880-B092-262498F6E745}" destId="{D5E101E8-B751-4B14-AD3B-78EF07788E37}" srcOrd="13" destOrd="0" presId="urn:microsoft.com/office/officeart/2005/8/layout/cycle2"/>
    <dgm:cxn modelId="{D6AC078B-C363-4062-BF05-A314C6C48080}" type="presParOf" srcId="{D5E101E8-B751-4B14-AD3B-78EF07788E37}" destId="{C5AB78D5-AE14-4128-B986-E15FF906B2F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6A4132-7AC6-43A3-B32A-F0A32D2EEE7D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B7FA9641-CADE-47CD-A295-FE403854E7A4}">
      <dgm:prSet/>
      <dgm:spPr/>
      <dgm:t>
        <a:bodyPr/>
        <a:lstStyle/>
        <a:p>
          <a:r>
            <a:rPr lang="es-CO" dirty="0"/>
            <a:t>HTML</a:t>
          </a:r>
          <a:endParaRPr lang="es-ES" dirty="0"/>
        </a:p>
      </dgm:t>
    </dgm:pt>
    <dgm:pt modelId="{C88725F0-10D4-43CE-9E28-D1C03379AD04}" type="parTrans" cxnId="{D29811F7-6659-4B1C-ACC2-C551111446B7}">
      <dgm:prSet/>
      <dgm:spPr/>
      <dgm:t>
        <a:bodyPr/>
        <a:lstStyle/>
        <a:p>
          <a:endParaRPr lang="es-CO"/>
        </a:p>
      </dgm:t>
    </dgm:pt>
    <dgm:pt modelId="{55A7EDDD-D6D9-49E2-BC08-F7421F85A300}" type="sibTrans" cxnId="{D29811F7-6659-4B1C-ACC2-C551111446B7}">
      <dgm:prSet/>
      <dgm:spPr/>
      <dgm:t>
        <a:bodyPr/>
        <a:lstStyle/>
        <a:p>
          <a:endParaRPr lang="es-CO"/>
        </a:p>
      </dgm:t>
    </dgm:pt>
    <dgm:pt modelId="{9D69A175-76F2-4C11-BDF4-27AB1E52647C}">
      <dgm:prSet/>
      <dgm:spPr/>
      <dgm:t>
        <a:bodyPr/>
        <a:lstStyle/>
        <a:p>
          <a:r>
            <a:rPr lang="es-ES" dirty="0"/>
            <a:t>JavaScript</a:t>
          </a:r>
        </a:p>
      </dgm:t>
    </dgm:pt>
    <dgm:pt modelId="{F96B3BD7-1752-4371-9161-3D7C8CA83FD6}" type="parTrans" cxnId="{DCA59DA3-09BE-425D-B214-CCB08A361763}">
      <dgm:prSet/>
      <dgm:spPr/>
      <dgm:t>
        <a:bodyPr/>
        <a:lstStyle/>
        <a:p>
          <a:endParaRPr lang="es-CO"/>
        </a:p>
      </dgm:t>
    </dgm:pt>
    <dgm:pt modelId="{3173A2E9-402C-48CA-93BB-B0C39C80E5E4}" type="sibTrans" cxnId="{DCA59DA3-09BE-425D-B214-CCB08A361763}">
      <dgm:prSet/>
      <dgm:spPr/>
      <dgm:t>
        <a:bodyPr/>
        <a:lstStyle/>
        <a:p>
          <a:endParaRPr lang="es-CO"/>
        </a:p>
      </dgm:t>
    </dgm:pt>
    <dgm:pt modelId="{CED14B9C-1D13-4771-B82F-1A8AD6578D51}">
      <dgm:prSet/>
      <dgm:spPr/>
      <dgm:t>
        <a:bodyPr/>
        <a:lstStyle/>
        <a:p>
          <a:r>
            <a:rPr lang="es-ES" dirty="0"/>
            <a:t>Automatización</a:t>
          </a:r>
        </a:p>
      </dgm:t>
    </dgm:pt>
    <dgm:pt modelId="{5B762A3B-B122-459D-8C6C-BC861AB491EB}" type="parTrans" cxnId="{3E168586-93D7-41F4-A910-24F95689460D}">
      <dgm:prSet/>
      <dgm:spPr/>
      <dgm:t>
        <a:bodyPr/>
        <a:lstStyle/>
        <a:p>
          <a:endParaRPr lang="es-CO"/>
        </a:p>
      </dgm:t>
    </dgm:pt>
    <dgm:pt modelId="{94C20830-D4CC-47C9-B671-1DC6D07C6BC7}" type="sibTrans" cxnId="{3E168586-93D7-41F4-A910-24F95689460D}">
      <dgm:prSet/>
      <dgm:spPr/>
      <dgm:t>
        <a:bodyPr/>
        <a:lstStyle/>
        <a:p>
          <a:endParaRPr lang="es-CO"/>
        </a:p>
      </dgm:t>
    </dgm:pt>
    <dgm:pt modelId="{F66364BD-31D8-4543-9E41-EFEBB4E632CC}">
      <dgm:prSet/>
      <dgm:spPr/>
      <dgm:t>
        <a:bodyPr/>
        <a:lstStyle/>
        <a:p>
          <a:r>
            <a:rPr lang="es-ES" dirty="0"/>
            <a:t>Pruebas Automáticas</a:t>
          </a:r>
        </a:p>
      </dgm:t>
    </dgm:pt>
    <dgm:pt modelId="{366FE90C-170F-438D-A75B-8BC1B5D2961D}" type="parTrans" cxnId="{438AD36E-BB0C-4280-A461-CF30883A00D3}">
      <dgm:prSet/>
      <dgm:spPr/>
      <dgm:t>
        <a:bodyPr/>
        <a:lstStyle/>
        <a:p>
          <a:endParaRPr lang="es-CO"/>
        </a:p>
      </dgm:t>
    </dgm:pt>
    <dgm:pt modelId="{4F01D845-C104-4B46-9F69-7ADD0949B4C2}" type="sibTrans" cxnId="{438AD36E-BB0C-4280-A461-CF30883A00D3}">
      <dgm:prSet/>
      <dgm:spPr/>
      <dgm:t>
        <a:bodyPr/>
        <a:lstStyle/>
        <a:p>
          <a:endParaRPr lang="es-CO"/>
        </a:p>
      </dgm:t>
    </dgm:pt>
    <dgm:pt modelId="{CA877C16-5254-4976-9903-77C188AD6020}">
      <dgm:prSet/>
      <dgm:spPr/>
      <dgm:t>
        <a:bodyPr/>
        <a:lstStyle/>
        <a:p>
          <a:r>
            <a:rPr lang="es-ES" dirty="0"/>
            <a:t>RPA- Robot Automatice</a:t>
          </a:r>
        </a:p>
      </dgm:t>
    </dgm:pt>
    <dgm:pt modelId="{552EA02B-E6F0-47EF-9626-2FE539C9AADA}" type="parTrans" cxnId="{9B94CFB1-3B55-4E0E-B62F-EF1C62DCDF71}">
      <dgm:prSet/>
      <dgm:spPr/>
      <dgm:t>
        <a:bodyPr/>
        <a:lstStyle/>
        <a:p>
          <a:endParaRPr lang="es-CO"/>
        </a:p>
      </dgm:t>
    </dgm:pt>
    <dgm:pt modelId="{C61E08A2-881C-4EB3-A132-8E97F77619FC}" type="sibTrans" cxnId="{9B94CFB1-3B55-4E0E-B62F-EF1C62DCDF71}">
      <dgm:prSet/>
      <dgm:spPr/>
      <dgm:t>
        <a:bodyPr/>
        <a:lstStyle/>
        <a:p>
          <a:endParaRPr lang="es-CO"/>
        </a:p>
      </dgm:t>
    </dgm:pt>
    <dgm:pt modelId="{AD98B94F-A9BC-4C7B-BA73-D4B9E83B8AEF}" type="pres">
      <dgm:prSet presAssocID="{A06A4132-7AC6-43A3-B32A-F0A32D2EEE7D}" presName="cycle" presStyleCnt="0">
        <dgm:presLayoutVars>
          <dgm:dir/>
          <dgm:resizeHandles val="exact"/>
        </dgm:presLayoutVars>
      </dgm:prSet>
      <dgm:spPr/>
    </dgm:pt>
    <dgm:pt modelId="{4F3CA748-11FE-4C12-95CF-FFBBA20EE2D7}" type="pres">
      <dgm:prSet presAssocID="{B7FA9641-CADE-47CD-A295-FE403854E7A4}" presName="dummy" presStyleCnt="0"/>
      <dgm:spPr/>
    </dgm:pt>
    <dgm:pt modelId="{3F223248-41F5-442C-9360-84502D71A464}" type="pres">
      <dgm:prSet presAssocID="{B7FA9641-CADE-47CD-A295-FE403854E7A4}" presName="node" presStyleLbl="revTx" presStyleIdx="0" presStyleCnt="5">
        <dgm:presLayoutVars>
          <dgm:bulletEnabled val="1"/>
        </dgm:presLayoutVars>
      </dgm:prSet>
      <dgm:spPr/>
    </dgm:pt>
    <dgm:pt modelId="{226EA8C8-2A82-4641-966D-F63E4E64BAB2}" type="pres">
      <dgm:prSet presAssocID="{55A7EDDD-D6D9-49E2-BC08-F7421F85A300}" presName="sibTrans" presStyleLbl="node1" presStyleIdx="0" presStyleCnt="5"/>
      <dgm:spPr/>
    </dgm:pt>
    <dgm:pt modelId="{DC6636CF-8EC6-4958-8FDD-BF976C4A773B}" type="pres">
      <dgm:prSet presAssocID="{9D69A175-76F2-4C11-BDF4-27AB1E52647C}" presName="dummy" presStyleCnt="0"/>
      <dgm:spPr/>
    </dgm:pt>
    <dgm:pt modelId="{D3ECF8BB-16DD-4763-A779-910137AB9AA3}" type="pres">
      <dgm:prSet presAssocID="{9D69A175-76F2-4C11-BDF4-27AB1E52647C}" presName="node" presStyleLbl="revTx" presStyleIdx="1" presStyleCnt="5">
        <dgm:presLayoutVars>
          <dgm:bulletEnabled val="1"/>
        </dgm:presLayoutVars>
      </dgm:prSet>
      <dgm:spPr/>
    </dgm:pt>
    <dgm:pt modelId="{7AC8D6DD-CC28-4DC0-8AC9-B4B600E06CEE}" type="pres">
      <dgm:prSet presAssocID="{3173A2E9-402C-48CA-93BB-B0C39C80E5E4}" presName="sibTrans" presStyleLbl="node1" presStyleIdx="1" presStyleCnt="5"/>
      <dgm:spPr/>
    </dgm:pt>
    <dgm:pt modelId="{52F2AAE4-34EF-49FC-B789-F53A52966D37}" type="pres">
      <dgm:prSet presAssocID="{CED14B9C-1D13-4771-B82F-1A8AD6578D51}" presName="dummy" presStyleCnt="0"/>
      <dgm:spPr/>
    </dgm:pt>
    <dgm:pt modelId="{AEED8A39-AB41-4641-A0F0-A7BC43ED1818}" type="pres">
      <dgm:prSet presAssocID="{CED14B9C-1D13-4771-B82F-1A8AD6578D51}" presName="node" presStyleLbl="revTx" presStyleIdx="2" presStyleCnt="5">
        <dgm:presLayoutVars>
          <dgm:bulletEnabled val="1"/>
        </dgm:presLayoutVars>
      </dgm:prSet>
      <dgm:spPr/>
    </dgm:pt>
    <dgm:pt modelId="{2AADB3ED-E41E-48B7-B766-FFAC540D9E94}" type="pres">
      <dgm:prSet presAssocID="{94C20830-D4CC-47C9-B671-1DC6D07C6BC7}" presName="sibTrans" presStyleLbl="node1" presStyleIdx="2" presStyleCnt="5"/>
      <dgm:spPr/>
    </dgm:pt>
    <dgm:pt modelId="{3A7A3676-06BA-41B9-AA03-B1AC85EDAA7D}" type="pres">
      <dgm:prSet presAssocID="{F66364BD-31D8-4543-9E41-EFEBB4E632CC}" presName="dummy" presStyleCnt="0"/>
      <dgm:spPr/>
    </dgm:pt>
    <dgm:pt modelId="{FC421DEB-FE96-45F6-9824-15400DFE908D}" type="pres">
      <dgm:prSet presAssocID="{F66364BD-31D8-4543-9E41-EFEBB4E632CC}" presName="node" presStyleLbl="revTx" presStyleIdx="3" presStyleCnt="5">
        <dgm:presLayoutVars>
          <dgm:bulletEnabled val="1"/>
        </dgm:presLayoutVars>
      </dgm:prSet>
      <dgm:spPr/>
    </dgm:pt>
    <dgm:pt modelId="{7A0B37B8-2B4A-47E3-83A7-A19F44A83641}" type="pres">
      <dgm:prSet presAssocID="{4F01D845-C104-4B46-9F69-7ADD0949B4C2}" presName="sibTrans" presStyleLbl="node1" presStyleIdx="3" presStyleCnt="5"/>
      <dgm:spPr/>
    </dgm:pt>
    <dgm:pt modelId="{D6653B82-E728-442E-8EC4-955CF18C1235}" type="pres">
      <dgm:prSet presAssocID="{CA877C16-5254-4976-9903-77C188AD6020}" presName="dummy" presStyleCnt="0"/>
      <dgm:spPr/>
    </dgm:pt>
    <dgm:pt modelId="{49AF3BE3-13DA-4EA2-A560-26C98DBC648F}" type="pres">
      <dgm:prSet presAssocID="{CA877C16-5254-4976-9903-77C188AD6020}" presName="node" presStyleLbl="revTx" presStyleIdx="4" presStyleCnt="5">
        <dgm:presLayoutVars>
          <dgm:bulletEnabled val="1"/>
        </dgm:presLayoutVars>
      </dgm:prSet>
      <dgm:spPr/>
    </dgm:pt>
    <dgm:pt modelId="{F6E8564F-57B2-42C5-8323-5103B96EEB9A}" type="pres">
      <dgm:prSet presAssocID="{C61E08A2-881C-4EB3-A132-8E97F77619FC}" presName="sibTrans" presStyleLbl="node1" presStyleIdx="4" presStyleCnt="5"/>
      <dgm:spPr/>
    </dgm:pt>
  </dgm:ptLst>
  <dgm:cxnLst>
    <dgm:cxn modelId="{24B07B02-41B4-4347-B7E1-F464BCE611A7}" type="presOf" srcId="{CA877C16-5254-4976-9903-77C188AD6020}" destId="{49AF3BE3-13DA-4EA2-A560-26C98DBC648F}" srcOrd="0" destOrd="0" presId="urn:microsoft.com/office/officeart/2005/8/layout/cycle1"/>
    <dgm:cxn modelId="{99A93217-E771-4C87-A0B2-2A25730EAAE5}" type="presOf" srcId="{55A7EDDD-D6D9-49E2-BC08-F7421F85A300}" destId="{226EA8C8-2A82-4641-966D-F63E4E64BAB2}" srcOrd="0" destOrd="0" presId="urn:microsoft.com/office/officeart/2005/8/layout/cycle1"/>
    <dgm:cxn modelId="{55BF791E-C3D2-4DB6-9BEA-9AD75C25B12A}" type="presOf" srcId="{C61E08A2-881C-4EB3-A132-8E97F77619FC}" destId="{F6E8564F-57B2-42C5-8323-5103B96EEB9A}" srcOrd="0" destOrd="0" presId="urn:microsoft.com/office/officeart/2005/8/layout/cycle1"/>
    <dgm:cxn modelId="{F26D752A-7B1A-4FBA-AB8F-3C660F9FFA3A}" type="presOf" srcId="{94C20830-D4CC-47C9-B671-1DC6D07C6BC7}" destId="{2AADB3ED-E41E-48B7-B766-FFAC540D9E94}" srcOrd="0" destOrd="0" presId="urn:microsoft.com/office/officeart/2005/8/layout/cycle1"/>
    <dgm:cxn modelId="{000AC961-E7E1-4BB8-B2E3-998AF2ADB8FA}" type="presOf" srcId="{B7FA9641-CADE-47CD-A295-FE403854E7A4}" destId="{3F223248-41F5-442C-9360-84502D71A464}" srcOrd="0" destOrd="0" presId="urn:microsoft.com/office/officeart/2005/8/layout/cycle1"/>
    <dgm:cxn modelId="{438AD36E-BB0C-4280-A461-CF30883A00D3}" srcId="{A06A4132-7AC6-43A3-B32A-F0A32D2EEE7D}" destId="{F66364BD-31D8-4543-9E41-EFEBB4E632CC}" srcOrd="3" destOrd="0" parTransId="{366FE90C-170F-438D-A75B-8BC1B5D2961D}" sibTransId="{4F01D845-C104-4B46-9F69-7ADD0949B4C2}"/>
    <dgm:cxn modelId="{6F97D152-34E1-4B0C-BB79-D8F205EB7D45}" type="presOf" srcId="{A06A4132-7AC6-43A3-B32A-F0A32D2EEE7D}" destId="{AD98B94F-A9BC-4C7B-BA73-D4B9E83B8AEF}" srcOrd="0" destOrd="0" presId="urn:microsoft.com/office/officeart/2005/8/layout/cycle1"/>
    <dgm:cxn modelId="{FD4FC259-5573-4965-A7FE-2BC7AAEAFA9D}" type="presOf" srcId="{3173A2E9-402C-48CA-93BB-B0C39C80E5E4}" destId="{7AC8D6DD-CC28-4DC0-8AC9-B4B600E06CEE}" srcOrd="0" destOrd="0" presId="urn:microsoft.com/office/officeart/2005/8/layout/cycle1"/>
    <dgm:cxn modelId="{3E168586-93D7-41F4-A910-24F95689460D}" srcId="{A06A4132-7AC6-43A3-B32A-F0A32D2EEE7D}" destId="{CED14B9C-1D13-4771-B82F-1A8AD6578D51}" srcOrd="2" destOrd="0" parTransId="{5B762A3B-B122-459D-8C6C-BC861AB491EB}" sibTransId="{94C20830-D4CC-47C9-B671-1DC6D07C6BC7}"/>
    <dgm:cxn modelId="{60830495-A434-462D-AD44-D33263548E2D}" type="presOf" srcId="{9D69A175-76F2-4C11-BDF4-27AB1E52647C}" destId="{D3ECF8BB-16DD-4763-A779-910137AB9AA3}" srcOrd="0" destOrd="0" presId="urn:microsoft.com/office/officeart/2005/8/layout/cycle1"/>
    <dgm:cxn modelId="{DCA59DA3-09BE-425D-B214-CCB08A361763}" srcId="{A06A4132-7AC6-43A3-B32A-F0A32D2EEE7D}" destId="{9D69A175-76F2-4C11-BDF4-27AB1E52647C}" srcOrd="1" destOrd="0" parTransId="{F96B3BD7-1752-4371-9161-3D7C8CA83FD6}" sibTransId="{3173A2E9-402C-48CA-93BB-B0C39C80E5E4}"/>
    <dgm:cxn modelId="{9B94CFB1-3B55-4E0E-B62F-EF1C62DCDF71}" srcId="{A06A4132-7AC6-43A3-B32A-F0A32D2EEE7D}" destId="{CA877C16-5254-4976-9903-77C188AD6020}" srcOrd="4" destOrd="0" parTransId="{552EA02B-E6F0-47EF-9626-2FE539C9AADA}" sibTransId="{C61E08A2-881C-4EB3-A132-8E97F77619FC}"/>
    <dgm:cxn modelId="{039C22B5-81C1-4249-A55B-F01D2051FE84}" type="presOf" srcId="{4F01D845-C104-4B46-9F69-7ADD0949B4C2}" destId="{7A0B37B8-2B4A-47E3-83A7-A19F44A83641}" srcOrd="0" destOrd="0" presId="urn:microsoft.com/office/officeart/2005/8/layout/cycle1"/>
    <dgm:cxn modelId="{87A553C4-6665-4A7F-B730-10367F624E87}" type="presOf" srcId="{CED14B9C-1D13-4771-B82F-1A8AD6578D51}" destId="{AEED8A39-AB41-4641-A0F0-A7BC43ED1818}" srcOrd="0" destOrd="0" presId="urn:microsoft.com/office/officeart/2005/8/layout/cycle1"/>
    <dgm:cxn modelId="{847A07DC-E1C4-464D-8C71-E516C13A0759}" type="presOf" srcId="{F66364BD-31D8-4543-9E41-EFEBB4E632CC}" destId="{FC421DEB-FE96-45F6-9824-15400DFE908D}" srcOrd="0" destOrd="0" presId="urn:microsoft.com/office/officeart/2005/8/layout/cycle1"/>
    <dgm:cxn modelId="{D29811F7-6659-4B1C-ACC2-C551111446B7}" srcId="{A06A4132-7AC6-43A3-B32A-F0A32D2EEE7D}" destId="{B7FA9641-CADE-47CD-A295-FE403854E7A4}" srcOrd="0" destOrd="0" parTransId="{C88725F0-10D4-43CE-9E28-D1C03379AD04}" sibTransId="{55A7EDDD-D6D9-49E2-BC08-F7421F85A300}"/>
    <dgm:cxn modelId="{B9761E62-87BE-456F-A940-A4C287409A4C}" type="presParOf" srcId="{AD98B94F-A9BC-4C7B-BA73-D4B9E83B8AEF}" destId="{4F3CA748-11FE-4C12-95CF-FFBBA20EE2D7}" srcOrd="0" destOrd="0" presId="urn:microsoft.com/office/officeart/2005/8/layout/cycle1"/>
    <dgm:cxn modelId="{90410EA4-F125-4A63-A3EB-CC704703D0DE}" type="presParOf" srcId="{AD98B94F-A9BC-4C7B-BA73-D4B9E83B8AEF}" destId="{3F223248-41F5-442C-9360-84502D71A464}" srcOrd="1" destOrd="0" presId="urn:microsoft.com/office/officeart/2005/8/layout/cycle1"/>
    <dgm:cxn modelId="{401CD461-B39C-4FC5-893C-84C72FCCCD97}" type="presParOf" srcId="{AD98B94F-A9BC-4C7B-BA73-D4B9E83B8AEF}" destId="{226EA8C8-2A82-4641-966D-F63E4E64BAB2}" srcOrd="2" destOrd="0" presId="urn:microsoft.com/office/officeart/2005/8/layout/cycle1"/>
    <dgm:cxn modelId="{81B3192C-9B65-465D-8084-AD4581A88CC5}" type="presParOf" srcId="{AD98B94F-A9BC-4C7B-BA73-D4B9E83B8AEF}" destId="{DC6636CF-8EC6-4958-8FDD-BF976C4A773B}" srcOrd="3" destOrd="0" presId="urn:microsoft.com/office/officeart/2005/8/layout/cycle1"/>
    <dgm:cxn modelId="{4A471C0B-2D81-4143-BDE1-6B3B6A579FFF}" type="presParOf" srcId="{AD98B94F-A9BC-4C7B-BA73-D4B9E83B8AEF}" destId="{D3ECF8BB-16DD-4763-A779-910137AB9AA3}" srcOrd="4" destOrd="0" presId="urn:microsoft.com/office/officeart/2005/8/layout/cycle1"/>
    <dgm:cxn modelId="{A6D26013-BD9B-4E8C-8D1A-483AF353A50E}" type="presParOf" srcId="{AD98B94F-A9BC-4C7B-BA73-D4B9E83B8AEF}" destId="{7AC8D6DD-CC28-4DC0-8AC9-B4B600E06CEE}" srcOrd="5" destOrd="0" presId="urn:microsoft.com/office/officeart/2005/8/layout/cycle1"/>
    <dgm:cxn modelId="{326C47EA-6DC5-44E0-ABE8-0A3F336A702D}" type="presParOf" srcId="{AD98B94F-A9BC-4C7B-BA73-D4B9E83B8AEF}" destId="{52F2AAE4-34EF-49FC-B789-F53A52966D37}" srcOrd="6" destOrd="0" presId="urn:microsoft.com/office/officeart/2005/8/layout/cycle1"/>
    <dgm:cxn modelId="{2621BF92-BA4A-4872-833A-72E13930C9DA}" type="presParOf" srcId="{AD98B94F-A9BC-4C7B-BA73-D4B9E83B8AEF}" destId="{AEED8A39-AB41-4641-A0F0-A7BC43ED1818}" srcOrd="7" destOrd="0" presId="urn:microsoft.com/office/officeart/2005/8/layout/cycle1"/>
    <dgm:cxn modelId="{4D1F1867-AE37-41F2-8843-F018918747E5}" type="presParOf" srcId="{AD98B94F-A9BC-4C7B-BA73-D4B9E83B8AEF}" destId="{2AADB3ED-E41E-48B7-B766-FFAC540D9E94}" srcOrd="8" destOrd="0" presId="urn:microsoft.com/office/officeart/2005/8/layout/cycle1"/>
    <dgm:cxn modelId="{6AE5CEF8-B4BE-4663-941C-BF5020739324}" type="presParOf" srcId="{AD98B94F-A9BC-4C7B-BA73-D4B9E83B8AEF}" destId="{3A7A3676-06BA-41B9-AA03-B1AC85EDAA7D}" srcOrd="9" destOrd="0" presId="urn:microsoft.com/office/officeart/2005/8/layout/cycle1"/>
    <dgm:cxn modelId="{231678ED-6AD9-45C6-A652-171F388CA1B2}" type="presParOf" srcId="{AD98B94F-A9BC-4C7B-BA73-D4B9E83B8AEF}" destId="{FC421DEB-FE96-45F6-9824-15400DFE908D}" srcOrd="10" destOrd="0" presId="urn:microsoft.com/office/officeart/2005/8/layout/cycle1"/>
    <dgm:cxn modelId="{DB87AA82-25CC-4C26-80E4-CFA57188BCF3}" type="presParOf" srcId="{AD98B94F-A9BC-4C7B-BA73-D4B9E83B8AEF}" destId="{7A0B37B8-2B4A-47E3-83A7-A19F44A83641}" srcOrd="11" destOrd="0" presId="urn:microsoft.com/office/officeart/2005/8/layout/cycle1"/>
    <dgm:cxn modelId="{A0D44D71-DF73-4900-BBF9-712DD22DB2DE}" type="presParOf" srcId="{AD98B94F-A9BC-4C7B-BA73-D4B9E83B8AEF}" destId="{D6653B82-E728-442E-8EC4-955CF18C1235}" srcOrd="12" destOrd="0" presId="urn:microsoft.com/office/officeart/2005/8/layout/cycle1"/>
    <dgm:cxn modelId="{A9B54522-180B-4AF5-8BFA-3F0C9ECBF103}" type="presParOf" srcId="{AD98B94F-A9BC-4C7B-BA73-D4B9E83B8AEF}" destId="{49AF3BE3-13DA-4EA2-A560-26C98DBC648F}" srcOrd="13" destOrd="0" presId="urn:microsoft.com/office/officeart/2005/8/layout/cycle1"/>
    <dgm:cxn modelId="{573CCFD1-A28B-4B2F-AE32-6B75E642F739}" type="presParOf" srcId="{AD98B94F-A9BC-4C7B-BA73-D4B9E83B8AEF}" destId="{F6E8564F-57B2-42C5-8323-5103B96EEB9A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45DEFA-99F2-482B-B706-A951E776CBF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83F21208-7CB8-4AF4-B314-C10D2384FB61}">
      <dgm:prSet/>
      <dgm:spPr/>
      <dgm:t>
        <a:bodyPr/>
        <a:lstStyle/>
        <a:p>
          <a:r>
            <a:rPr lang="es-ES" dirty="0" err="1"/>
            <a:t>Scraping</a:t>
          </a:r>
          <a:endParaRPr lang="es-ES" dirty="0"/>
        </a:p>
      </dgm:t>
    </dgm:pt>
    <dgm:pt modelId="{CF7AA6F7-9000-407A-B1E7-4F59EAA184D9}" type="parTrans" cxnId="{AC3D7D0D-D7A8-4B4C-98C3-8927AC1816D5}">
      <dgm:prSet/>
      <dgm:spPr/>
      <dgm:t>
        <a:bodyPr/>
        <a:lstStyle/>
        <a:p>
          <a:endParaRPr lang="es-CO"/>
        </a:p>
      </dgm:t>
    </dgm:pt>
    <dgm:pt modelId="{1F570ED2-6B80-4E49-9770-CB904151D8D4}" type="sibTrans" cxnId="{AC3D7D0D-D7A8-4B4C-98C3-8927AC1816D5}">
      <dgm:prSet/>
      <dgm:spPr/>
      <dgm:t>
        <a:bodyPr/>
        <a:lstStyle/>
        <a:p>
          <a:endParaRPr lang="es-CO"/>
        </a:p>
      </dgm:t>
    </dgm:pt>
    <dgm:pt modelId="{5716E7A7-2AB9-4B71-8A61-04A867E3816E}" type="pres">
      <dgm:prSet presAssocID="{5F45DEFA-99F2-482B-B706-A951E776CBF0}" presName="compositeShape" presStyleCnt="0">
        <dgm:presLayoutVars>
          <dgm:chMax val="7"/>
          <dgm:dir/>
          <dgm:resizeHandles val="exact"/>
        </dgm:presLayoutVars>
      </dgm:prSet>
      <dgm:spPr/>
    </dgm:pt>
    <dgm:pt modelId="{2330812D-361D-4CBC-9A4E-D9D0B845562F}" type="pres">
      <dgm:prSet presAssocID="{83F21208-7CB8-4AF4-B314-C10D2384FB61}" presName="circ1TxSh" presStyleLbl="vennNode1" presStyleIdx="0" presStyleCnt="1"/>
      <dgm:spPr/>
    </dgm:pt>
  </dgm:ptLst>
  <dgm:cxnLst>
    <dgm:cxn modelId="{A0C91D06-91F8-4D31-BA3B-EA443509BB02}" type="presOf" srcId="{5F45DEFA-99F2-482B-B706-A951E776CBF0}" destId="{5716E7A7-2AB9-4B71-8A61-04A867E3816E}" srcOrd="0" destOrd="0" presId="urn:microsoft.com/office/officeart/2005/8/layout/venn1"/>
    <dgm:cxn modelId="{AC3D7D0D-D7A8-4B4C-98C3-8927AC1816D5}" srcId="{5F45DEFA-99F2-482B-B706-A951E776CBF0}" destId="{83F21208-7CB8-4AF4-B314-C10D2384FB61}" srcOrd="0" destOrd="0" parTransId="{CF7AA6F7-9000-407A-B1E7-4F59EAA184D9}" sibTransId="{1F570ED2-6B80-4E49-9770-CB904151D8D4}"/>
    <dgm:cxn modelId="{BB565061-BCAA-486E-B2E4-8E2131480707}" type="presOf" srcId="{83F21208-7CB8-4AF4-B314-C10D2384FB61}" destId="{2330812D-361D-4CBC-9A4E-D9D0B845562F}" srcOrd="0" destOrd="0" presId="urn:microsoft.com/office/officeart/2005/8/layout/venn1"/>
    <dgm:cxn modelId="{47BA5522-BB30-4E53-8955-5DDC3B915B08}" type="presParOf" srcId="{5716E7A7-2AB9-4B71-8A61-04A867E3816E}" destId="{2330812D-361D-4CBC-9A4E-D9D0B845562F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B21F63-E6EE-4E7B-A431-1013A1E9424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F8DAA27A-6EF1-4EB7-9E10-A6D60C277724}">
      <dgm:prSet/>
      <dgm:spPr/>
      <dgm:t>
        <a:bodyPr/>
        <a:lstStyle/>
        <a:p>
          <a:r>
            <a:rPr lang="es-CO" dirty="0"/>
            <a:t>Android Studio</a:t>
          </a:r>
          <a:endParaRPr lang="es-ES" dirty="0"/>
        </a:p>
      </dgm:t>
    </dgm:pt>
    <dgm:pt modelId="{4C1DCD6D-6F29-4325-9BE0-CD8432DC5C4F}" type="parTrans" cxnId="{8BB0FF9C-D877-4F9B-89F3-A1336641C056}">
      <dgm:prSet/>
      <dgm:spPr/>
      <dgm:t>
        <a:bodyPr/>
        <a:lstStyle/>
        <a:p>
          <a:endParaRPr lang="es-CO"/>
        </a:p>
      </dgm:t>
    </dgm:pt>
    <dgm:pt modelId="{60096850-64FA-4F3D-BD69-0B1C3124AD94}" type="sibTrans" cxnId="{8BB0FF9C-D877-4F9B-89F3-A1336641C056}">
      <dgm:prSet/>
      <dgm:spPr/>
      <dgm:t>
        <a:bodyPr/>
        <a:lstStyle/>
        <a:p>
          <a:endParaRPr lang="es-CO"/>
        </a:p>
      </dgm:t>
    </dgm:pt>
    <dgm:pt modelId="{9907EA6D-4931-4121-8FEA-AEC2256B36A5}">
      <dgm:prSet custT="1"/>
      <dgm:spPr>
        <a:solidFill>
          <a:srgbClr val="00B050"/>
        </a:solidFill>
      </dgm:spPr>
      <dgm:t>
        <a:bodyPr/>
        <a:lstStyle/>
        <a:p>
          <a:r>
            <a:rPr lang="es-ES" sz="2400" b="1" dirty="0"/>
            <a:t>HTML</a:t>
          </a:r>
        </a:p>
      </dgm:t>
    </dgm:pt>
    <dgm:pt modelId="{904EE137-79D8-430D-BF70-E28C59775893}" type="parTrans" cxnId="{F65ADED3-1BAE-417C-A624-C86B64DF6CE8}">
      <dgm:prSet/>
      <dgm:spPr/>
      <dgm:t>
        <a:bodyPr/>
        <a:lstStyle/>
        <a:p>
          <a:endParaRPr lang="es-CO"/>
        </a:p>
      </dgm:t>
    </dgm:pt>
    <dgm:pt modelId="{BC31BA32-FFD6-433E-8484-F5B768C64FE9}" type="sibTrans" cxnId="{F65ADED3-1BAE-417C-A624-C86B64DF6CE8}">
      <dgm:prSet/>
      <dgm:spPr/>
      <dgm:t>
        <a:bodyPr/>
        <a:lstStyle/>
        <a:p>
          <a:endParaRPr lang="es-CO"/>
        </a:p>
      </dgm:t>
    </dgm:pt>
    <dgm:pt modelId="{0D5AF830-E881-4C86-AC34-71D8B3B9B79E}">
      <dgm:prSet custT="1"/>
      <dgm:spPr>
        <a:solidFill>
          <a:srgbClr val="00B050"/>
        </a:solidFill>
      </dgm:spPr>
      <dgm:t>
        <a:bodyPr/>
        <a:lstStyle/>
        <a:p>
          <a:r>
            <a:rPr lang="es-ES" sz="2400" dirty="0"/>
            <a:t>CSS</a:t>
          </a:r>
        </a:p>
      </dgm:t>
    </dgm:pt>
    <dgm:pt modelId="{5989D79F-2B67-440B-BD68-D2D422268A2B}" type="parTrans" cxnId="{17ABD057-3B29-4FB3-B091-ABA86462BF88}">
      <dgm:prSet/>
      <dgm:spPr/>
      <dgm:t>
        <a:bodyPr/>
        <a:lstStyle/>
        <a:p>
          <a:endParaRPr lang="es-CO"/>
        </a:p>
      </dgm:t>
    </dgm:pt>
    <dgm:pt modelId="{7A7852D9-16E1-4846-B493-C2D19D2F6275}" type="sibTrans" cxnId="{17ABD057-3B29-4FB3-B091-ABA86462BF88}">
      <dgm:prSet/>
      <dgm:spPr/>
      <dgm:t>
        <a:bodyPr/>
        <a:lstStyle/>
        <a:p>
          <a:endParaRPr lang="es-CO"/>
        </a:p>
      </dgm:t>
    </dgm:pt>
    <dgm:pt modelId="{F380C15F-888A-4F73-B509-86940E7D00C8}">
      <dgm:prSet custT="1"/>
      <dgm:spPr>
        <a:solidFill>
          <a:srgbClr val="00B050"/>
        </a:solidFill>
      </dgm:spPr>
      <dgm:t>
        <a:bodyPr/>
        <a:lstStyle/>
        <a:p>
          <a:r>
            <a:rPr lang="es-ES" sz="2400" b="1" dirty="0"/>
            <a:t>Java</a:t>
          </a:r>
        </a:p>
        <a:p>
          <a:r>
            <a:rPr lang="es-ES" sz="2400" b="1" dirty="0"/>
            <a:t>Script</a:t>
          </a:r>
        </a:p>
      </dgm:t>
    </dgm:pt>
    <dgm:pt modelId="{C709DF2A-7E26-4B6E-80E6-A4073419961A}" type="parTrans" cxnId="{C70C09C5-8B62-4730-8103-55C40DBA83D1}">
      <dgm:prSet/>
      <dgm:spPr/>
      <dgm:t>
        <a:bodyPr/>
        <a:lstStyle/>
        <a:p>
          <a:endParaRPr lang="es-CO"/>
        </a:p>
      </dgm:t>
    </dgm:pt>
    <dgm:pt modelId="{D84F348D-1351-4FE4-AB7F-4F0BF27DF5BC}" type="sibTrans" cxnId="{C70C09C5-8B62-4730-8103-55C40DBA83D1}">
      <dgm:prSet/>
      <dgm:spPr/>
      <dgm:t>
        <a:bodyPr/>
        <a:lstStyle/>
        <a:p>
          <a:endParaRPr lang="es-CO"/>
        </a:p>
      </dgm:t>
    </dgm:pt>
    <dgm:pt modelId="{CD1E4A6C-B400-434F-81E4-113E136EC7D9}">
      <dgm:prSet/>
      <dgm:spPr/>
      <dgm:t>
        <a:bodyPr/>
        <a:lstStyle/>
        <a:p>
          <a:r>
            <a:rPr lang="es-ES" dirty="0" err="1"/>
            <a:t>Gradle</a:t>
          </a:r>
          <a:endParaRPr lang="es-ES" dirty="0"/>
        </a:p>
      </dgm:t>
    </dgm:pt>
    <dgm:pt modelId="{7CA017AE-BDEB-4F4E-8619-A3D04631CF10}" type="parTrans" cxnId="{06785E45-209C-4C73-9678-23AC0BA16B60}">
      <dgm:prSet/>
      <dgm:spPr/>
      <dgm:t>
        <a:bodyPr/>
        <a:lstStyle/>
        <a:p>
          <a:endParaRPr lang="es-CO"/>
        </a:p>
      </dgm:t>
    </dgm:pt>
    <dgm:pt modelId="{FA4857EF-AF6D-49B7-BC39-BADFF2AF99B3}" type="sibTrans" cxnId="{06785E45-209C-4C73-9678-23AC0BA16B60}">
      <dgm:prSet/>
      <dgm:spPr/>
      <dgm:t>
        <a:bodyPr/>
        <a:lstStyle/>
        <a:p>
          <a:endParaRPr lang="es-CO"/>
        </a:p>
      </dgm:t>
    </dgm:pt>
    <dgm:pt modelId="{8B81E31D-25F3-4F12-B691-4575F140BF25}">
      <dgm:prSet/>
      <dgm:spPr/>
      <dgm:t>
        <a:bodyPr/>
        <a:lstStyle/>
        <a:p>
          <a:r>
            <a:rPr lang="es-ES" dirty="0"/>
            <a:t>Java</a:t>
          </a:r>
        </a:p>
      </dgm:t>
    </dgm:pt>
    <dgm:pt modelId="{75355DC5-F053-4056-80DA-0BA81BB8576D}" type="parTrans" cxnId="{65C7A137-7C5B-4B79-B52C-5F7562FA11E2}">
      <dgm:prSet/>
      <dgm:spPr/>
      <dgm:t>
        <a:bodyPr/>
        <a:lstStyle/>
        <a:p>
          <a:endParaRPr lang="es-CO"/>
        </a:p>
      </dgm:t>
    </dgm:pt>
    <dgm:pt modelId="{A05AD666-45FF-4AC6-9CF2-7F0C02A16C41}" type="sibTrans" cxnId="{65C7A137-7C5B-4B79-B52C-5F7562FA11E2}">
      <dgm:prSet/>
      <dgm:spPr/>
      <dgm:t>
        <a:bodyPr/>
        <a:lstStyle/>
        <a:p>
          <a:endParaRPr lang="es-CO"/>
        </a:p>
      </dgm:t>
    </dgm:pt>
    <dgm:pt modelId="{5AFB8690-C050-4168-B38F-D9C315377511}">
      <dgm:prSet/>
      <dgm:spPr/>
      <dgm:t>
        <a:bodyPr/>
        <a:lstStyle/>
        <a:p>
          <a:r>
            <a:rPr lang="es-ES" dirty="0"/>
            <a:t>ADB</a:t>
          </a:r>
        </a:p>
      </dgm:t>
    </dgm:pt>
    <dgm:pt modelId="{D5B019AA-E8AD-49D6-8259-E588D79BD7A3}" type="parTrans" cxnId="{9E55BC58-8F70-4215-870C-46B30F03AAEE}">
      <dgm:prSet/>
      <dgm:spPr/>
      <dgm:t>
        <a:bodyPr/>
        <a:lstStyle/>
        <a:p>
          <a:endParaRPr lang="es-CO"/>
        </a:p>
      </dgm:t>
    </dgm:pt>
    <dgm:pt modelId="{0FFC5E80-65FB-485A-A571-CEB427C4822F}" type="sibTrans" cxnId="{9E55BC58-8F70-4215-870C-46B30F03AAEE}">
      <dgm:prSet/>
      <dgm:spPr/>
      <dgm:t>
        <a:bodyPr/>
        <a:lstStyle/>
        <a:p>
          <a:endParaRPr lang="es-CO"/>
        </a:p>
      </dgm:t>
    </dgm:pt>
    <dgm:pt modelId="{59FCE2C4-7CD0-4880-B092-262498F6E745}" type="pres">
      <dgm:prSet presAssocID="{21B21F63-E6EE-4E7B-A431-1013A1E9424D}" presName="cycle" presStyleCnt="0">
        <dgm:presLayoutVars>
          <dgm:dir/>
          <dgm:resizeHandles val="exact"/>
        </dgm:presLayoutVars>
      </dgm:prSet>
      <dgm:spPr/>
    </dgm:pt>
    <dgm:pt modelId="{646224A7-A200-4557-800C-1CDA93F5AD30}" type="pres">
      <dgm:prSet presAssocID="{F8DAA27A-6EF1-4EB7-9E10-A6D60C277724}" presName="node" presStyleLbl="node1" presStyleIdx="0" presStyleCnt="7" custRadScaleRad="100424" custRadScaleInc="0">
        <dgm:presLayoutVars>
          <dgm:bulletEnabled val="1"/>
        </dgm:presLayoutVars>
      </dgm:prSet>
      <dgm:spPr/>
    </dgm:pt>
    <dgm:pt modelId="{34577174-A8A0-4CDE-8365-6EADF558C8D4}" type="pres">
      <dgm:prSet presAssocID="{60096850-64FA-4F3D-BD69-0B1C3124AD94}" presName="sibTrans" presStyleLbl="sibTrans2D1" presStyleIdx="0" presStyleCnt="7"/>
      <dgm:spPr/>
    </dgm:pt>
    <dgm:pt modelId="{A814B57F-9A64-4C82-B293-CF9FEA0F920D}" type="pres">
      <dgm:prSet presAssocID="{60096850-64FA-4F3D-BD69-0B1C3124AD94}" presName="connectorText" presStyleLbl="sibTrans2D1" presStyleIdx="0" presStyleCnt="7"/>
      <dgm:spPr/>
    </dgm:pt>
    <dgm:pt modelId="{25DFEE28-154D-4D60-870A-B1306FFDC604}" type="pres">
      <dgm:prSet presAssocID="{9907EA6D-4931-4121-8FEA-AEC2256B36A5}" presName="node" presStyleLbl="node1" presStyleIdx="1" presStyleCnt="7">
        <dgm:presLayoutVars>
          <dgm:bulletEnabled val="1"/>
        </dgm:presLayoutVars>
      </dgm:prSet>
      <dgm:spPr/>
    </dgm:pt>
    <dgm:pt modelId="{E2948D8C-F040-49CE-9E6C-FC70E6A51E5F}" type="pres">
      <dgm:prSet presAssocID="{BC31BA32-FFD6-433E-8484-F5B768C64FE9}" presName="sibTrans" presStyleLbl="sibTrans2D1" presStyleIdx="1" presStyleCnt="7"/>
      <dgm:spPr/>
    </dgm:pt>
    <dgm:pt modelId="{B1038C59-A4C2-4166-8486-D93B3F1A3C32}" type="pres">
      <dgm:prSet presAssocID="{BC31BA32-FFD6-433E-8484-F5B768C64FE9}" presName="connectorText" presStyleLbl="sibTrans2D1" presStyleIdx="1" presStyleCnt="7"/>
      <dgm:spPr/>
    </dgm:pt>
    <dgm:pt modelId="{B80CB3C7-1C55-4030-BF3A-F62C8A03AC2A}" type="pres">
      <dgm:prSet presAssocID="{0D5AF830-E881-4C86-AC34-71D8B3B9B79E}" presName="node" presStyleLbl="node1" presStyleIdx="2" presStyleCnt="7">
        <dgm:presLayoutVars>
          <dgm:bulletEnabled val="1"/>
        </dgm:presLayoutVars>
      </dgm:prSet>
      <dgm:spPr/>
    </dgm:pt>
    <dgm:pt modelId="{5EF8CBD6-42A2-4242-9AA1-D011F31C9C60}" type="pres">
      <dgm:prSet presAssocID="{7A7852D9-16E1-4846-B493-C2D19D2F6275}" presName="sibTrans" presStyleLbl="sibTrans2D1" presStyleIdx="2" presStyleCnt="7"/>
      <dgm:spPr/>
    </dgm:pt>
    <dgm:pt modelId="{0EA9608B-2713-4D37-8466-8519219DF3A4}" type="pres">
      <dgm:prSet presAssocID="{7A7852D9-16E1-4846-B493-C2D19D2F6275}" presName="connectorText" presStyleLbl="sibTrans2D1" presStyleIdx="2" presStyleCnt="7"/>
      <dgm:spPr/>
    </dgm:pt>
    <dgm:pt modelId="{FC014375-79FD-4801-8C75-806EE47ED69F}" type="pres">
      <dgm:prSet presAssocID="{F380C15F-888A-4F73-B509-86940E7D00C8}" presName="node" presStyleLbl="node1" presStyleIdx="3" presStyleCnt="7">
        <dgm:presLayoutVars>
          <dgm:bulletEnabled val="1"/>
        </dgm:presLayoutVars>
      </dgm:prSet>
      <dgm:spPr/>
    </dgm:pt>
    <dgm:pt modelId="{5E9FD456-1108-4F02-B985-230AB18DF3F2}" type="pres">
      <dgm:prSet presAssocID="{D84F348D-1351-4FE4-AB7F-4F0BF27DF5BC}" presName="sibTrans" presStyleLbl="sibTrans2D1" presStyleIdx="3" presStyleCnt="7"/>
      <dgm:spPr/>
    </dgm:pt>
    <dgm:pt modelId="{1C6DEF9F-639F-4F75-B0B2-379B63C67FC8}" type="pres">
      <dgm:prSet presAssocID="{D84F348D-1351-4FE4-AB7F-4F0BF27DF5BC}" presName="connectorText" presStyleLbl="sibTrans2D1" presStyleIdx="3" presStyleCnt="7"/>
      <dgm:spPr/>
    </dgm:pt>
    <dgm:pt modelId="{1B773C31-3045-4BC0-A94F-FB247569CD31}" type="pres">
      <dgm:prSet presAssocID="{CD1E4A6C-B400-434F-81E4-113E136EC7D9}" presName="node" presStyleLbl="node1" presStyleIdx="4" presStyleCnt="7">
        <dgm:presLayoutVars>
          <dgm:bulletEnabled val="1"/>
        </dgm:presLayoutVars>
      </dgm:prSet>
      <dgm:spPr/>
    </dgm:pt>
    <dgm:pt modelId="{81E39E49-5900-40CE-ACA6-D8235E811060}" type="pres">
      <dgm:prSet presAssocID="{FA4857EF-AF6D-49B7-BC39-BADFF2AF99B3}" presName="sibTrans" presStyleLbl="sibTrans2D1" presStyleIdx="4" presStyleCnt="7"/>
      <dgm:spPr/>
    </dgm:pt>
    <dgm:pt modelId="{0A943087-7E7B-4E81-8A81-A653696FADDA}" type="pres">
      <dgm:prSet presAssocID="{FA4857EF-AF6D-49B7-BC39-BADFF2AF99B3}" presName="connectorText" presStyleLbl="sibTrans2D1" presStyleIdx="4" presStyleCnt="7"/>
      <dgm:spPr/>
    </dgm:pt>
    <dgm:pt modelId="{C8D5A30F-799B-4489-BB8E-2A496B932007}" type="pres">
      <dgm:prSet presAssocID="{8B81E31D-25F3-4F12-B691-4575F140BF25}" presName="node" presStyleLbl="node1" presStyleIdx="5" presStyleCnt="7">
        <dgm:presLayoutVars>
          <dgm:bulletEnabled val="1"/>
        </dgm:presLayoutVars>
      </dgm:prSet>
      <dgm:spPr/>
    </dgm:pt>
    <dgm:pt modelId="{60D86961-C2E5-4158-938E-975147B23469}" type="pres">
      <dgm:prSet presAssocID="{A05AD666-45FF-4AC6-9CF2-7F0C02A16C41}" presName="sibTrans" presStyleLbl="sibTrans2D1" presStyleIdx="5" presStyleCnt="7"/>
      <dgm:spPr/>
    </dgm:pt>
    <dgm:pt modelId="{25BDD438-9A28-4C83-92C9-06A9E35FBCFF}" type="pres">
      <dgm:prSet presAssocID="{A05AD666-45FF-4AC6-9CF2-7F0C02A16C41}" presName="connectorText" presStyleLbl="sibTrans2D1" presStyleIdx="5" presStyleCnt="7"/>
      <dgm:spPr/>
    </dgm:pt>
    <dgm:pt modelId="{D8052063-10F9-4A06-A1A6-B878E8D8EF3F}" type="pres">
      <dgm:prSet presAssocID="{5AFB8690-C050-4168-B38F-D9C315377511}" presName="node" presStyleLbl="node1" presStyleIdx="6" presStyleCnt="7">
        <dgm:presLayoutVars>
          <dgm:bulletEnabled val="1"/>
        </dgm:presLayoutVars>
      </dgm:prSet>
      <dgm:spPr/>
    </dgm:pt>
    <dgm:pt modelId="{D5E101E8-B751-4B14-AD3B-78EF07788E37}" type="pres">
      <dgm:prSet presAssocID="{0FFC5E80-65FB-485A-A571-CEB427C4822F}" presName="sibTrans" presStyleLbl="sibTrans2D1" presStyleIdx="6" presStyleCnt="7"/>
      <dgm:spPr/>
    </dgm:pt>
    <dgm:pt modelId="{C5AB78D5-AE14-4128-B986-E15FF906B2F2}" type="pres">
      <dgm:prSet presAssocID="{0FFC5E80-65FB-485A-A571-CEB427C4822F}" presName="connectorText" presStyleLbl="sibTrans2D1" presStyleIdx="6" presStyleCnt="7"/>
      <dgm:spPr/>
    </dgm:pt>
  </dgm:ptLst>
  <dgm:cxnLst>
    <dgm:cxn modelId="{92E6920C-B831-423D-83D6-5939919ECE4D}" type="presOf" srcId="{8B81E31D-25F3-4F12-B691-4575F140BF25}" destId="{C8D5A30F-799B-4489-BB8E-2A496B932007}" srcOrd="0" destOrd="0" presId="urn:microsoft.com/office/officeart/2005/8/layout/cycle2"/>
    <dgm:cxn modelId="{491E2225-6078-4DB6-BFEB-DD5A98CC7EFF}" type="presOf" srcId="{21B21F63-E6EE-4E7B-A431-1013A1E9424D}" destId="{59FCE2C4-7CD0-4880-B092-262498F6E745}" srcOrd="0" destOrd="0" presId="urn:microsoft.com/office/officeart/2005/8/layout/cycle2"/>
    <dgm:cxn modelId="{1D8EEE26-0D66-43A8-A3DA-A61B3C709A26}" type="presOf" srcId="{A05AD666-45FF-4AC6-9CF2-7F0C02A16C41}" destId="{25BDD438-9A28-4C83-92C9-06A9E35FBCFF}" srcOrd="1" destOrd="0" presId="urn:microsoft.com/office/officeart/2005/8/layout/cycle2"/>
    <dgm:cxn modelId="{A37F8A32-BE37-487C-A1F2-9743277AD3BC}" type="presOf" srcId="{5AFB8690-C050-4168-B38F-D9C315377511}" destId="{D8052063-10F9-4A06-A1A6-B878E8D8EF3F}" srcOrd="0" destOrd="0" presId="urn:microsoft.com/office/officeart/2005/8/layout/cycle2"/>
    <dgm:cxn modelId="{65C7A137-7C5B-4B79-B52C-5F7562FA11E2}" srcId="{21B21F63-E6EE-4E7B-A431-1013A1E9424D}" destId="{8B81E31D-25F3-4F12-B691-4575F140BF25}" srcOrd="5" destOrd="0" parTransId="{75355DC5-F053-4056-80DA-0BA81BB8576D}" sibTransId="{A05AD666-45FF-4AC6-9CF2-7F0C02A16C41}"/>
    <dgm:cxn modelId="{BC418E3C-F3A7-469A-ABA1-B294220FE97E}" type="presOf" srcId="{0FFC5E80-65FB-485A-A571-CEB427C4822F}" destId="{D5E101E8-B751-4B14-AD3B-78EF07788E37}" srcOrd="0" destOrd="0" presId="urn:microsoft.com/office/officeart/2005/8/layout/cycle2"/>
    <dgm:cxn modelId="{01221A3D-CAAF-4C77-ABB1-10E9B35EB78F}" type="presOf" srcId="{F8DAA27A-6EF1-4EB7-9E10-A6D60C277724}" destId="{646224A7-A200-4557-800C-1CDA93F5AD30}" srcOrd="0" destOrd="0" presId="urn:microsoft.com/office/officeart/2005/8/layout/cycle2"/>
    <dgm:cxn modelId="{3EAD333E-70D1-4EA3-BCD5-D4C0C2F4D6F1}" type="presOf" srcId="{BC31BA32-FFD6-433E-8484-F5B768C64FE9}" destId="{E2948D8C-F040-49CE-9E6C-FC70E6A51E5F}" srcOrd="0" destOrd="0" presId="urn:microsoft.com/office/officeart/2005/8/layout/cycle2"/>
    <dgm:cxn modelId="{79C59B5D-1FBD-4F8C-9E62-DFE346E4156D}" type="presOf" srcId="{CD1E4A6C-B400-434F-81E4-113E136EC7D9}" destId="{1B773C31-3045-4BC0-A94F-FB247569CD31}" srcOrd="0" destOrd="0" presId="urn:microsoft.com/office/officeart/2005/8/layout/cycle2"/>
    <dgm:cxn modelId="{60294C5E-458D-4728-9DF9-74D01C2AA940}" type="presOf" srcId="{A05AD666-45FF-4AC6-9CF2-7F0C02A16C41}" destId="{60D86961-C2E5-4158-938E-975147B23469}" srcOrd="0" destOrd="0" presId="urn:microsoft.com/office/officeart/2005/8/layout/cycle2"/>
    <dgm:cxn modelId="{06785E45-209C-4C73-9678-23AC0BA16B60}" srcId="{21B21F63-E6EE-4E7B-A431-1013A1E9424D}" destId="{CD1E4A6C-B400-434F-81E4-113E136EC7D9}" srcOrd="4" destOrd="0" parTransId="{7CA017AE-BDEB-4F4E-8619-A3D04631CF10}" sibTransId="{FA4857EF-AF6D-49B7-BC39-BADFF2AF99B3}"/>
    <dgm:cxn modelId="{9844EC6A-1099-4622-B3A1-E8ACBC4FAF97}" type="presOf" srcId="{D84F348D-1351-4FE4-AB7F-4F0BF27DF5BC}" destId="{1C6DEF9F-639F-4F75-B0B2-379B63C67FC8}" srcOrd="1" destOrd="0" presId="urn:microsoft.com/office/officeart/2005/8/layout/cycle2"/>
    <dgm:cxn modelId="{17ABD057-3B29-4FB3-B091-ABA86462BF88}" srcId="{21B21F63-E6EE-4E7B-A431-1013A1E9424D}" destId="{0D5AF830-E881-4C86-AC34-71D8B3B9B79E}" srcOrd="2" destOrd="0" parTransId="{5989D79F-2B67-440B-BD68-D2D422268A2B}" sibTransId="{7A7852D9-16E1-4846-B493-C2D19D2F6275}"/>
    <dgm:cxn modelId="{9E55BC58-8F70-4215-870C-46B30F03AAEE}" srcId="{21B21F63-E6EE-4E7B-A431-1013A1E9424D}" destId="{5AFB8690-C050-4168-B38F-D9C315377511}" srcOrd="6" destOrd="0" parTransId="{D5B019AA-E8AD-49D6-8259-E588D79BD7A3}" sibTransId="{0FFC5E80-65FB-485A-A571-CEB427C4822F}"/>
    <dgm:cxn modelId="{8BB0FF9C-D877-4F9B-89F3-A1336641C056}" srcId="{21B21F63-E6EE-4E7B-A431-1013A1E9424D}" destId="{F8DAA27A-6EF1-4EB7-9E10-A6D60C277724}" srcOrd="0" destOrd="0" parTransId="{4C1DCD6D-6F29-4325-9BE0-CD8432DC5C4F}" sibTransId="{60096850-64FA-4F3D-BD69-0B1C3124AD94}"/>
    <dgm:cxn modelId="{9077889F-66D0-43A8-BFB0-3976DC499427}" type="presOf" srcId="{60096850-64FA-4F3D-BD69-0B1C3124AD94}" destId="{A814B57F-9A64-4C82-B293-CF9FEA0F920D}" srcOrd="1" destOrd="0" presId="urn:microsoft.com/office/officeart/2005/8/layout/cycle2"/>
    <dgm:cxn modelId="{B50A6CA3-E42C-4F3B-A742-0E58401D505C}" type="presOf" srcId="{0D5AF830-E881-4C86-AC34-71D8B3B9B79E}" destId="{B80CB3C7-1C55-4030-BF3A-F62C8A03AC2A}" srcOrd="0" destOrd="0" presId="urn:microsoft.com/office/officeart/2005/8/layout/cycle2"/>
    <dgm:cxn modelId="{C0F50DA8-3711-4082-9530-D8DF2923AD52}" type="presOf" srcId="{7A7852D9-16E1-4846-B493-C2D19D2F6275}" destId="{5EF8CBD6-42A2-4242-9AA1-D011F31C9C60}" srcOrd="0" destOrd="0" presId="urn:microsoft.com/office/officeart/2005/8/layout/cycle2"/>
    <dgm:cxn modelId="{884ACBA9-D06B-49E4-BBFC-D9A2B345F5FE}" type="presOf" srcId="{F380C15F-888A-4F73-B509-86940E7D00C8}" destId="{FC014375-79FD-4801-8C75-806EE47ED69F}" srcOrd="0" destOrd="0" presId="urn:microsoft.com/office/officeart/2005/8/layout/cycle2"/>
    <dgm:cxn modelId="{2216C1AB-CA3C-4640-BB24-8AC2977608BB}" type="presOf" srcId="{D84F348D-1351-4FE4-AB7F-4F0BF27DF5BC}" destId="{5E9FD456-1108-4F02-B985-230AB18DF3F2}" srcOrd="0" destOrd="0" presId="urn:microsoft.com/office/officeart/2005/8/layout/cycle2"/>
    <dgm:cxn modelId="{903D27BA-0412-4718-B032-9DE1D4A7C406}" type="presOf" srcId="{60096850-64FA-4F3D-BD69-0B1C3124AD94}" destId="{34577174-A8A0-4CDE-8365-6EADF558C8D4}" srcOrd="0" destOrd="0" presId="urn:microsoft.com/office/officeart/2005/8/layout/cycle2"/>
    <dgm:cxn modelId="{252444BB-9494-4FA3-8A96-6781540291F4}" type="presOf" srcId="{9907EA6D-4931-4121-8FEA-AEC2256B36A5}" destId="{25DFEE28-154D-4D60-870A-B1306FFDC604}" srcOrd="0" destOrd="0" presId="urn:microsoft.com/office/officeart/2005/8/layout/cycle2"/>
    <dgm:cxn modelId="{C70C09C5-8B62-4730-8103-55C40DBA83D1}" srcId="{21B21F63-E6EE-4E7B-A431-1013A1E9424D}" destId="{F380C15F-888A-4F73-B509-86940E7D00C8}" srcOrd="3" destOrd="0" parTransId="{C709DF2A-7E26-4B6E-80E6-A4073419961A}" sibTransId="{D84F348D-1351-4FE4-AB7F-4F0BF27DF5BC}"/>
    <dgm:cxn modelId="{D72B29C5-790F-46D9-8DF7-EBEC1BE710A6}" type="presOf" srcId="{FA4857EF-AF6D-49B7-BC39-BADFF2AF99B3}" destId="{0A943087-7E7B-4E81-8A81-A653696FADDA}" srcOrd="1" destOrd="0" presId="urn:microsoft.com/office/officeart/2005/8/layout/cycle2"/>
    <dgm:cxn modelId="{3925CDCF-F158-4037-A694-CB739DDCAC9E}" type="presOf" srcId="{0FFC5E80-65FB-485A-A571-CEB427C4822F}" destId="{C5AB78D5-AE14-4128-B986-E15FF906B2F2}" srcOrd="1" destOrd="0" presId="urn:microsoft.com/office/officeart/2005/8/layout/cycle2"/>
    <dgm:cxn modelId="{F65ADED3-1BAE-417C-A624-C86B64DF6CE8}" srcId="{21B21F63-E6EE-4E7B-A431-1013A1E9424D}" destId="{9907EA6D-4931-4121-8FEA-AEC2256B36A5}" srcOrd="1" destOrd="0" parTransId="{904EE137-79D8-430D-BF70-E28C59775893}" sibTransId="{BC31BA32-FFD6-433E-8484-F5B768C64FE9}"/>
    <dgm:cxn modelId="{F41400D8-FDF8-4BAA-B766-19B521A8C3DA}" type="presOf" srcId="{7A7852D9-16E1-4846-B493-C2D19D2F6275}" destId="{0EA9608B-2713-4D37-8466-8519219DF3A4}" srcOrd="1" destOrd="0" presId="urn:microsoft.com/office/officeart/2005/8/layout/cycle2"/>
    <dgm:cxn modelId="{A5DCFCE8-100F-4FE7-827E-358CCDBC66A0}" type="presOf" srcId="{BC31BA32-FFD6-433E-8484-F5B768C64FE9}" destId="{B1038C59-A4C2-4166-8486-D93B3F1A3C32}" srcOrd="1" destOrd="0" presId="urn:microsoft.com/office/officeart/2005/8/layout/cycle2"/>
    <dgm:cxn modelId="{2D6A3BEF-F406-4D09-9D99-A672B2B813F1}" type="presOf" srcId="{FA4857EF-AF6D-49B7-BC39-BADFF2AF99B3}" destId="{81E39E49-5900-40CE-ACA6-D8235E811060}" srcOrd="0" destOrd="0" presId="urn:microsoft.com/office/officeart/2005/8/layout/cycle2"/>
    <dgm:cxn modelId="{3A8FE3D5-B030-4481-8A7C-71467E2AE647}" type="presParOf" srcId="{59FCE2C4-7CD0-4880-B092-262498F6E745}" destId="{646224A7-A200-4557-800C-1CDA93F5AD30}" srcOrd="0" destOrd="0" presId="urn:microsoft.com/office/officeart/2005/8/layout/cycle2"/>
    <dgm:cxn modelId="{F82411E0-A6F8-487F-8ED0-DCD16CB110CD}" type="presParOf" srcId="{59FCE2C4-7CD0-4880-B092-262498F6E745}" destId="{34577174-A8A0-4CDE-8365-6EADF558C8D4}" srcOrd="1" destOrd="0" presId="urn:microsoft.com/office/officeart/2005/8/layout/cycle2"/>
    <dgm:cxn modelId="{01F86712-E2A1-447F-8978-07E61AA624AE}" type="presParOf" srcId="{34577174-A8A0-4CDE-8365-6EADF558C8D4}" destId="{A814B57F-9A64-4C82-B293-CF9FEA0F920D}" srcOrd="0" destOrd="0" presId="urn:microsoft.com/office/officeart/2005/8/layout/cycle2"/>
    <dgm:cxn modelId="{4165657B-E762-423C-B52B-BFDBEFF2DEA7}" type="presParOf" srcId="{59FCE2C4-7CD0-4880-B092-262498F6E745}" destId="{25DFEE28-154D-4D60-870A-B1306FFDC604}" srcOrd="2" destOrd="0" presId="urn:microsoft.com/office/officeart/2005/8/layout/cycle2"/>
    <dgm:cxn modelId="{D1BABCEB-6C2E-4EB9-B8DD-13195B7D1B2B}" type="presParOf" srcId="{59FCE2C4-7CD0-4880-B092-262498F6E745}" destId="{E2948D8C-F040-49CE-9E6C-FC70E6A51E5F}" srcOrd="3" destOrd="0" presId="urn:microsoft.com/office/officeart/2005/8/layout/cycle2"/>
    <dgm:cxn modelId="{A9204808-1405-4719-A2FC-D5BA6FEFE6AC}" type="presParOf" srcId="{E2948D8C-F040-49CE-9E6C-FC70E6A51E5F}" destId="{B1038C59-A4C2-4166-8486-D93B3F1A3C32}" srcOrd="0" destOrd="0" presId="urn:microsoft.com/office/officeart/2005/8/layout/cycle2"/>
    <dgm:cxn modelId="{34027269-D969-4CA6-A89B-4B4D94E5FE50}" type="presParOf" srcId="{59FCE2C4-7CD0-4880-B092-262498F6E745}" destId="{B80CB3C7-1C55-4030-BF3A-F62C8A03AC2A}" srcOrd="4" destOrd="0" presId="urn:microsoft.com/office/officeart/2005/8/layout/cycle2"/>
    <dgm:cxn modelId="{D5F3ABF6-2817-4EF6-884B-7C84643BB39C}" type="presParOf" srcId="{59FCE2C4-7CD0-4880-B092-262498F6E745}" destId="{5EF8CBD6-42A2-4242-9AA1-D011F31C9C60}" srcOrd="5" destOrd="0" presId="urn:microsoft.com/office/officeart/2005/8/layout/cycle2"/>
    <dgm:cxn modelId="{551B0938-AEB6-47D3-A5A2-B33866748B4F}" type="presParOf" srcId="{5EF8CBD6-42A2-4242-9AA1-D011F31C9C60}" destId="{0EA9608B-2713-4D37-8466-8519219DF3A4}" srcOrd="0" destOrd="0" presId="urn:microsoft.com/office/officeart/2005/8/layout/cycle2"/>
    <dgm:cxn modelId="{866260CA-7CCE-417A-A5F9-265780FFD091}" type="presParOf" srcId="{59FCE2C4-7CD0-4880-B092-262498F6E745}" destId="{FC014375-79FD-4801-8C75-806EE47ED69F}" srcOrd="6" destOrd="0" presId="urn:microsoft.com/office/officeart/2005/8/layout/cycle2"/>
    <dgm:cxn modelId="{5B27B3CA-8C35-40A7-AC55-E866A0C2129E}" type="presParOf" srcId="{59FCE2C4-7CD0-4880-B092-262498F6E745}" destId="{5E9FD456-1108-4F02-B985-230AB18DF3F2}" srcOrd="7" destOrd="0" presId="urn:microsoft.com/office/officeart/2005/8/layout/cycle2"/>
    <dgm:cxn modelId="{F08C9D42-26F6-4B48-A147-281EB76D902A}" type="presParOf" srcId="{5E9FD456-1108-4F02-B985-230AB18DF3F2}" destId="{1C6DEF9F-639F-4F75-B0B2-379B63C67FC8}" srcOrd="0" destOrd="0" presId="urn:microsoft.com/office/officeart/2005/8/layout/cycle2"/>
    <dgm:cxn modelId="{30767519-E978-4A01-9F60-6A75BBDCFFDB}" type="presParOf" srcId="{59FCE2C4-7CD0-4880-B092-262498F6E745}" destId="{1B773C31-3045-4BC0-A94F-FB247569CD31}" srcOrd="8" destOrd="0" presId="urn:microsoft.com/office/officeart/2005/8/layout/cycle2"/>
    <dgm:cxn modelId="{62A44CF3-42A5-49F4-8AE1-6B8EDF74ED21}" type="presParOf" srcId="{59FCE2C4-7CD0-4880-B092-262498F6E745}" destId="{81E39E49-5900-40CE-ACA6-D8235E811060}" srcOrd="9" destOrd="0" presId="urn:microsoft.com/office/officeart/2005/8/layout/cycle2"/>
    <dgm:cxn modelId="{5906030F-4E96-4293-9C31-BC1C64D10985}" type="presParOf" srcId="{81E39E49-5900-40CE-ACA6-D8235E811060}" destId="{0A943087-7E7B-4E81-8A81-A653696FADDA}" srcOrd="0" destOrd="0" presId="urn:microsoft.com/office/officeart/2005/8/layout/cycle2"/>
    <dgm:cxn modelId="{0B705385-6336-41C2-B07A-804FDF726633}" type="presParOf" srcId="{59FCE2C4-7CD0-4880-B092-262498F6E745}" destId="{C8D5A30F-799B-4489-BB8E-2A496B932007}" srcOrd="10" destOrd="0" presId="urn:microsoft.com/office/officeart/2005/8/layout/cycle2"/>
    <dgm:cxn modelId="{03D44F07-F93E-4DCB-BD31-42E2BE8C6574}" type="presParOf" srcId="{59FCE2C4-7CD0-4880-B092-262498F6E745}" destId="{60D86961-C2E5-4158-938E-975147B23469}" srcOrd="11" destOrd="0" presId="urn:microsoft.com/office/officeart/2005/8/layout/cycle2"/>
    <dgm:cxn modelId="{1ECA1746-741E-4648-A019-96FB419D2894}" type="presParOf" srcId="{60D86961-C2E5-4158-938E-975147B23469}" destId="{25BDD438-9A28-4C83-92C9-06A9E35FBCFF}" srcOrd="0" destOrd="0" presId="urn:microsoft.com/office/officeart/2005/8/layout/cycle2"/>
    <dgm:cxn modelId="{85EDD110-F792-41AB-84D5-72583BD56E67}" type="presParOf" srcId="{59FCE2C4-7CD0-4880-B092-262498F6E745}" destId="{D8052063-10F9-4A06-A1A6-B878E8D8EF3F}" srcOrd="12" destOrd="0" presId="urn:microsoft.com/office/officeart/2005/8/layout/cycle2"/>
    <dgm:cxn modelId="{25DC0666-1E21-402D-AB47-C246AD97AB8E}" type="presParOf" srcId="{59FCE2C4-7CD0-4880-B092-262498F6E745}" destId="{D5E101E8-B751-4B14-AD3B-78EF07788E37}" srcOrd="13" destOrd="0" presId="urn:microsoft.com/office/officeart/2005/8/layout/cycle2"/>
    <dgm:cxn modelId="{D6AC078B-C363-4062-BF05-A314C6C48080}" type="presParOf" srcId="{D5E101E8-B751-4B14-AD3B-78EF07788E37}" destId="{C5AB78D5-AE14-4128-B986-E15FF906B2F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9029EF-4E3E-4F55-9EBC-A5DA42953C86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4B387678-ACDD-409B-A5F3-FF57A8205D92}">
      <dgm:prSet/>
      <dgm:spPr/>
      <dgm:t>
        <a:bodyPr/>
        <a:lstStyle/>
        <a:p>
          <a:r>
            <a:rPr lang="es-ES" dirty="0"/>
            <a:t>4 Créditos </a:t>
          </a:r>
        </a:p>
      </dgm:t>
    </dgm:pt>
    <dgm:pt modelId="{2F64B433-4C63-4D75-AC8F-B9D003BF7AF3}" type="parTrans" cxnId="{178FD33C-8964-4461-BFDD-D5EC0E53B315}">
      <dgm:prSet/>
      <dgm:spPr/>
      <dgm:t>
        <a:bodyPr/>
        <a:lstStyle/>
        <a:p>
          <a:endParaRPr lang="es-CO"/>
        </a:p>
      </dgm:t>
    </dgm:pt>
    <dgm:pt modelId="{84F5ECCF-ACB6-4D2C-B7E2-2EEE4D1ECE8F}" type="sibTrans" cxnId="{178FD33C-8964-4461-BFDD-D5EC0E53B315}">
      <dgm:prSet/>
      <dgm:spPr/>
      <dgm:t>
        <a:bodyPr/>
        <a:lstStyle/>
        <a:p>
          <a:endParaRPr lang="es-CO"/>
        </a:p>
      </dgm:t>
    </dgm:pt>
    <dgm:pt modelId="{DA17C828-089E-482E-BFD0-F96F07949CC2}">
      <dgm:prSet/>
      <dgm:spPr/>
      <dgm:t>
        <a:bodyPr/>
        <a:lstStyle/>
        <a:p>
          <a:r>
            <a:rPr lang="es-ES" dirty="0"/>
            <a:t>4 horas de clase</a:t>
          </a:r>
        </a:p>
      </dgm:t>
    </dgm:pt>
    <dgm:pt modelId="{9BDC7728-38E5-47DF-9C4B-EC4A2FA73E6A}" type="parTrans" cxnId="{532814A9-4AE1-445F-850E-8F9AB32634D9}">
      <dgm:prSet/>
      <dgm:spPr/>
      <dgm:t>
        <a:bodyPr/>
        <a:lstStyle/>
        <a:p>
          <a:endParaRPr lang="es-CO"/>
        </a:p>
      </dgm:t>
    </dgm:pt>
    <dgm:pt modelId="{9540D058-14D4-47CB-ACF0-826CF128D6F8}" type="sibTrans" cxnId="{532814A9-4AE1-445F-850E-8F9AB32634D9}">
      <dgm:prSet/>
      <dgm:spPr/>
      <dgm:t>
        <a:bodyPr/>
        <a:lstStyle/>
        <a:p>
          <a:endParaRPr lang="es-CO"/>
        </a:p>
      </dgm:t>
    </dgm:pt>
    <dgm:pt modelId="{0A2EAA82-D32C-4F80-9D39-2392471504BA}">
      <dgm:prSet/>
      <dgm:spPr/>
      <dgm:t>
        <a:bodyPr/>
        <a:lstStyle/>
        <a:p>
          <a:r>
            <a:rPr lang="es-ES" dirty="0"/>
            <a:t>12 horas de desarrollo</a:t>
          </a:r>
        </a:p>
      </dgm:t>
    </dgm:pt>
    <dgm:pt modelId="{5BC35886-7E16-4DA3-9A89-54CB014A6496}" type="parTrans" cxnId="{B70254BE-87CE-446A-BA02-5835FB73A734}">
      <dgm:prSet/>
      <dgm:spPr/>
      <dgm:t>
        <a:bodyPr/>
        <a:lstStyle/>
        <a:p>
          <a:endParaRPr lang="es-CO"/>
        </a:p>
      </dgm:t>
    </dgm:pt>
    <dgm:pt modelId="{C5C09268-3538-4F06-9A6F-4A1954EEED6C}" type="sibTrans" cxnId="{B70254BE-87CE-446A-BA02-5835FB73A734}">
      <dgm:prSet/>
      <dgm:spPr/>
      <dgm:t>
        <a:bodyPr/>
        <a:lstStyle/>
        <a:p>
          <a:endParaRPr lang="es-CO"/>
        </a:p>
      </dgm:t>
    </dgm:pt>
    <dgm:pt modelId="{4FC8B35D-9E43-429E-8F49-8B4D64DCF19B}">
      <dgm:prSet/>
      <dgm:spPr/>
      <dgm:t>
        <a:bodyPr/>
        <a:lstStyle/>
        <a:p>
          <a:r>
            <a:rPr lang="es-ES" dirty="0"/>
            <a:t>3 semestres</a:t>
          </a:r>
        </a:p>
      </dgm:t>
    </dgm:pt>
    <dgm:pt modelId="{8A67C99A-8CD6-4A2D-97EF-55CDC8DB97E3}" type="parTrans" cxnId="{D4191D3C-961A-464B-B73B-69EB17B008DB}">
      <dgm:prSet/>
      <dgm:spPr/>
      <dgm:t>
        <a:bodyPr/>
        <a:lstStyle/>
        <a:p>
          <a:endParaRPr lang="es-CO"/>
        </a:p>
      </dgm:t>
    </dgm:pt>
    <dgm:pt modelId="{6A843529-EBF5-4F24-93A7-85B4C44AFD11}" type="sibTrans" cxnId="{D4191D3C-961A-464B-B73B-69EB17B008DB}">
      <dgm:prSet/>
      <dgm:spPr/>
      <dgm:t>
        <a:bodyPr/>
        <a:lstStyle/>
        <a:p>
          <a:endParaRPr lang="es-CO"/>
        </a:p>
      </dgm:t>
    </dgm:pt>
    <dgm:pt modelId="{3FC0915B-84EE-4255-8289-ABD14FD29182}">
      <dgm:prSet/>
      <dgm:spPr/>
      <dgm:t>
        <a:bodyPr/>
        <a:lstStyle/>
        <a:p>
          <a:r>
            <a:rPr lang="es-ES" dirty="0"/>
            <a:t>2 vacacionales</a:t>
          </a:r>
        </a:p>
      </dgm:t>
    </dgm:pt>
    <dgm:pt modelId="{1A4A9328-3460-4F21-9C9F-345EEB55E91F}" type="parTrans" cxnId="{B7316717-2501-4E7D-87DA-69E46CE63EE8}">
      <dgm:prSet/>
      <dgm:spPr/>
      <dgm:t>
        <a:bodyPr/>
        <a:lstStyle/>
        <a:p>
          <a:endParaRPr lang="es-CO"/>
        </a:p>
      </dgm:t>
    </dgm:pt>
    <dgm:pt modelId="{DFCCCF6D-A8E7-4577-A6FB-8494733DA801}" type="sibTrans" cxnId="{B7316717-2501-4E7D-87DA-69E46CE63EE8}">
      <dgm:prSet/>
      <dgm:spPr/>
      <dgm:t>
        <a:bodyPr/>
        <a:lstStyle/>
        <a:p>
          <a:endParaRPr lang="es-CO"/>
        </a:p>
      </dgm:t>
    </dgm:pt>
    <dgm:pt modelId="{ED87D645-BD8B-4980-AD17-D1BEB5DD8769}" type="pres">
      <dgm:prSet presAssocID="{5B9029EF-4E3E-4F55-9EBC-A5DA42953C86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27E4FEC6-FB68-4991-A06C-16E3450CE8DE}" type="pres">
      <dgm:prSet presAssocID="{4B387678-ACDD-409B-A5F3-FF57A8205D92}" presName="circle1" presStyleLbl="node1" presStyleIdx="0" presStyleCnt="5"/>
      <dgm:spPr/>
    </dgm:pt>
    <dgm:pt modelId="{013A7F6B-9658-45A7-A5EB-25C6CF24560F}" type="pres">
      <dgm:prSet presAssocID="{4B387678-ACDD-409B-A5F3-FF57A8205D92}" presName="space" presStyleCnt="0"/>
      <dgm:spPr/>
    </dgm:pt>
    <dgm:pt modelId="{9486B03A-8B41-4F7F-8B79-958554D02AD6}" type="pres">
      <dgm:prSet presAssocID="{4B387678-ACDD-409B-A5F3-FF57A8205D92}" presName="rect1" presStyleLbl="alignAcc1" presStyleIdx="0" presStyleCnt="5"/>
      <dgm:spPr/>
    </dgm:pt>
    <dgm:pt modelId="{8F0CE5CE-8526-4859-8B86-34A0281558EA}" type="pres">
      <dgm:prSet presAssocID="{DA17C828-089E-482E-BFD0-F96F07949CC2}" presName="vertSpace2" presStyleLbl="node1" presStyleIdx="0" presStyleCnt="5"/>
      <dgm:spPr/>
    </dgm:pt>
    <dgm:pt modelId="{C1755170-9B00-42A9-9748-27D8601F050F}" type="pres">
      <dgm:prSet presAssocID="{DA17C828-089E-482E-BFD0-F96F07949CC2}" presName="circle2" presStyleLbl="node1" presStyleIdx="1" presStyleCnt="5"/>
      <dgm:spPr/>
    </dgm:pt>
    <dgm:pt modelId="{35021686-0836-4512-B85D-1333A3557AA4}" type="pres">
      <dgm:prSet presAssocID="{DA17C828-089E-482E-BFD0-F96F07949CC2}" presName="rect2" presStyleLbl="alignAcc1" presStyleIdx="1" presStyleCnt="5"/>
      <dgm:spPr/>
    </dgm:pt>
    <dgm:pt modelId="{9059910D-BC3E-4C24-9E99-DD9B850D46F4}" type="pres">
      <dgm:prSet presAssocID="{0A2EAA82-D32C-4F80-9D39-2392471504BA}" presName="vertSpace3" presStyleLbl="node1" presStyleIdx="1" presStyleCnt="5"/>
      <dgm:spPr/>
    </dgm:pt>
    <dgm:pt modelId="{52737066-C39A-494B-88B5-E62B66DC771F}" type="pres">
      <dgm:prSet presAssocID="{0A2EAA82-D32C-4F80-9D39-2392471504BA}" presName="circle3" presStyleLbl="node1" presStyleIdx="2" presStyleCnt="5"/>
      <dgm:spPr/>
    </dgm:pt>
    <dgm:pt modelId="{47538DCE-0C59-4CA4-8962-D5F599FA6E57}" type="pres">
      <dgm:prSet presAssocID="{0A2EAA82-D32C-4F80-9D39-2392471504BA}" presName="rect3" presStyleLbl="alignAcc1" presStyleIdx="2" presStyleCnt="5"/>
      <dgm:spPr/>
    </dgm:pt>
    <dgm:pt modelId="{9CEBF393-1220-4CE5-A3B8-95B8E092F501}" type="pres">
      <dgm:prSet presAssocID="{4FC8B35D-9E43-429E-8F49-8B4D64DCF19B}" presName="vertSpace4" presStyleLbl="node1" presStyleIdx="2" presStyleCnt="5"/>
      <dgm:spPr/>
    </dgm:pt>
    <dgm:pt modelId="{CB715B95-B205-4F7E-8608-A5CBD863EBF6}" type="pres">
      <dgm:prSet presAssocID="{4FC8B35D-9E43-429E-8F49-8B4D64DCF19B}" presName="circle4" presStyleLbl="node1" presStyleIdx="3" presStyleCnt="5"/>
      <dgm:spPr/>
    </dgm:pt>
    <dgm:pt modelId="{1FDF400E-D59A-4B8C-A034-3198CE9962B0}" type="pres">
      <dgm:prSet presAssocID="{4FC8B35D-9E43-429E-8F49-8B4D64DCF19B}" presName="rect4" presStyleLbl="alignAcc1" presStyleIdx="3" presStyleCnt="5"/>
      <dgm:spPr/>
    </dgm:pt>
    <dgm:pt modelId="{5A212F93-D9ED-49B5-A2BB-43619234E556}" type="pres">
      <dgm:prSet presAssocID="{3FC0915B-84EE-4255-8289-ABD14FD29182}" presName="vertSpace5" presStyleLbl="node1" presStyleIdx="3" presStyleCnt="5"/>
      <dgm:spPr/>
    </dgm:pt>
    <dgm:pt modelId="{51C2A9DE-B546-4094-AA26-6E4918789E0B}" type="pres">
      <dgm:prSet presAssocID="{3FC0915B-84EE-4255-8289-ABD14FD29182}" presName="circle5" presStyleLbl="node1" presStyleIdx="4" presStyleCnt="5"/>
      <dgm:spPr/>
    </dgm:pt>
    <dgm:pt modelId="{D8B1B78A-6152-4B50-B506-31599D4E09DA}" type="pres">
      <dgm:prSet presAssocID="{3FC0915B-84EE-4255-8289-ABD14FD29182}" presName="rect5" presStyleLbl="alignAcc1" presStyleIdx="4" presStyleCnt="5"/>
      <dgm:spPr/>
    </dgm:pt>
    <dgm:pt modelId="{892AFC68-D0AA-4BCB-8DD9-384C9ACD62E8}" type="pres">
      <dgm:prSet presAssocID="{4B387678-ACDD-409B-A5F3-FF57A8205D92}" presName="rect1ParTxNoCh" presStyleLbl="alignAcc1" presStyleIdx="4" presStyleCnt="5">
        <dgm:presLayoutVars>
          <dgm:chMax val="1"/>
          <dgm:bulletEnabled val="1"/>
        </dgm:presLayoutVars>
      </dgm:prSet>
      <dgm:spPr/>
    </dgm:pt>
    <dgm:pt modelId="{064E5C2E-166A-4AF8-805A-21EE4AC6337E}" type="pres">
      <dgm:prSet presAssocID="{DA17C828-089E-482E-BFD0-F96F07949CC2}" presName="rect2ParTxNoCh" presStyleLbl="alignAcc1" presStyleIdx="4" presStyleCnt="5">
        <dgm:presLayoutVars>
          <dgm:chMax val="1"/>
          <dgm:bulletEnabled val="1"/>
        </dgm:presLayoutVars>
      </dgm:prSet>
      <dgm:spPr/>
    </dgm:pt>
    <dgm:pt modelId="{CFC7EA16-B93C-4210-9D93-C33F9D6A179B}" type="pres">
      <dgm:prSet presAssocID="{0A2EAA82-D32C-4F80-9D39-2392471504BA}" presName="rect3ParTxNoCh" presStyleLbl="alignAcc1" presStyleIdx="4" presStyleCnt="5">
        <dgm:presLayoutVars>
          <dgm:chMax val="1"/>
          <dgm:bulletEnabled val="1"/>
        </dgm:presLayoutVars>
      </dgm:prSet>
      <dgm:spPr/>
    </dgm:pt>
    <dgm:pt modelId="{83E8925E-8DA8-4096-94E8-C63A5ACA5CE8}" type="pres">
      <dgm:prSet presAssocID="{4FC8B35D-9E43-429E-8F49-8B4D64DCF19B}" presName="rect4ParTxNoCh" presStyleLbl="alignAcc1" presStyleIdx="4" presStyleCnt="5">
        <dgm:presLayoutVars>
          <dgm:chMax val="1"/>
          <dgm:bulletEnabled val="1"/>
        </dgm:presLayoutVars>
      </dgm:prSet>
      <dgm:spPr/>
    </dgm:pt>
    <dgm:pt modelId="{45D36F1E-ED71-440A-9FA7-C38CDACB9072}" type="pres">
      <dgm:prSet presAssocID="{3FC0915B-84EE-4255-8289-ABD14FD29182}" presName="rect5ParTxNoCh" presStyleLbl="alignAcc1" presStyleIdx="4" presStyleCnt="5">
        <dgm:presLayoutVars>
          <dgm:chMax val="1"/>
          <dgm:bulletEnabled val="1"/>
        </dgm:presLayoutVars>
      </dgm:prSet>
      <dgm:spPr/>
    </dgm:pt>
  </dgm:ptLst>
  <dgm:cxnLst>
    <dgm:cxn modelId="{B7316717-2501-4E7D-87DA-69E46CE63EE8}" srcId="{5B9029EF-4E3E-4F55-9EBC-A5DA42953C86}" destId="{3FC0915B-84EE-4255-8289-ABD14FD29182}" srcOrd="4" destOrd="0" parTransId="{1A4A9328-3460-4F21-9C9F-345EEB55E91F}" sibTransId="{DFCCCF6D-A8E7-4577-A6FB-8494733DA801}"/>
    <dgm:cxn modelId="{54DDDC23-7DEF-44AE-978D-F6E51D099C83}" type="presOf" srcId="{4B387678-ACDD-409B-A5F3-FF57A8205D92}" destId="{892AFC68-D0AA-4BCB-8DD9-384C9ACD62E8}" srcOrd="1" destOrd="0" presId="urn:microsoft.com/office/officeart/2005/8/layout/target3"/>
    <dgm:cxn modelId="{E3A4D131-4BFE-4A8B-B3FE-7C5C75A38606}" type="presOf" srcId="{3FC0915B-84EE-4255-8289-ABD14FD29182}" destId="{D8B1B78A-6152-4B50-B506-31599D4E09DA}" srcOrd="0" destOrd="0" presId="urn:microsoft.com/office/officeart/2005/8/layout/target3"/>
    <dgm:cxn modelId="{1D8EE13A-D64C-4DC4-A380-BDD4AC0BD7EE}" type="presOf" srcId="{4FC8B35D-9E43-429E-8F49-8B4D64DCF19B}" destId="{83E8925E-8DA8-4096-94E8-C63A5ACA5CE8}" srcOrd="1" destOrd="0" presId="urn:microsoft.com/office/officeart/2005/8/layout/target3"/>
    <dgm:cxn modelId="{D4191D3C-961A-464B-B73B-69EB17B008DB}" srcId="{5B9029EF-4E3E-4F55-9EBC-A5DA42953C86}" destId="{4FC8B35D-9E43-429E-8F49-8B4D64DCF19B}" srcOrd="3" destOrd="0" parTransId="{8A67C99A-8CD6-4A2D-97EF-55CDC8DB97E3}" sibTransId="{6A843529-EBF5-4F24-93A7-85B4C44AFD11}"/>
    <dgm:cxn modelId="{178FD33C-8964-4461-BFDD-D5EC0E53B315}" srcId="{5B9029EF-4E3E-4F55-9EBC-A5DA42953C86}" destId="{4B387678-ACDD-409B-A5F3-FF57A8205D92}" srcOrd="0" destOrd="0" parTransId="{2F64B433-4C63-4D75-AC8F-B9D003BF7AF3}" sibTransId="{84F5ECCF-ACB6-4D2C-B7E2-2EEE4D1ECE8F}"/>
    <dgm:cxn modelId="{CF7EFE4A-E5FA-480A-94C3-FFB451C779BF}" type="presOf" srcId="{3FC0915B-84EE-4255-8289-ABD14FD29182}" destId="{45D36F1E-ED71-440A-9FA7-C38CDACB9072}" srcOrd="1" destOrd="0" presId="urn:microsoft.com/office/officeart/2005/8/layout/target3"/>
    <dgm:cxn modelId="{C897BC89-CE83-483A-B0F1-6C3C89F9D961}" type="presOf" srcId="{DA17C828-089E-482E-BFD0-F96F07949CC2}" destId="{35021686-0836-4512-B85D-1333A3557AA4}" srcOrd="0" destOrd="0" presId="urn:microsoft.com/office/officeart/2005/8/layout/target3"/>
    <dgm:cxn modelId="{3462D299-466E-484B-99EC-7DDD85950D9B}" type="presOf" srcId="{0A2EAA82-D32C-4F80-9D39-2392471504BA}" destId="{CFC7EA16-B93C-4210-9D93-C33F9D6A179B}" srcOrd="1" destOrd="0" presId="urn:microsoft.com/office/officeart/2005/8/layout/target3"/>
    <dgm:cxn modelId="{532814A9-4AE1-445F-850E-8F9AB32634D9}" srcId="{5B9029EF-4E3E-4F55-9EBC-A5DA42953C86}" destId="{DA17C828-089E-482E-BFD0-F96F07949CC2}" srcOrd="1" destOrd="0" parTransId="{9BDC7728-38E5-47DF-9C4B-EC4A2FA73E6A}" sibTransId="{9540D058-14D4-47CB-ACF0-826CF128D6F8}"/>
    <dgm:cxn modelId="{AF1841AF-2173-4BDF-8853-ED3B092D1118}" type="presOf" srcId="{0A2EAA82-D32C-4F80-9D39-2392471504BA}" destId="{47538DCE-0C59-4CA4-8962-D5F599FA6E57}" srcOrd="0" destOrd="0" presId="urn:microsoft.com/office/officeart/2005/8/layout/target3"/>
    <dgm:cxn modelId="{CA3DF3BA-1CFE-4EB4-A3FD-00115E36FD9D}" type="presOf" srcId="{4FC8B35D-9E43-429E-8F49-8B4D64DCF19B}" destId="{1FDF400E-D59A-4B8C-A034-3198CE9962B0}" srcOrd="0" destOrd="0" presId="urn:microsoft.com/office/officeart/2005/8/layout/target3"/>
    <dgm:cxn modelId="{B70254BE-87CE-446A-BA02-5835FB73A734}" srcId="{5B9029EF-4E3E-4F55-9EBC-A5DA42953C86}" destId="{0A2EAA82-D32C-4F80-9D39-2392471504BA}" srcOrd="2" destOrd="0" parTransId="{5BC35886-7E16-4DA3-9A89-54CB014A6496}" sibTransId="{C5C09268-3538-4F06-9A6F-4A1954EEED6C}"/>
    <dgm:cxn modelId="{3832F0CA-314E-4F7E-A8BE-1827ADB2617E}" type="presOf" srcId="{4B387678-ACDD-409B-A5F3-FF57A8205D92}" destId="{9486B03A-8B41-4F7F-8B79-958554D02AD6}" srcOrd="0" destOrd="0" presId="urn:microsoft.com/office/officeart/2005/8/layout/target3"/>
    <dgm:cxn modelId="{F63C31DB-DE43-49F8-8771-65B9FF3A8DFD}" type="presOf" srcId="{DA17C828-089E-482E-BFD0-F96F07949CC2}" destId="{064E5C2E-166A-4AF8-805A-21EE4AC6337E}" srcOrd="1" destOrd="0" presId="urn:microsoft.com/office/officeart/2005/8/layout/target3"/>
    <dgm:cxn modelId="{FA7DCFED-383B-4E33-A379-45CCD73EF5A2}" type="presOf" srcId="{5B9029EF-4E3E-4F55-9EBC-A5DA42953C86}" destId="{ED87D645-BD8B-4980-AD17-D1BEB5DD8769}" srcOrd="0" destOrd="0" presId="urn:microsoft.com/office/officeart/2005/8/layout/target3"/>
    <dgm:cxn modelId="{AE5D9E07-1852-4754-B53C-9E29D37019F2}" type="presParOf" srcId="{ED87D645-BD8B-4980-AD17-D1BEB5DD8769}" destId="{27E4FEC6-FB68-4991-A06C-16E3450CE8DE}" srcOrd="0" destOrd="0" presId="urn:microsoft.com/office/officeart/2005/8/layout/target3"/>
    <dgm:cxn modelId="{2832364D-6643-4D48-9725-DA6439F512D4}" type="presParOf" srcId="{ED87D645-BD8B-4980-AD17-D1BEB5DD8769}" destId="{013A7F6B-9658-45A7-A5EB-25C6CF24560F}" srcOrd="1" destOrd="0" presId="urn:microsoft.com/office/officeart/2005/8/layout/target3"/>
    <dgm:cxn modelId="{487E7AE8-8F33-4B4A-9BB9-2BA585D5F292}" type="presParOf" srcId="{ED87D645-BD8B-4980-AD17-D1BEB5DD8769}" destId="{9486B03A-8B41-4F7F-8B79-958554D02AD6}" srcOrd="2" destOrd="0" presId="urn:microsoft.com/office/officeart/2005/8/layout/target3"/>
    <dgm:cxn modelId="{9E833985-85AE-4010-8705-2287BE72AE14}" type="presParOf" srcId="{ED87D645-BD8B-4980-AD17-D1BEB5DD8769}" destId="{8F0CE5CE-8526-4859-8B86-34A0281558EA}" srcOrd="3" destOrd="0" presId="urn:microsoft.com/office/officeart/2005/8/layout/target3"/>
    <dgm:cxn modelId="{0B1868BD-5775-4B6E-991E-CB5EF34D0D20}" type="presParOf" srcId="{ED87D645-BD8B-4980-AD17-D1BEB5DD8769}" destId="{C1755170-9B00-42A9-9748-27D8601F050F}" srcOrd="4" destOrd="0" presId="urn:microsoft.com/office/officeart/2005/8/layout/target3"/>
    <dgm:cxn modelId="{4F36DF74-250E-4DE3-A443-4D0FACE592D3}" type="presParOf" srcId="{ED87D645-BD8B-4980-AD17-D1BEB5DD8769}" destId="{35021686-0836-4512-B85D-1333A3557AA4}" srcOrd="5" destOrd="0" presId="urn:microsoft.com/office/officeart/2005/8/layout/target3"/>
    <dgm:cxn modelId="{0267A982-9301-4AB3-8F12-20785B8ED0A5}" type="presParOf" srcId="{ED87D645-BD8B-4980-AD17-D1BEB5DD8769}" destId="{9059910D-BC3E-4C24-9E99-DD9B850D46F4}" srcOrd="6" destOrd="0" presId="urn:microsoft.com/office/officeart/2005/8/layout/target3"/>
    <dgm:cxn modelId="{66503E89-9816-4D53-A863-0F9E611AABDE}" type="presParOf" srcId="{ED87D645-BD8B-4980-AD17-D1BEB5DD8769}" destId="{52737066-C39A-494B-88B5-E62B66DC771F}" srcOrd="7" destOrd="0" presId="urn:microsoft.com/office/officeart/2005/8/layout/target3"/>
    <dgm:cxn modelId="{2DAC2CAA-C5E5-4F90-8BEA-FE4E02F81EAD}" type="presParOf" srcId="{ED87D645-BD8B-4980-AD17-D1BEB5DD8769}" destId="{47538DCE-0C59-4CA4-8962-D5F599FA6E57}" srcOrd="8" destOrd="0" presId="urn:microsoft.com/office/officeart/2005/8/layout/target3"/>
    <dgm:cxn modelId="{28AF4EE1-FCAC-4673-B9A1-EB70672F9FDF}" type="presParOf" srcId="{ED87D645-BD8B-4980-AD17-D1BEB5DD8769}" destId="{9CEBF393-1220-4CE5-A3B8-95B8E092F501}" srcOrd="9" destOrd="0" presId="urn:microsoft.com/office/officeart/2005/8/layout/target3"/>
    <dgm:cxn modelId="{FF9612E3-276A-486A-A5DF-C28941284C36}" type="presParOf" srcId="{ED87D645-BD8B-4980-AD17-D1BEB5DD8769}" destId="{CB715B95-B205-4F7E-8608-A5CBD863EBF6}" srcOrd="10" destOrd="0" presId="urn:microsoft.com/office/officeart/2005/8/layout/target3"/>
    <dgm:cxn modelId="{CD66F95A-EC4F-46BB-9A63-43E10E5A5DAB}" type="presParOf" srcId="{ED87D645-BD8B-4980-AD17-D1BEB5DD8769}" destId="{1FDF400E-D59A-4B8C-A034-3198CE9962B0}" srcOrd="11" destOrd="0" presId="urn:microsoft.com/office/officeart/2005/8/layout/target3"/>
    <dgm:cxn modelId="{04E7C56D-8372-48FA-893A-A01865D7C612}" type="presParOf" srcId="{ED87D645-BD8B-4980-AD17-D1BEB5DD8769}" destId="{5A212F93-D9ED-49B5-A2BB-43619234E556}" srcOrd="12" destOrd="0" presId="urn:microsoft.com/office/officeart/2005/8/layout/target3"/>
    <dgm:cxn modelId="{E8A44C66-CB22-4EE0-AD5F-BCAAD5157B79}" type="presParOf" srcId="{ED87D645-BD8B-4980-AD17-D1BEB5DD8769}" destId="{51C2A9DE-B546-4094-AA26-6E4918789E0B}" srcOrd="13" destOrd="0" presId="urn:microsoft.com/office/officeart/2005/8/layout/target3"/>
    <dgm:cxn modelId="{0CE8C57D-27D2-46A1-8F8E-ED20245790AE}" type="presParOf" srcId="{ED87D645-BD8B-4980-AD17-D1BEB5DD8769}" destId="{D8B1B78A-6152-4B50-B506-31599D4E09DA}" srcOrd="14" destOrd="0" presId="urn:microsoft.com/office/officeart/2005/8/layout/target3"/>
    <dgm:cxn modelId="{72848B37-EFD6-44BA-9E13-01A09BFEFCF8}" type="presParOf" srcId="{ED87D645-BD8B-4980-AD17-D1BEB5DD8769}" destId="{892AFC68-D0AA-4BCB-8DD9-384C9ACD62E8}" srcOrd="15" destOrd="0" presId="urn:microsoft.com/office/officeart/2005/8/layout/target3"/>
    <dgm:cxn modelId="{22656F35-1606-4E39-9B3D-C094047AB6F3}" type="presParOf" srcId="{ED87D645-BD8B-4980-AD17-D1BEB5DD8769}" destId="{064E5C2E-166A-4AF8-805A-21EE4AC6337E}" srcOrd="16" destOrd="0" presId="urn:microsoft.com/office/officeart/2005/8/layout/target3"/>
    <dgm:cxn modelId="{DA3E4C91-DD17-415B-A6AF-2F1DCC9C48CB}" type="presParOf" srcId="{ED87D645-BD8B-4980-AD17-D1BEB5DD8769}" destId="{CFC7EA16-B93C-4210-9D93-C33F9D6A179B}" srcOrd="17" destOrd="0" presId="urn:microsoft.com/office/officeart/2005/8/layout/target3"/>
    <dgm:cxn modelId="{3B3825F5-F629-45B6-A47B-D0FA496FAB6F}" type="presParOf" srcId="{ED87D645-BD8B-4980-AD17-D1BEB5DD8769}" destId="{83E8925E-8DA8-4096-94E8-C63A5ACA5CE8}" srcOrd="18" destOrd="0" presId="urn:microsoft.com/office/officeart/2005/8/layout/target3"/>
    <dgm:cxn modelId="{388E2912-578E-4B1F-B81B-6134A0F8BB1F}" type="presParOf" srcId="{ED87D645-BD8B-4980-AD17-D1BEB5DD8769}" destId="{45D36F1E-ED71-440A-9FA7-C38CDACB9072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A359846-B5E5-43CE-AA08-F8E5641256A6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9D7C599-A73D-4082-9E6A-79BF5966BB75}">
      <dgm:prSet phldrT="[Texto]"/>
      <dgm:spPr/>
      <dgm:t>
        <a:bodyPr/>
        <a:lstStyle/>
        <a:p>
          <a:r>
            <a:rPr lang="es-CO" dirty="0"/>
            <a:t>Preparación</a:t>
          </a:r>
        </a:p>
      </dgm:t>
    </dgm:pt>
    <dgm:pt modelId="{48BE5D6F-479A-4D3F-A754-1CA34276A3EE}" type="parTrans" cxnId="{507694E0-999E-47AA-B0EE-3EE9C8A88CBE}">
      <dgm:prSet/>
      <dgm:spPr/>
      <dgm:t>
        <a:bodyPr/>
        <a:lstStyle/>
        <a:p>
          <a:endParaRPr lang="es-CO"/>
        </a:p>
      </dgm:t>
    </dgm:pt>
    <dgm:pt modelId="{84FEC506-D3DA-49C8-A964-0F5D5C7601F5}" type="sibTrans" cxnId="{507694E0-999E-47AA-B0EE-3EE9C8A88CBE}">
      <dgm:prSet/>
      <dgm:spPr/>
      <dgm:t>
        <a:bodyPr/>
        <a:lstStyle/>
        <a:p>
          <a:endParaRPr lang="es-CO"/>
        </a:p>
      </dgm:t>
    </dgm:pt>
    <dgm:pt modelId="{9C1DD52C-5B01-4A5F-8E9E-E9AA176EDDCB}">
      <dgm:prSet phldrT="[Texto]"/>
      <dgm:spPr/>
      <dgm:t>
        <a:bodyPr/>
        <a:lstStyle/>
        <a:p>
          <a:r>
            <a:rPr lang="es-CO" dirty="0"/>
            <a:t>lectura</a:t>
          </a:r>
        </a:p>
      </dgm:t>
    </dgm:pt>
    <dgm:pt modelId="{349C90F1-F767-4888-B1E2-24AF5EA724C8}" type="parTrans" cxnId="{B022A1D1-EB1D-424D-B25B-D635EA17EE46}">
      <dgm:prSet/>
      <dgm:spPr/>
      <dgm:t>
        <a:bodyPr/>
        <a:lstStyle/>
        <a:p>
          <a:endParaRPr lang="es-CO"/>
        </a:p>
      </dgm:t>
    </dgm:pt>
    <dgm:pt modelId="{ADBA9781-B8F6-4C3E-8AD7-B97EA6A2F05B}" type="sibTrans" cxnId="{B022A1D1-EB1D-424D-B25B-D635EA17EE46}">
      <dgm:prSet/>
      <dgm:spPr/>
      <dgm:t>
        <a:bodyPr/>
        <a:lstStyle/>
        <a:p>
          <a:endParaRPr lang="es-CO"/>
        </a:p>
      </dgm:t>
    </dgm:pt>
    <dgm:pt modelId="{9177476B-EDD6-4DE9-856B-FC9E00BDD3EF}">
      <dgm:prSet phldrT="[Texto]"/>
      <dgm:spPr/>
      <dgm:t>
        <a:bodyPr/>
        <a:lstStyle/>
        <a:p>
          <a:r>
            <a:rPr lang="es-CO" dirty="0"/>
            <a:t>trabajo</a:t>
          </a:r>
        </a:p>
      </dgm:t>
    </dgm:pt>
    <dgm:pt modelId="{E6AA8D0E-00A0-4D46-B9EF-78F3FD7E55F4}" type="parTrans" cxnId="{9BC3FE38-23B3-450D-A381-7F3FBF76D8F8}">
      <dgm:prSet/>
      <dgm:spPr/>
      <dgm:t>
        <a:bodyPr/>
        <a:lstStyle/>
        <a:p>
          <a:endParaRPr lang="es-CO"/>
        </a:p>
      </dgm:t>
    </dgm:pt>
    <dgm:pt modelId="{7CCC5D72-3D76-4EEE-A16E-5692878EE06A}" type="sibTrans" cxnId="{9BC3FE38-23B3-450D-A381-7F3FBF76D8F8}">
      <dgm:prSet/>
      <dgm:spPr/>
      <dgm:t>
        <a:bodyPr/>
        <a:lstStyle/>
        <a:p>
          <a:endParaRPr lang="es-CO"/>
        </a:p>
      </dgm:t>
    </dgm:pt>
    <dgm:pt modelId="{69CFD6A1-9242-4E59-8BD7-1F1001EE76FB}">
      <dgm:prSet phldrT="[Texto]"/>
      <dgm:spPr/>
      <dgm:t>
        <a:bodyPr/>
        <a:lstStyle/>
        <a:p>
          <a:r>
            <a:rPr lang="es-CO" dirty="0"/>
            <a:t>Participación</a:t>
          </a:r>
        </a:p>
      </dgm:t>
    </dgm:pt>
    <dgm:pt modelId="{332867FA-5EF9-4094-8919-D8DFFF25F50C}" type="parTrans" cxnId="{67C32723-61A6-4DCD-9B05-86387D4CD84A}">
      <dgm:prSet/>
      <dgm:spPr/>
      <dgm:t>
        <a:bodyPr/>
        <a:lstStyle/>
        <a:p>
          <a:endParaRPr lang="es-CO"/>
        </a:p>
      </dgm:t>
    </dgm:pt>
    <dgm:pt modelId="{C359C3F3-DE98-4C14-BDCE-7608697AB704}" type="sibTrans" cxnId="{67C32723-61A6-4DCD-9B05-86387D4CD84A}">
      <dgm:prSet/>
      <dgm:spPr/>
      <dgm:t>
        <a:bodyPr/>
        <a:lstStyle/>
        <a:p>
          <a:endParaRPr lang="es-CO"/>
        </a:p>
      </dgm:t>
    </dgm:pt>
    <dgm:pt modelId="{F6871129-A8FC-4A12-BED3-02DEBD20AD66}">
      <dgm:prSet phldrT="[Texto]"/>
      <dgm:spPr/>
      <dgm:t>
        <a:bodyPr/>
        <a:lstStyle/>
        <a:p>
          <a:r>
            <a:rPr lang="es-CO" dirty="0"/>
            <a:t>Atención</a:t>
          </a:r>
        </a:p>
      </dgm:t>
    </dgm:pt>
    <dgm:pt modelId="{ACAE1EFB-2F03-48BF-A816-859C69C22FDA}" type="parTrans" cxnId="{151BD7FE-97A3-4B9E-B69E-990FB2548A53}">
      <dgm:prSet/>
      <dgm:spPr/>
      <dgm:t>
        <a:bodyPr/>
        <a:lstStyle/>
        <a:p>
          <a:endParaRPr lang="es-CO"/>
        </a:p>
      </dgm:t>
    </dgm:pt>
    <dgm:pt modelId="{B2012F89-1991-45A0-A032-2EC28BB7E531}" type="sibTrans" cxnId="{151BD7FE-97A3-4B9E-B69E-990FB2548A53}">
      <dgm:prSet/>
      <dgm:spPr/>
      <dgm:t>
        <a:bodyPr/>
        <a:lstStyle/>
        <a:p>
          <a:endParaRPr lang="es-CO"/>
        </a:p>
      </dgm:t>
    </dgm:pt>
    <dgm:pt modelId="{63E63FB9-5B0A-4C74-8C51-E9D8DE442624}">
      <dgm:prSet phldrT="[Texto]"/>
      <dgm:spPr/>
      <dgm:t>
        <a:bodyPr/>
        <a:lstStyle/>
        <a:p>
          <a:r>
            <a:rPr lang="es-CO" dirty="0"/>
            <a:t>Preguntas</a:t>
          </a:r>
        </a:p>
      </dgm:t>
    </dgm:pt>
    <dgm:pt modelId="{8A8BD8E8-E6E6-4043-AF0E-E9E100B5C732}" type="parTrans" cxnId="{8C1A3348-65B8-44E9-BC19-77B44D583EBA}">
      <dgm:prSet/>
      <dgm:spPr/>
      <dgm:t>
        <a:bodyPr/>
        <a:lstStyle/>
        <a:p>
          <a:endParaRPr lang="es-CO"/>
        </a:p>
      </dgm:t>
    </dgm:pt>
    <dgm:pt modelId="{05E15BC8-EF49-4BC2-ABAD-62D3CF7A2AB0}" type="sibTrans" cxnId="{8C1A3348-65B8-44E9-BC19-77B44D583EBA}">
      <dgm:prSet/>
      <dgm:spPr/>
      <dgm:t>
        <a:bodyPr/>
        <a:lstStyle/>
        <a:p>
          <a:endParaRPr lang="es-CO"/>
        </a:p>
      </dgm:t>
    </dgm:pt>
    <dgm:pt modelId="{A23F2DA9-FBA8-4FFC-9F0A-A33F8745DC16}">
      <dgm:prSet phldrT="[Texto]"/>
      <dgm:spPr/>
      <dgm:t>
        <a:bodyPr/>
        <a:lstStyle/>
        <a:p>
          <a:r>
            <a:rPr lang="es-CO" dirty="0"/>
            <a:t>Cierre</a:t>
          </a:r>
        </a:p>
      </dgm:t>
    </dgm:pt>
    <dgm:pt modelId="{1727B66D-AA11-48F4-BFF2-ABDF41D5AA60}" type="parTrans" cxnId="{7E434F78-A617-4CB4-BD89-CFD7C2EB4B5A}">
      <dgm:prSet/>
      <dgm:spPr/>
      <dgm:t>
        <a:bodyPr/>
        <a:lstStyle/>
        <a:p>
          <a:endParaRPr lang="es-CO"/>
        </a:p>
      </dgm:t>
    </dgm:pt>
    <dgm:pt modelId="{3DD613DA-4AC8-471A-980C-11A20A0EA106}" type="sibTrans" cxnId="{7E434F78-A617-4CB4-BD89-CFD7C2EB4B5A}">
      <dgm:prSet/>
      <dgm:spPr/>
      <dgm:t>
        <a:bodyPr/>
        <a:lstStyle/>
        <a:p>
          <a:endParaRPr lang="es-CO"/>
        </a:p>
      </dgm:t>
    </dgm:pt>
    <dgm:pt modelId="{87166754-4F88-4109-B5EF-FB17241C49C2}">
      <dgm:prSet phldrT="[Texto]"/>
      <dgm:spPr/>
      <dgm:t>
        <a:bodyPr/>
        <a:lstStyle/>
        <a:p>
          <a:r>
            <a:rPr lang="es-CO" dirty="0"/>
            <a:t>Trabajo </a:t>
          </a:r>
        </a:p>
      </dgm:t>
    </dgm:pt>
    <dgm:pt modelId="{E6FB23E9-4B31-4A5C-BE4B-13E4409120E6}" type="parTrans" cxnId="{C69E22E6-B207-4D65-BDA8-DAE417984F0A}">
      <dgm:prSet/>
      <dgm:spPr/>
      <dgm:t>
        <a:bodyPr/>
        <a:lstStyle/>
        <a:p>
          <a:endParaRPr lang="es-CO"/>
        </a:p>
      </dgm:t>
    </dgm:pt>
    <dgm:pt modelId="{EE953368-1105-4305-94C0-9A5C06156D0F}" type="sibTrans" cxnId="{C69E22E6-B207-4D65-BDA8-DAE417984F0A}">
      <dgm:prSet/>
      <dgm:spPr/>
      <dgm:t>
        <a:bodyPr/>
        <a:lstStyle/>
        <a:p>
          <a:endParaRPr lang="es-CO"/>
        </a:p>
      </dgm:t>
    </dgm:pt>
    <dgm:pt modelId="{00DB05B7-2816-4F1F-8278-8763D964D881}">
      <dgm:prSet phldrT="[Texto]"/>
      <dgm:spPr/>
      <dgm:t>
        <a:bodyPr/>
        <a:lstStyle/>
        <a:p>
          <a:r>
            <a:rPr lang="es-CO" dirty="0"/>
            <a:t>Propuestas</a:t>
          </a:r>
        </a:p>
      </dgm:t>
    </dgm:pt>
    <dgm:pt modelId="{32AFE88F-EE4B-479C-960D-2DD4F2E3DA59}" type="parTrans" cxnId="{0F2B4761-6050-4708-AF70-CC66C9979892}">
      <dgm:prSet/>
      <dgm:spPr/>
      <dgm:t>
        <a:bodyPr/>
        <a:lstStyle/>
        <a:p>
          <a:endParaRPr lang="es-CO"/>
        </a:p>
      </dgm:t>
    </dgm:pt>
    <dgm:pt modelId="{A49195B1-3714-462C-B647-3E0D96A64F1A}" type="sibTrans" cxnId="{0F2B4761-6050-4708-AF70-CC66C9979892}">
      <dgm:prSet/>
      <dgm:spPr/>
      <dgm:t>
        <a:bodyPr/>
        <a:lstStyle/>
        <a:p>
          <a:endParaRPr lang="es-CO"/>
        </a:p>
      </dgm:t>
    </dgm:pt>
    <dgm:pt modelId="{4FC541AF-C344-4933-9CF8-2CA4226F3A72}" type="pres">
      <dgm:prSet presAssocID="{4A359846-B5E5-43CE-AA08-F8E5641256A6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5409F604-1A1C-4D8B-AB7C-CA741A616B84}" type="pres">
      <dgm:prSet presAssocID="{4A359846-B5E5-43CE-AA08-F8E5641256A6}" presName="cycle" presStyleCnt="0"/>
      <dgm:spPr/>
    </dgm:pt>
    <dgm:pt modelId="{0D184931-AC7A-48BB-8693-51AF63148840}" type="pres">
      <dgm:prSet presAssocID="{4A359846-B5E5-43CE-AA08-F8E5641256A6}" presName="centerShape" presStyleCnt="0"/>
      <dgm:spPr/>
    </dgm:pt>
    <dgm:pt modelId="{C3E84A0F-0B84-48EA-815F-D2E25FE93A05}" type="pres">
      <dgm:prSet presAssocID="{4A359846-B5E5-43CE-AA08-F8E5641256A6}" presName="connSite" presStyleLbl="node1" presStyleIdx="0" presStyleCnt="4"/>
      <dgm:spPr/>
    </dgm:pt>
    <dgm:pt modelId="{0A431F3A-3F00-47E3-B135-B8D5F3F0E580}" type="pres">
      <dgm:prSet presAssocID="{4A359846-B5E5-43CE-AA08-F8E5641256A6}" presName="visibl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arración con relleno sólido"/>
        </a:ext>
      </dgm:extLst>
    </dgm:pt>
    <dgm:pt modelId="{86432B21-B3D6-4A91-BDC9-F91E89BC0351}" type="pres">
      <dgm:prSet presAssocID="{48BE5D6F-479A-4D3F-A754-1CA34276A3EE}" presName="Name25" presStyleLbl="parChTrans1D1" presStyleIdx="0" presStyleCnt="3"/>
      <dgm:spPr/>
    </dgm:pt>
    <dgm:pt modelId="{9ED3DC24-2263-4940-8BC6-92935A0613F2}" type="pres">
      <dgm:prSet presAssocID="{69D7C599-A73D-4082-9E6A-79BF5966BB75}" presName="node" presStyleCnt="0"/>
      <dgm:spPr/>
    </dgm:pt>
    <dgm:pt modelId="{F964ECB9-C334-48BC-9CB3-C6C1F103CAE5}" type="pres">
      <dgm:prSet presAssocID="{69D7C599-A73D-4082-9E6A-79BF5966BB75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19A77CC4-8113-489F-8E58-E70D4CA293F0}" type="pres">
      <dgm:prSet presAssocID="{69D7C599-A73D-4082-9E6A-79BF5966BB75}" presName="childNode" presStyleLbl="revTx" presStyleIdx="0" presStyleCnt="3">
        <dgm:presLayoutVars>
          <dgm:bulletEnabled val="1"/>
        </dgm:presLayoutVars>
      </dgm:prSet>
      <dgm:spPr/>
    </dgm:pt>
    <dgm:pt modelId="{A638D385-6CF6-4A46-B602-4763A2E19AA7}" type="pres">
      <dgm:prSet presAssocID="{332867FA-5EF9-4094-8919-D8DFFF25F50C}" presName="Name25" presStyleLbl="parChTrans1D1" presStyleIdx="1" presStyleCnt="3"/>
      <dgm:spPr/>
    </dgm:pt>
    <dgm:pt modelId="{C8D98953-0347-46EE-A748-D8A7727E6EDF}" type="pres">
      <dgm:prSet presAssocID="{69CFD6A1-9242-4E59-8BD7-1F1001EE76FB}" presName="node" presStyleCnt="0"/>
      <dgm:spPr/>
    </dgm:pt>
    <dgm:pt modelId="{7E92076B-8907-4161-82CC-C8437402FDB8}" type="pres">
      <dgm:prSet presAssocID="{69CFD6A1-9242-4E59-8BD7-1F1001EE76FB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91450C56-03B4-48CF-8B71-ABA83F67E30D}" type="pres">
      <dgm:prSet presAssocID="{69CFD6A1-9242-4E59-8BD7-1F1001EE76FB}" presName="childNode" presStyleLbl="revTx" presStyleIdx="1" presStyleCnt="3">
        <dgm:presLayoutVars>
          <dgm:bulletEnabled val="1"/>
        </dgm:presLayoutVars>
      </dgm:prSet>
      <dgm:spPr/>
    </dgm:pt>
    <dgm:pt modelId="{415AEFC4-0E3A-4B88-B8D3-C31498AE2D08}" type="pres">
      <dgm:prSet presAssocID="{1727B66D-AA11-48F4-BFF2-ABDF41D5AA60}" presName="Name25" presStyleLbl="parChTrans1D1" presStyleIdx="2" presStyleCnt="3"/>
      <dgm:spPr/>
    </dgm:pt>
    <dgm:pt modelId="{8440ACCA-8D92-432B-8C00-85AE3149D47A}" type="pres">
      <dgm:prSet presAssocID="{A23F2DA9-FBA8-4FFC-9F0A-A33F8745DC16}" presName="node" presStyleCnt="0"/>
      <dgm:spPr/>
    </dgm:pt>
    <dgm:pt modelId="{D91C2EF8-2E84-4622-8C60-4C3D8C42A983}" type="pres">
      <dgm:prSet presAssocID="{A23F2DA9-FBA8-4FFC-9F0A-A33F8745DC16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2E854E48-56B7-4807-BCCB-65E53B18F33E}" type="pres">
      <dgm:prSet presAssocID="{A23F2DA9-FBA8-4FFC-9F0A-A33F8745DC16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CC553513-D3E4-4247-BA41-CC8D895C27C9}" type="presOf" srcId="{69CFD6A1-9242-4E59-8BD7-1F1001EE76FB}" destId="{7E92076B-8907-4161-82CC-C8437402FDB8}" srcOrd="0" destOrd="0" presId="urn:microsoft.com/office/officeart/2005/8/layout/radial2"/>
    <dgm:cxn modelId="{3C79C413-59A9-44EB-8FF4-4BED2854D7EE}" type="presOf" srcId="{63E63FB9-5B0A-4C74-8C51-E9D8DE442624}" destId="{91450C56-03B4-48CF-8B71-ABA83F67E30D}" srcOrd="0" destOrd="1" presId="urn:microsoft.com/office/officeart/2005/8/layout/radial2"/>
    <dgm:cxn modelId="{67C32723-61A6-4DCD-9B05-86387D4CD84A}" srcId="{4A359846-B5E5-43CE-AA08-F8E5641256A6}" destId="{69CFD6A1-9242-4E59-8BD7-1F1001EE76FB}" srcOrd="1" destOrd="0" parTransId="{332867FA-5EF9-4094-8919-D8DFFF25F50C}" sibTransId="{C359C3F3-DE98-4C14-BDCE-7608697AB704}"/>
    <dgm:cxn modelId="{E0BCCB27-2800-43C1-B306-47C386634E38}" type="presOf" srcId="{87166754-4F88-4109-B5EF-FB17241C49C2}" destId="{2E854E48-56B7-4807-BCCB-65E53B18F33E}" srcOrd="0" destOrd="0" presId="urn:microsoft.com/office/officeart/2005/8/layout/radial2"/>
    <dgm:cxn modelId="{9BC3FE38-23B3-450D-A381-7F3FBF76D8F8}" srcId="{69D7C599-A73D-4082-9E6A-79BF5966BB75}" destId="{9177476B-EDD6-4DE9-856B-FC9E00BDD3EF}" srcOrd="1" destOrd="0" parTransId="{E6AA8D0E-00A0-4D46-B9EF-78F3FD7E55F4}" sibTransId="{7CCC5D72-3D76-4EEE-A16E-5692878EE06A}"/>
    <dgm:cxn modelId="{4C1AA23D-037E-493C-B943-420D7588C570}" type="presOf" srcId="{4A359846-B5E5-43CE-AA08-F8E5641256A6}" destId="{4FC541AF-C344-4933-9CF8-2CA4226F3A72}" srcOrd="0" destOrd="0" presId="urn:microsoft.com/office/officeart/2005/8/layout/radial2"/>
    <dgm:cxn modelId="{0F2B4761-6050-4708-AF70-CC66C9979892}" srcId="{A23F2DA9-FBA8-4FFC-9F0A-A33F8745DC16}" destId="{00DB05B7-2816-4F1F-8278-8763D964D881}" srcOrd="1" destOrd="0" parTransId="{32AFE88F-EE4B-479C-960D-2DD4F2E3DA59}" sibTransId="{A49195B1-3714-462C-B647-3E0D96A64F1A}"/>
    <dgm:cxn modelId="{2258B964-4638-4639-83E3-9DBBB2368A76}" type="presOf" srcId="{1727B66D-AA11-48F4-BFF2-ABDF41D5AA60}" destId="{415AEFC4-0E3A-4B88-B8D3-C31498AE2D08}" srcOrd="0" destOrd="0" presId="urn:microsoft.com/office/officeart/2005/8/layout/radial2"/>
    <dgm:cxn modelId="{5BE81467-00D0-4563-93A6-C91BD0ED0A59}" type="presOf" srcId="{332867FA-5EF9-4094-8919-D8DFFF25F50C}" destId="{A638D385-6CF6-4A46-B602-4763A2E19AA7}" srcOrd="0" destOrd="0" presId="urn:microsoft.com/office/officeart/2005/8/layout/radial2"/>
    <dgm:cxn modelId="{8C1A3348-65B8-44E9-BC19-77B44D583EBA}" srcId="{69CFD6A1-9242-4E59-8BD7-1F1001EE76FB}" destId="{63E63FB9-5B0A-4C74-8C51-E9D8DE442624}" srcOrd="1" destOrd="0" parTransId="{8A8BD8E8-E6E6-4043-AF0E-E9E100B5C732}" sibTransId="{05E15BC8-EF49-4BC2-ABAD-62D3CF7A2AB0}"/>
    <dgm:cxn modelId="{7E434F78-A617-4CB4-BD89-CFD7C2EB4B5A}" srcId="{4A359846-B5E5-43CE-AA08-F8E5641256A6}" destId="{A23F2DA9-FBA8-4FFC-9F0A-A33F8745DC16}" srcOrd="2" destOrd="0" parTransId="{1727B66D-AA11-48F4-BFF2-ABDF41D5AA60}" sibTransId="{3DD613DA-4AC8-471A-980C-11A20A0EA106}"/>
    <dgm:cxn modelId="{26A4AE89-D8A8-499E-B8AB-5FA7F8C444F2}" type="presOf" srcId="{9C1DD52C-5B01-4A5F-8E9E-E9AA176EDDCB}" destId="{19A77CC4-8113-489F-8E58-E70D4CA293F0}" srcOrd="0" destOrd="0" presId="urn:microsoft.com/office/officeart/2005/8/layout/radial2"/>
    <dgm:cxn modelId="{C3B921C6-2226-40E0-A957-159C3439DB0E}" type="presOf" srcId="{69D7C599-A73D-4082-9E6A-79BF5966BB75}" destId="{F964ECB9-C334-48BC-9CB3-C6C1F103CAE5}" srcOrd="0" destOrd="0" presId="urn:microsoft.com/office/officeart/2005/8/layout/radial2"/>
    <dgm:cxn modelId="{F98D25D0-EE7D-42F7-B2C6-13764D95BBC0}" type="presOf" srcId="{00DB05B7-2816-4F1F-8278-8763D964D881}" destId="{2E854E48-56B7-4807-BCCB-65E53B18F33E}" srcOrd="0" destOrd="1" presId="urn:microsoft.com/office/officeart/2005/8/layout/radial2"/>
    <dgm:cxn modelId="{B022A1D1-EB1D-424D-B25B-D635EA17EE46}" srcId="{69D7C599-A73D-4082-9E6A-79BF5966BB75}" destId="{9C1DD52C-5B01-4A5F-8E9E-E9AA176EDDCB}" srcOrd="0" destOrd="0" parTransId="{349C90F1-F767-4888-B1E2-24AF5EA724C8}" sibTransId="{ADBA9781-B8F6-4C3E-8AD7-B97EA6A2F05B}"/>
    <dgm:cxn modelId="{A08A59D6-A5E5-48AA-8EC9-B9C2C3F35EC0}" type="presOf" srcId="{48BE5D6F-479A-4D3F-A754-1CA34276A3EE}" destId="{86432B21-B3D6-4A91-BDC9-F91E89BC0351}" srcOrd="0" destOrd="0" presId="urn:microsoft.com/office/officeart/2005/8/layout/radial2"/>
    <dgm:cxn modelId="{3F0A4FD7-4B26-4970-80D5-D7327F4293F6}" type="presOf" srcId="{F6871129-A8FC-4A12-BED3-02DEBD20AD66}" destId="{91450C56-03B4-48CF-8B71-ABA83F67E30D}" srcOrd="0" destOrd="0" presId="urn:microsoft.com/office/officeart/2005/8/layout/radial2"/>
    <dgm:cxn modelId="{5A8679DF-A97D-4ED6-B707-FD453BAA0D09}" type="presOf" srcId="{9177476B-EDD6-4DE9-856B-FC9E00BDD3EF}" destId="{19A77CC4-8113-489F-8E58-E70D4CA293F0}" srcOrd="0" destOrd="1" presId="urn:microsoft.com/office/officeart/2005/8/layout/radial2"/>
    <dgm:cxn modelId="{507694E0-999E-47AA-B0EE-3EE9C8A88CBE}" srcId="{4A359846-B5E5-43CE-AA08-F8E5641256A6}" destId="{69D7C599-A73D-4082-9E6A-79BF5966BB75}" srcOrd="0" destOrd="0" parTransId="{48BE5D6F-479A-4D3F-A754-1CA34276A3EE}" sibTransId="{84FEC506-D3DA-49C8-A964-0F5D5C7601F5}"/>
    <dgm:cxn modelId="{C69E22E6-B207-4D65-BDA8-DAE417984F0A}" srcId="{A23F2DA9-FBA8-4FFC-9F0A-A33F8745DC16}" destId="{87166754-4F88-4109-B5EF-FB17241C49C2}" srcOrd="0" destOrd="0" parTransId="{E6FB23E9-4B31-4A5C-BE4B-13E4409120E6}" sibTransId="{EE953368-1105-4305-94C0-9A5C06156D0F}"/>
    <dgm:cxn modelId="{A74A7CED-DBF5-45AB-8599-95392E2163E6}" type="presOf" srcId="{A23F2DA9-FBA8-4FFC-9F0A-A33F8745DC16}" destId="{D91C2EF8-2E84-4622-8C60-4C3D8C42A983}" srcOrd="0" destOrd="0" presId="urn:microsoft.com/office/officeart/2005/8/layout/radial2"/>
    <dgm:cxn modelId="{151BD7FE-97A3-4B9E-B69E-990FB2548A53}" srcId="{69CFD6A1-9242-4E59-8BD7-1F1001EE76FB}" destId="{F6871129-A8FC-4A12-BED3-02DEBD20AD66}" srcOrd="0" destOrd="0" parTransId="{ACAE1EFB-2F03-48BF-A816-859C69C22FDA}" sibTransId="{B2012F89-1991-45A0-A032-2EC28BB7E531}"/>
    <dgm:cxn modelId="{935EC2E1-5B81-4955-933A-832C720E0F09}" type="presParOf" srcId="{4FC541AF-C344-4933-9CF8-2CA4226F3A72}" destId="{5409F604-1A1C-4D8B-AB7C-CA741A616B84}" srcOrd="0" destOrd="0" presId="urn:microsoft.com/office/officeart/2005/8/layout/radial2"/>
    <dgm:cxn modelId="{6744D463-78B5-4147-8AB5-4B97B601564E}" type="presParOf" srcId="{5409F604-1A1C-4D8B-AB7C-CA741A616B84}" destId="{0D184931-AC7A-48BB-8693-51AF63148840}" srcOrd="0" destOrd="0" presId="urn:microsoft.com/office/officeart/2005/8/layout/radial2"/>
    <dgm:cxn modelId="{BE2EC9FF-03D4-49D2-8A90-9CA96938B5AE}" type="presParOf" srcId="{0D184931-AC7A-48BB-8693-51AF63148840}" destId="{C3E84A0F-0B84-48EA-815F-D2E25FE93A05}" srcOrd="0" destOrd="0" presId="urn:microsoft.com/office/officeart/2005/8/layout/radial2"/>
    <dgm:cxn modelId="{6DDF1100-9C0B-4BAB-B91D-BED6CA8EE059}" type="presParOf" srcId="{0D184931-AC7A-48BB-8693-51AF63148840}" destId="{0A431F3A-3F00-47E3-B135-B8D5F3F0E580}" srcOrd="1" destOrd="0" presId="urn:microsoft.com/office/officeart/2005/8/layout/radial2"/>
    <dgm:cxn modelId="{35451D53-A2B2-4833-B070-6AAA388BBCF7}" type="presParOf" srcId="{5409F604-1A1C-4D8B-AB7C-CA741A616B84}" destId="{86432B21-B3D6-4A91-BDC9-F91E89BC0351}" srcOrd="1" destOrd="0" presId="urn:microsoft.com/office/officeart/2005/8/layout/radial2"/>
    <dgm:cxn modelId="{D3484C50-D57E-4176-BD8B-B55F8C0BFDD0}" type="presParOf" srcId="{5409F604-1A1C-4D8B-AB7C-CA741A616B84}" destId="{9ED3DC24-2263-4940-8BC6-92935A0613F2}" srcOrd="2" destOrd="0" presId="urn:microsoft.com/office/officeart/2005/8/layout/radial2"/>
    <dgm:cxn modelId="{D445C37A-231F-442B-AF5C-E1CBAA9D7B14}" type="presParOf" srcId="{9ED3DC24-2263-4940-8BC6-92935A0613F2}" destId="{F964ECB9-C334-48BC-9CB3-C6C1F103CAE5}" srcOrd="0" destOrd="0" presId="urn:microsoft.com/office/officeart/2005/8/layout/radial2"/>
    <dgm:cxn modelId="{823F9CEA-2EDE-4CC3-9863-FAFE81EC5C01}" type="presParOf" srcId="{9ED3DC24-2263-4940-8BC6-92935A0613F2}" destId="{19A77CC4-8113-489F-8E58-E70D4CA293F0}" srcOrd="1" destOrd="0" presId="urn:microsoft.com/office/officeart/2005/8/layout/radial2"/>
    <dgm:cxn modelId="{7861218D-E622-40BA-9652-28A3BD2EE2FB}" type="presParOf" srcId="{5409F604-1A1C-4D8B-AB7C-CA741A616B84}" destId="{A638D385-6CF6-4A46-B602-4763A2E19AA7}" srcOrd="3" destOrd="0" presId="urn:microsoft.com/office/officeart/2005/8/layout/radial2"/>
    <dgm:cxn modelId="{2F5BAC8E-DC19-4946-8E28-D82679BF04BB}" type="presParOf" srcId="{5409F604-1A1C-4D8B-AB7C-CA741A616B84}" destId="{C8D98953-0347-46EE-A748-D8A7727E6EDF}" srcOrd="4" destOrd="0" presId="urn:microsoft.com/office/officeart/2005/8/layout/radial2"/>
    <dgm:cxn modelId="{A1E700E3-88CA-4880-8367-7BD2B25412D7}" type="presParOf" srcId="{C8D98953-0347-46EE-A748-D8A7727E6EDF}" destId="{7E92076B-8907-4161-82CC-C8437402FDB8}" srcOrd="0" destOrd="0" presId="urn:microsoft.com/office/officeart/2005/8/layout/radial2"/>
    <dgm:cxn modelId="{F783E2A9-ADA7-4671-87D7-6C9E448E45EB}" type="presParOf" srcId="{C8D98953-0347-46EE-A748-D8A7727E6EDF}" destId="{91450C56-03B4-48CF-8B71-ABA83F67E30D}" srcOrd="1" destOrd="0" presId="urn:microsoft.com/office/officeart/2005/8/layout/radial2"/>
    <dgm:cxn modelId="{BBF70E1B-9615-40DD-86A5-F0935A5C7506}" type="presParOf" srcId="{5409F604-1A1C-4D8B-AB7C-CA741A616B84}" destId="{415AEFC4-0E3A-4B88-B8D3-C31498AE2D08}" srcOrd="5" destOrd="0" presId="urn:microsoft.com/office/officeart/2005/8/layout/radial2"/>
    <dgm:cxn modelId="{5EEF4E33-10D2-483C-A440-5E53155DCE75}" type="presParOf" srcId="{5409F604-1A1C-4D8B-AB7C-CA741A616B84}" destId="{8440ACCA-8D92-432B-8C00-85AE3149D47A}" srcOrd="6" destOrd="0" presId="urn:microsoft.com/office/officeart/2005/8/layout/radial2"/>
    <dgm:cxn modelId="{2BD5FD3D-87CB-49F5-AB21-95D98467DF8A}" type="presParOf" srcId="{8440ACCA-8D92-432B-8C00-85AE3149D47A}" destId="{D91C2EF8-2E84-4622-8C60-4C3D8C42A983}" srcOrd="0" destOrd="0" presId="urn:microsoft.com/office/officeart/2005/8/layout/radial2"/>
    <dgm:cxn modelId="{13A38032-7D52-4CC6-BC36-8FDBEE0CFE23}" type="presParOf" srcId="{8440ACCA-8D92-432B-8C00-85AE3149D47A}" destId="{2E854E48-56B7-4807-BCCB-65E53B18F33E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6224A7-A200-4557-800C-1CDA93F5AD30}">
      <dsp:nvSpPr>
        <dsp:cNvPr id="0" name=""/>
        <dsp:cNvSpPr/>
      </dsp:nvSpPr>
      <dsp:spPr>
        <a:xfrm>
          <a:off x="3774003" y="105"/>
          <a:ext cx="1156000" cy="1156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Android Studio</a:t>
          </a:r>
          <a:endParaRPr lang="es-ES" sz="1400" kern="1200" dirty="0"/>
        </a:p>
      </dsp:txBody>
      <dsp:txXfrm>
        <a:off x="3943295" y="169397"/>
        <a:ext cx="817416" cy="817416"/>
      </dsp:txXfrm>
    </dsp:sp>
    <dsp:sp modelId="{34577174-A8A0-4CDE-8365-6EADF558C8D4}">
      <dsp:nvSpPr>
        <dsp:cNvPr id="0" name=""/>
        <dsp:cNvSpPr/>
      </dsp:nvSpPr>
      <dsp:spPr>
        <a:xfrm rot="1542857">
          <a:off x="4972584" y="755962"/>
          <a:ext cx="307640" cy="390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100" kern="1200"/>
        </a:p>
      </dsp:txBody>
      <dsp:txXfrm>
        <a:off x="4977154" y="813970"/>
        <a:ext cx="215348" cy="234090"/>
      </dsp:txXfrm>
    </dsp:sp>
    <dsp:sp modelId="{25DFEE28-154D-4D60-870A-B1306FFDC604}">
      <dsp:nvSpPr>
        <dsp:cNvPr id="0" name=""/>
        <dsp:cNvSpPr/>
      </dsp:nvSpPr>
      <dsp:spPr>
        <a:xfrm>
          <a:off x="5338495" y="753525"/>
          <a:ext cx="1156000" cy="1156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HTML</a:t>
          </a:r>
        </a:p>
      </dsp:txBody>
      <dsp:txXfrm>
        <a:off x="5507787" y="922817"/>
        <a:ext cx="817416" cy="817416"/>
      </dsp:txXfrm>
    </dsp:sp>
    <dsp:sp modelId="{E2948D8C-F040-49CE-9E6C-FC70E6A51E5F}">
      <dsp:nvSpPr>
        <dsp:cNvPr id="0" name=""/>
        <dsp:cNvSpPr/>
      </dsp:nvSpPr>
      <dsp:spPr>
        <a:xfrm rot="4628571">
          <a:off x="5953936" y="1974421"/>
          <a:ext cx="307640" cy="390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100" kern="1200"/>
        </a:p>
      </dsp:txBody>
      <dsp:txXfrm>
        <a:off x="5989814" y="2007462"/>
        <a:ext cx="215348" cy="234090"/>
      </dsp:txXfrm>
    </dsp:sp>
    <dsp:sp modelId="{B80CB3C7-1C55-4030-BF3A-F62C8A03AC2A}">
      <dsp:nvSpPr>
        <dsp:cNvPr id="0" name=""/>
        <dsp:cNvSpPr/>
      </dsp:nvSpPr>
      <dsp:spPr>
        <a:xfrm>
          <a:off x="5724893" y="2446444"/>
          <a:ext cx="1156000" cy="1156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CSS</a:t>
          </a:r>
        </a:p>
      </dsp:txBody>
      <dsp:txXfrm>
        <a:off x="5894185" y="2615736"/>
        <a:ext cx="817416" cy="817416"/>
      </dsp:txXfrm>
    </dsp:sp>
    <dsp:sp modelId="{5EF8CBD6-42A2-4242-9AA1-D011F31C9C60}">
      <dsp:nvSpPr>
        <dsp:cNvPr id="0" name=""/>
        <dsp:cNvSpPr/>
      </dsp:nvSpPr>
      <dsp:spPr>
        <a:xfrm rot="7714286">
          <a:off x="5613170" y="3501369"/>
          <a:ext cx="307640" cy="390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100" kern="1200"/>
        </a:p>
      </dsp:txBody>
      <dsp:txXfrm rot="10800000">
        <a:off x="5688088" y="3543321"/>
        <a:ext cx="215348" cy="234090"/>
      </dsp:txXfrm>
    </dsp:sp>
    <dsp:sp modelId="{FC014375-79FD-4801-8C75-806EE47ED69F}">
      <dsp:nvSpPr>
        <dsp:cNvPr id="0" name=""/>
        <dsp:cNvSpPr/>
      </dsp:nvSpPr>
      <dsp:spPr>
        <a:xfrm>
          <a:off x="4642230" y="3804059"/>
          <a:ext cx="1156000" cy="1156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JavaScript</a:t>
          </a:r>
        </a:p>
      </dsp:txBody>
      <dsp:txXfrm>
        <a:off x="4811522" y="3973351"/>
        <a:ext cx="817416" cy="817416"/>
      </dsp:txXfrm>
    </dsp:sp>
    <dsp:sp modelId="{5E9FD456-1108-4F02-B985-230AB18DF3F2}">
      <dsp:nvSpPr>
        <dsp:cNvPr id="0" name=""/>
        <dsp:cNvSpPr/>
      </dsp:nvSpPr>
      <dsp:spPr>
        <a:xfrm rot="10800000">
          <a:off x="4206889" y="4186984"/>
          <a:ext cx="307640" cy="390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100" kern="1200"/>
        </a:p>
      </dsp:txBody>
      <dsp:txXfrm rot="10800000">
        <a:off x="4299181" y="4265014"/>
        <a:ext cx="215348" cy="234090"/>
      </dsp:txXfrm>
    </dsp:sp>
    <dsp:sp modelId="{1B773C31-3045-4BC0-A94F-FB247569CD31}">
      <dsp:nvSpPr>
        <dsp:cNvPr id="0" name=""/>
        <dsp:cNvSpPr/>
      </dsp:nvSpPr>
      <dsp:spPr>
        <a:xfrm>
          <a:off x="2905775" y="3804059"/>
          <a:ext cx="1156000" cy="1156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 err="1"/>
            <a:t>Gradle</a:t>
          </a:r>
          <a:endParaRPr lang="es-ES" sz="1400" kern="1200" dirty="0"/>
        </a:p>
      </dsp:txBody>
      <dsp:txXfrm>
        <a:off x="3075067" y="3973351"/>
        <a:ext cx="817416" cy="817416"/>
      </dsp:txXfrm>
    </dsp:sp>
    <dsp:sp modelId="{81E39E49-5900-40CE-ACA6-D8235E811060}">
      <dsp:nvSpPr>
        <dsp:cNvPr id="0" name=""/>
        <dsp:cNvSpPr/>
      </dsp:nvSpPr>
      <dsp:spPr>
        <a:xfrm rot="13885714">
          <a:off x="2794052" y="3514984"/>
          <a:ext cx="307640" cy="390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100" kern="1200"/>
        </a:p>
      </dsp:txBody>
      <dsp:txXfrm rot="10800000">
        <a:off x="2868970" y="3629092"/>
        <a:ext cx="215348" cy="234090"/>
      </dsp:txXfrm>
    </dsp:sp>
    <dsp:sp modelId="{C8D5A30F-799B-4489-BB8E-2A496B932007}">
      <dsp:nvSpPr>
        <dsp:cNvPr id="0" name=""/>
        <dsp:cNvSpPr/>
      </dsp:nvSpPr>
      <dsp:spPr>
        <a:xfrm>
          <a:off x="1823113" y="2446444"/>
          <a:ext cx="1156000" cy="1156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Java</a:t>
          </a:r>
        </a:p>
      </dsp:txBody>
      <dsp:txXfrm>
        <a:off x="1992405" y="2615736"/>
        <a:ext cx="817416" cy="817416"/>
      </dsp:txXfrm>
    </dsp:sp>
    <dsp:sp modelId="{60D86961-C2E5-4158-938E-975147B23469}">
      <dsp:nvSpPr>
        <dsp:cNvPr id="0" name=""/>
        <dsp:cNvSpPr/>
      </dsp:nvSpPr>
      <dsp:spPr>
        <a:xfrm rot="16971429">
          <a:off x="2438554" y="1991398"/>
          <a:ext cx="307640" cy="390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100" kern="1200"/>
        </a:p>
      </dsp:txBody>
      <dsp:txXfrm>
        <a:off x="2474432" y="2114417"/>
        <a:ext cx="215348" cy="234090"/>
      </dsp:txXfrm>
    </dsp:sp>
    <dsp:sp modelId="{D8052063-10F9-4A06-A1A6-B878E8D8EF3F}">
      <dsp:nvSpPr>
        <dsp:cNvPr id="0" name=""/>
        <dsp:cNvSpPr/>
      </dsp:nvSpPr>
      <dsp:spPr>
        <a:xfrm>
          <a:off x="2209510" y="753525"/>
          <a:ext cx="1156000" cy="1156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ADB</a:t>
          </a:r>
        </a:p>
      </dsp:txBody>
      <dsp:txXfrm>
        <a:off x="2378802" y="922817"/>
        <a:ext cx="817416" cy="817416"/>
      </dsp:txXfrm>
    </dsp:sp>
    <dsp:sp modelId="{D5E101E8-B751-4B14-AD3B-78EF07788E37}">
      <dsp:nvSpPr>
        <dsp:cNvPr id="0" name=""/>
        <dsp:cNvSpPr/>
      </dsp:nvSpPr>
      <dsp:spPr>
        <a:xfrm rot="20057143">
          <a:off x="3408092" y="763518"/>
          <a:ext cx="307640" cy="390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100" kern="1200"/>
        </a:p>
      </dsp:txBody>
      <dsp:txXfrm>
        <a:off x="3412662" y="861570"/>
        <a:ext cx="215348" cy="2340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23248-41F5-442C-9360-84502D71A464}">
      <dsp:nvSpPr>
        <dsp:cNvPr id="0" name=""/>
        <dsp:cNvSpPr/>
      </dsp:nvSpPr>
      <dsp:spPr>
        <a:xfrm>
          <a:off x="3597405" y="39929"/>
          <a:ext cx="1389500" cy="1389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HTML</a:t>
          </a:r>
          <a:endParaRPr lang="es-ES" sz="1700" kern="1200" dirty="0"/>
        </a:p>
      </dsp:txBody>
      <dsp:txXfrm>
        <a:off x="3597405" y="39929"/>
        <a:ext cx="1389500" cy="1389500"/>
      </dsp:txXfrm>
    </dsp:sp>
    <dsp:sp modelId="{226EA8C8-2A82-4641-966D-F63E4E64BAB2}">
      <dsp:nvSpPr>
        <dsp:cNvPr id="0" name=""/>
        <dsp:cNvSpPr/>
      </dsp:nvSpPr>
      <dsp:spPr>
        <a:xfrm>
          <a:off x="329046" y="-239"/>
          <a:ext cx="5209322" cy="5209322"/>
        </a:xfrm>
        <a:prstGeom prst="circularArrow">
          <a:avLst>
            <a:gd name="adj1" fmla="val 5201"/>
            <a:gd name="adj2" fmla="val 335996"/>
            <a:gd name="adj3" fmla="val 21292903"/>
            <a:gd name="adj4" fmla="val 19766536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CF8BB-16DD-4763-A779-910137AB9AA3}">
      <dsp:nvSpPr>
        <dsp:cNvPr id="0" name=""/>
        <dsp:cNvSpPr/>
      </dsp:nvSpPr>
      <dsp:spPr>
        <a:xfrm>
          <a:off x="4436972" y="2623849"/>
          <a:ext cx="1389500" cy="1389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JavaScript</a:t>
          </a:r>
        </a:p>
      </dsp:txBody>
      <dsp:txXfrm>
        <a:off x="4436972" y="2623849"/>
        <a:ext cx="1389500" cy="1389500"/>
      </dsp:txXfrm>
    </dsp:sp>
    <dsp:sp modelId="{7AC8D6DD-CC28-4DC0-8AC9-B4B600E06CEE}">
      <dsp:nvSpPr>
        <dsp:cNvPr id="0" name=""/>
        <dsp:cNvSpPr/>
      </dsp:nvSpPr>
      <dsp:spPr>
        <a:xfrm>
          <a:off x="329046" y="-239"/>
          <a:ext cx="5209322" cy="5209322"/>
        </a:xfrm>
        <a:prstGeom prst="circularArrow">
          <a:avLst>
            <a:gd name="adj1" fmla="val 5201"/>
            <a:gd name="adj2" fmla="val 335996"/>
            <a:gd name="adj3" fmla="val 4014346"/>
            <a:gd name="adj4" fmla="val 2253755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D8A39-AB41-4641-A0F0-A7BC43ED1818}">
      <dsp:nvSpPr>
        <dsp:cNvPr id="0" name=""/>
        <dsp:cNvSpPr/>
      </dsp:nvSpPr>
      <dsp:spPr>
        <a:xfrm>
          <a:off x="2238957" y="4220800"/>
          <a:ext cx="1389500" cy="1389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Automatización</a:t>
          </a:r>
        </a:p>
      </dsp:txBody>
      <dsp:txXfrm>
        <a:off x="2238957" y="4220800"/>
        <a:ext cx="1389500" cy="1389500"/>
      </dsp:txXfrm>
    </dsp:sp>
    <dsp:sp modelId="{2AADB3ED-E41E-48B7-B766-FFAC540D9E94}">
      <dsp:nvSpPr>
        <dsp:cNvPr id="0" name=""/>
        <dsp:cNvSpPr/>
      </dsp:nvSpPr>
      <dsp:spPr>
        <a:xfrm>
          <a:off x="329046" y="-239"/>
          <a:ext cx="5209322" cy="5209322"/>
        </a:xfrm>
        <a:prstGeom prst="circularArrow">
          <a:avLst>
            <a:gd name="adj1" fmla="val 5201"/>
            <a:gd name="adj2" fmla="val 335996"/>
            <a:gd name="adj3" fmla="val 8210248"/>
            <a:gd name="adj4" fmla="val 6449657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21DEB-FE96-45F6-9824-15400DFE908D}">
      <dsp:nvSpPr>
        <dsp:cNvPr id="0" name=""/>
        <dsp:cNvSpPr/>
      </dsp:nvSpPr>
      <dsp:spPr>
        <a:xfrm>
          <a:off x="40943" y="2623849"/>
          <a:ext cx="1389500" cy="1389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Pruebas Automáticas</a:t>
          </a:r>
        </a:p>
      </dsp:txBody>
      <dsp:txXfrm>
        <a:off x="40943" y="2623849"/>
        <a:ext cx="1389500" cy="1389500"/>
      </dsp:txXfrm>
    </dsp:sp>
    <dsp:sp modelId="{7A0B37B8-2B4A-47E3-83A7-A19F44A83641}">
      <dsp:nvSpPr>
        <dsp:cNvPr id="0" name=""/>
        <dsp:cNvSpPr/>
      </dsp:nvSpPr>
      <dsp:spPr>
        <a:xfrm>
          <a:off x="329046" y="-239"/>
          <a:ext cx="5209322" cy="5209322"/>
        </a:xfrm>
        <a:prstGeom prst="circularArrow">
          <a:avLst>
            <a:gd name="adj1" fmla="val 5201"/>
            <a:gd name="adj2" fmla="val 335996"/>
            <a:gd name="adj3" fmla="val 12297467"/>
            <a:gd name="adj4" fmla="val 10771101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F3BE3-13DA-4EA2-A560-26C98DBC648F}">
      <dsp:nvSpPr>
        <dsp:cNvPr id="0" name=""/>
        <dsp:cNvSpPr/>
      </dsp:nvSpPr>
      <dsp:spPr>
        <a:xfrm>
          <a:off x="880510" y="39929"/>
          <a:ext cx="1389500" cy="1389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RPA- Robot Automatice</a:t>
          </a:r>
        </a:p>
      </dsp:txBody>
      <dsp:txXfrm>
        <a:off x="880510" y="39929"/>
        <a:ext cx="1389500" cy="1389500"/>
      </dsp:txXfrm>
    </dsp:sp>
    <dsp:sp modelId="{F6E8564F-57B2-42C5-8323-5103B96EEB9A}">
      <dsp:nvSpPr>
        <dsp:cNvPr id="0" name=""/>
        <dsp:cNvSpPr/>
      </dsp:nvSpPr>
      <dsp:spPr>
        <a:xfrm>
          <a:off x="329046" y="-239"/>
          <a:ext cx="5209322" cy="5209322"/>
        </a:xfrm>
        <a:prstGeom prst="circularArrow">
          <a:avLst>
            <a:gd name="adj1" fmla="val 5201"/>
            <a:gd name="adj2" fmla="val 335996"/>
            <a:gd name="adj3" fmla="val 16865336"/>
            <a:gd name="adj4" fmla="val 15198668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30812D-361D-4CBC-9A4E-D9D0B845562F}">
      <dsp:nvSpPr>
        <dsp:cNvPr id="0" name=""/>
        <dsp:cNvSpPr/>
      </dsp:nvSpPr>
      <dsp:spPr>
        <a:xfrm>
          <a:off x="482820" y="0"/>
          <a:ext cx="1149516" cy="114951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 err="1"/>
            <a:t>Scraping</a:t>
          </a:r>
          <a:endParaRPr lang="es-ES" sz="1800" kern="1200" dirty="0"/>
        </a:p>
      </dsp:txBody>
      <dsp:txXfrm>
        <a:off x="651163" y="168343"/>
        <a:ext cx="812830" cy="8128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6224A7-A200-4557-800C-1CDA93F5AD30}">
      <dsp:nvSpPr>
        <dsp:cNvPr id="0" name=""/>
        <dsp:cNvSpPr/>
      </dsp:nvSpPr>
      <dsp:spPr>
        <a:xfrm>
          <a:off x="3774003" y="0"/>
          <a:ext cx="1156000" cy="1156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 dirty="0"/>
            <a:t>Android Studio</a:t>
          </a:r>
          <a:endParaRPr lang="es-ES" sz="1900" kern="1200" dirty="0"/>
        </a:p>
      </dsp:txBody>
      <dsp:txXfrm>
        <a:off x="3943295" y="169292"/>
        <a:ext cx="817416" cy="817416"/>
      </dsp:txXfrm>
    </dsp:sp>
    <dsp:sp modelId="{34577174-A8A0-4CDE-8365-6EADF558C8D4}">
      <dsp:nvSpPr>
        <dsp:cNvPr id="0" name=""/>
        <dsp:cNvSpPr/>
      </dsp:nvSpPr>
      <dsp:spPr>
        <a:xfrm rot="1543045">
          <a:off x="4972572" y="755909"/>
          <a:ext cx="307665" cy="390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500" kern="1200"/>
        </a:p>
      </dsp:txBody>
      <dsp:txXfrm>
        <a:off x="4977143" y="813913"/>
        <a:ext cx="215366" cy="234090"/>
      </dsp:txXfrm>
    </dsp:sp>
    <dsp:sp modelId="{25DFEE28-154D-4D60-870A-B1306FFDC604}">
      <dsp:nvSpPr>
        <dsp:cNvPr id="0" name=""/>
        <dsp:cNvSpPr/>
      </dsp:nvSpPr>
      <dsp:spPr>
        <a:xfrm>
          <a:off x="5338495" y="753525"/>
          <a:ext cx="1156000" cy="1156000"/>
        </a:xfrm>
        <a:prstGeom prst="ellipse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1" kern="1200" dirty="0"/>
            <a:t>HTML</a:t>
          </a:r>
        </a:p>
      </dsp:txBody>
      <dsp:txXfrm>
        <a:off x="5507787" y="922817"/>
        <a:ext cx="817416" cy="817416"/>
      </dsp:txXfrm>
    </dsp:sp>
    <dsp:sp modelId="{E2948D8C-F040-49CE-9E6C-FC70E6A51E5F}">
      <dsp:nvSpPr>
        <dsp:cNvPr id="0" name=""/>
        <dsp:cNvSpPr/>
      </dsp:nvSpPr>
      <dsp:spPr>
        <a:xfrm rot="4628571">
          <a:off x="5953936" y="1974421"/>
          <a:ext cx="307640" cy="390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500" kern="1200"/>
        </a:p>
      </dsp:txBody>
      <dsp:txXfrm>
        <a:off x="5989814" y="2007462"/>
        <a:ext cx="215348" cy="234090"/>
      </dsp:txXfrm>
    </dsp:sp>
    <dsp:sp modelId="{B80CB3C7-1C55-4030-BF3A-F62C8A03AC2A}">
      <dsp:nvSpPr>
        <dsp:cNvPr id="0" name=""/>
        <dsp:cNvSpPr/>
      </dsp:nvSpPr>
      <dsp:spPr>
        <a:xfrm>
          <a:off x="5724893" y="2446444"/>
          <a:ext cx="1156000" cy="1156000"/>
        </a:xfrm>
        <a:prstGeom prst="ellipse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CSS</a:t>
          </a:r>
        </a:p>
      </dsp:txBody>
      <dsp:txXfrm>
        <a:off x="5894185" y="2615736"/>
        <a:ext cx="817416" cy="817416"/>
      </dsp:txXfrm>
    </dsp:sp>
    <dsp:sp modelId="{5EF8CBD6-42A2-4242-9AA1-D011F31C9C60}">
      <dsp:nvSpPr>
        <dsp:cNvPr id="0" name=""/>
        <dsp:cNvSpPr/>
      </dsp:nvSpPr>
      <dsp:spPr>
        <a:xfrm rot="7714286">
          <a:off x="5613170" y="3501369"/>
          <a:ext cx="307640" cy="390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500" kern="1200"/>
        </a:p>
      </dsp:txBody>
      <dsp:txXfrm rot="10800000">
        <a:off x="5688088" y="3543321"/>
        <a:ext cx="215348" cy="234090"/>
      </dsp:txXfrm>
    </dsp:sp>
    <dsp:sp modelId="{FC014375-79FD-4801-8C75-806EE47ED69F}">
      <dsp:nvSpPr>
        <dsp:cNvPr id="0" name=""/>
        <dsp:cNvSpPr/>
      </dsp:nvSpPr>
      <dsp:spPr>
        <a:xfrm>
          <a:off x="4642230" y="3804059"/>
          <a:ext cx="1156000" cy="1156000"/>
        </a:xfrm>
        <a:prstGeom prst="ellipse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1" kern="1200" dirty="0"/>
            <a:t>Java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1" kern="1200" dirty="0"/>
            <a:t>Script</a:t>
          </a:r>
        </a:p>
      </dsp:txBody>
      <dsp:txXfrm>
        <a:off x="4811522" y="3973351"/>
        <a:ext cx="817416" cy="817416"/>
      </dsp:txXfrm>
    </dsp:sp>
    <dsp:sp modelId="{5E9FD456-1108-4F02-B985-230AB18DF3F2}">
      <dsp:nvSpPr>
        <dsp:cNvPr id="0" name=""/>
        <dsp:cNvSpPr/>
      </dsp:nvSpPr>
      <dsp:spPr>
        <a:xfrm rot="10800000">
          <a:off x="4206889" y="4186984"/>
          <a:ext cx="307640" cy="390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500" kern="1200"/>
        </a:p>
      </dsp:txBody>
      <dsp:txXfrm rot="10800000">
        <a:off x="4299181" y="4265014"/>
        <a:ext cx="215348" cy="234090"/>
      </dsp:txXfrm>
    </dsp:sp>
    <dsp:sp modelId="{1B773C31-3045-4BC0-A94F-FB247569CD31}">
      <dsp:nvSpPr>
        <dsp:cNvPr id="0" name=""/>
        <dsp:cNvSpPr/>
      </dsp:nvSpPr>
      <dsp:spPr>
        <a:xfrm>
          <a:off x="2905775" y="3804059"/>
          <a:ext cx="1156000" cy="1156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 err="1"/>
            <a:t>Gradle</a:t>
          </a:r>
          <a:endParaRPr lang="es-ES" sz="1900" kern="1200" dirty="0"/>
        </a:p>
      </dsp:txBody>
      <dsp:txXfrm>
        <a:off x="3075067" y="3973351"/>
        <a:ext cx="817416" cy="817416"/>
      </dsp:txXfrm>
    </dsp:sp>
    <dsp:sp modelId="{81E39E49-5900-40CE-ACA6-D8235E811060}">
      <dsp:nvSpPr>
        <dsp:cNvPr id="0" name=""/>
        <dsp:cNvSpPr/>
      </dsp:nvSpPr>
      <dsp:spPr>
        <a:xfrm rot="13885714">
          <a:off x="2794052" y="3514984"/>
          <a:ext cx="307640" cy="390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500" kern="1200"/>
        </a:p>
      </dsp:txBody>
      <dsp:txXfrm rot="10800000">
        <a:off x="2868970" y="3629092"/>
        <a:ext cx="215348" cy="234090"/>
      </dsp:txXfrm>
    </dsp:sp>
    <dsp:sp modelId="{C8D5A30F-799B-4489-BB8E-2A496B932007}">
      <dsp:nvSpPr>
        <dsp:cNvPr id="0" name=""/>
        <dsp:cNvSpPr/>
      </dsp:nvSpPr>
      <dsp:spPr>
        <a:xfrm>
          <a:off x="1823113" y="2446444"/>
          <a:ext cx="1156000" cy="1156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Java</a:t>
          </a:r>
        </a:p>
      </dsp:txBody>
      <dsp:txXfrm>
        <a:off x="1992405" y="2615736"/>
        <a:ext cx="817416" cy="817416"/>
      </dsp:txXfrm>
    </dsp:sp>
    <dsp:sp modelId="{60D86961-C2E5-4158-938E-975147B23469}">
      <dsp:nvSpPr>
        <dsp:cNvPr id="0" name=""/>
        <dsp:cNvSpPr/>
      </dsp:nvSpPr>
      <dsp:spPr>
        <a:xfrm rot="16971429">
          <a:off x="2438554" y="1991398"/>
          <a:ext cx="307640" cy="390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500" kern="1200"/>
        </a:p>
      </dsp:txBody>
      <dsp:txXfrm>
        <a:off x="2474432" y="2114417"/>
        <a:ext cx="215348" cy="234090"/>
      </dsp:txXfrm>
    </dsp:sp>
    <dsp:sp modelId="{D8052063-10F9-4A06-A1A6-B878E8D8EF3F}">
      <dsp:nvSpPr>
        <dsp:cNvPr id="0" name=""/>
        <dsp:cNvSpPr/>
      </dsp:nvSpPr>
      <dsp:spPr>
        <a:xfrm>
          <a:off x="2209510" y="753525"/>
          <a:ext cx="1156000" cy="1156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ADB</a:t>
          </a:r>
        </a:p>
      </dsp:txBody>
      <dsp:txXfrm>
        <a:off x="2378802" y="922817"/>
        <a:ext cx="817416" cy="817416"/>
      </dsp:txXfrm>
    </dsp:sp>
    <dsp:sp modelId="{D5E101E8-B751-4B14-AD3B-78EF07788E37}">
      <dsp:nvSpPr>
        <dsp:cNvPr id="0" name=""/>
        <dsp:cNvSpPr/>
      </dsp:nvSpPr>
      <dsp:spPr>
        <a:xfrm rot="20056955">
          <a:off x="3408079" y="763466"/>
          <a:ext cx="307665" cy="390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500" kern="1200"/>
        </a:p>
      </dsp:txBody>
      <dsp:txXfrm>
        <a:off x="3412650" y="861522"/>
        <a:ext cx="215366" cy="2340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4FEC6-FB68-4991-A06C-16E3450CE8DE}">
      <dsp:nvSpPr>
        <dsp:cNvPr id="0" name=""/>
        <dsp:cNvSpPr/>
      </dsp:nvSpPr>
      <dsp:spPr>
        <a:xfrm>
          <a:off x="0" y="880970"/>
          <a:ext cx="2701904" cy="270190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6B03A-8B41-4F7F-8B79-958554D02AD6}">
      <dsp:nvSpPr>
        <dsp:cNvPr id="0" name=""/>
        <dsp:cNvSpPr/>
      </dsp:nvSpPr>
      <dsp:spPr>
        <a:xfrm>
          <a:off x="1350952" y="880970"/>
          <a:ext cx="3152221" cy="270190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4 Créditos </a:t>
          </a:r>
        </a:p>
      </dsp:txBody>
      <dsp:txXfrm>
        <a:off x="1350952" y="880970"/>
        <a:ext cx="3152221" cy="432304"/>
      </dsp:txXfrm>
    </dsp:sp>
    <dsp:sp modelId="{C1755170-9B00-42A9-9748-27D8601F050F}">
      <dsp:nvSpPr>
        <dsp:cNvPr id="0" name=""/>
        <dsp:cNvSpPr/>
      </dsp:nvSpPr>
      <dsp:spPr>
        <a:xfrm>
          <a:off x="283699" y="1313275"/>
          <a:ext cx="2134504" cy="213450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021686-0836-4512-B85D-1333A3557AA4}">
      <dsp:nvSpPr>
        <dsp:cNvPr id="0" name=""/>
        <dsp:cNvSpPr/>
      </dsp:nvSpPr>
      <dsp:spPr>
        <a:xfrm>
          <a:off x="1350952" y="1313275"/>
          <a:ext cx="3152221" cy="213450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4 horas de clase</a:t>
          </a:r>
        </a:p>
      </dsp:txBody>
      <dsp:txXfrm>
        <a:off x="1350952" y="1313275"/>
        <a:ext cx="3152221" cy="432304"/>
      </dsp:txXfrm>
    </dsp:sp>
    <dsp:sp modelId="{52737066-C39A-494B-88B5-E62B66DC771F}">
      <dsp:nvSpPr>
        <dsp:cNvPr id="0" name=""/>
        <dsp:cNvSpPr/>
      </dsp:nvSpPr>
      <dsp:spPr>
        <a:xfrm>
          <a:off x="567399" y="1745580"/>
          <a:ext cx="1567104" cy="156710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538DCE-0C59-4CA4-8962-D5F599FA6E57}">
      <dsp:nvSpPr>
        <dsp:cNvPr id="0" name=""/>
        <dsp:cNvSpPr/>
      </dsp:nvSpPr>
      <dsp:spPr>
        <a:xfrm>
          <a:off x="1350952" y="1745580"/>
          <a:ext cx="3152221" cy="156710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12 horas de desarrollo</a:t>
          </a:r>
        </a:p>
      </dsp:txBody>
      <dsp:txXfrm>
        <a:off x="1350952" y="1745580"/>
        <a:ext cx="3152221" cy="432304"/>
      </dsp:txXfrm>
    </dsp:sp>
    <dsp:sp modelId="{CB715B95-B205-4F7E-8608-A5CBD863EBF6}">
      <dsp:nvSpPr>
        <dsp:cNvPr id="0" name=""/>
        <dsp:cNvSpPr/>
      </dsp:nvSpPr>
      <dsp:spPr>
        <a:xfrm>
          <a:off x="851099" y="2177884"/>
          <a:ext cx="999704" cy="99970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DF400E-D59A-4B8C-A034-3198CE9962B0}">
      <dsp:nvSpPr>
        <dsp:cNvPr id="0" name=""/>
        <dsp:cNvSpPr/>
      </dsp:nvSpPr>
      <dsp:spPr>
        <a:xfrm>
          <a:off x="1350952" y="2177884"/>
          <a:ext cx="3152221" cy="99970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3 semestres</a:t>
          </a:r>
        </a:p>
      </dsp:txBody>
      <dsp:txXfrm>
        <a:off x="1350952" y="2177884"/>
        <a:ext cx="3152221" cy="432304"/>
      </dsp:txXfrm>
    </dsp:sp>
    <dsp:sp modelId="{51C2A9DE-B546-4094-AA26-6E4918789E0B}">
      <dsp:nvSpPr>
        <dsp:cNvPr id="0" name=""/>
        <dsp:cNvSpPr/>
      </dsp:nvSpPr>
      <dsp:spPr>
        <a:xfrm>
          <a:off x="1134799" y="2610189"/>
          <a:ext cx="432304" cy="43230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1B78A-6152-4B50-B506-31599D4E09DA}">
      <dsp:nvSpPr>
        <dsp:cNvPr id="0" name=""/>
        <dsp:cNvSpPr/>
      </dsp:nvSpPr>
      <dsp:spPr>
        <a:xfrm>
          <a:off x="1350952" y="2610189"/>
          <a:ext cx="3152221" cy="43230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2 vacacionales</a:t>
          </a:r>
        </a:p>
      </dsp:txBody>
      <dsp:txXfrm>
        <a:off x="1350952" y="2610189"/>
        <a:ext cx="3152221" cy="4323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5AEFC4-0E3A-4B88-B8D3-C31498AE2D08}">
      <dsp:nvSpPr>
        <dsp:cNvPr id="0" name=""/>
        <dsp:cNvSpPr/>
      </dsp:nvSpPr>
      <dsp:spPr>
        <a:xfrm rot="2535907">
          <a:off x="1524951" y="2865563"/>
          <a:ext cx="566376" cy="68027"/>
        </a:xfrm>
        <a:custGeom>
          <a:avLst/>
          <a:gdLst/>
          <a:ahLst/>
          <a:cxnLst/>
          <a:rect l="0" t="0" r="0" b="0"/>
          <a:pathLst>
            <a:path>
              <a:moveTo>
                <a:pt x="0" y="34013"/>
              </a:moveTo>
              <a:lnTo>
                <a:pt x="566376" y="3401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38D385-6CF6-4A46-B602-4763A2E19AA7}">
      <dsp:nvSpPr>
        <dsp:cNvPr id="0" name=""/>
        <dsp:cNvSpPr/>
      </dsp:nvSpPr>
      <dsp:spPr>
        <a:xfrm>
          <a:off x="1598569" y="2077021"/>
          <a:ext cx="639495" cy="68027"/>
        </a:xfrm>
        <a:custGeom>
          <a:avLst/>
          <a:gdLst/>
          <a:ahLst/>
          <a:cxnLst/>
          <a:rect l="0" t="0" r="0" b="0"/>
          <a:pathLst>
            <a:path>
              <a:moveTo>
                <a:pt x="0" y="34013"/>
              </a:moveTo>
              <a:lnTo>
                <a:pt x="639495" y="3401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32B21-B3D6-4A91-BDC9-F91E89BC0351}">
      <dsp:nvSpPr>
        <dsp:cNvPr id="0" name=""/>
        <dsp:cNvSpPr/>
      </dsp:nvSpPr>
      <dsp:spPr>
        <a:xfrm rot="19064093">
          <a:off x="1524951" y="1288479"/>
          <a:ext cx="566376" cy="68027"/>
        </a:xfrm>
        <a:custGeom>
          <a:avLst/>
          <a:gdLst/>
          <a:ahLst/>
          <a:cxnLst/>
          <a:rect l="0" t="0" r="0" b="0"/>
          <a:pathLst>
            <a:path>
              <a:moveTo>
                <a:pt x="0" y="34013"/>
              </a:moveTo>
              <a:lnTo>
                <a:pt x="566376" y="3401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431F3A-3F00-47E3-B135-B8D5F3F0E580}">
      <dsp:nvSpPr>
        <dsp:cNvPr id="0" name=""/>
        <dsp:cNvSpPr/>
      </dsp:nvSpPr>
      <dsp:spPr>
        <a:xfrm>
          <a:off x="359" y="1170912"/>
          <a:ext cx="1880246" cy="188024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4ECB9-C334-48BC-9CB3-C6C1F103CAE5}">
      <dsp:nvSpPr>
        <dsp:cNvPr id="0" name=""/>
        <dsp:cNvSpPr/>
      </dsp:nvSpPr>
      <dsp:spPr>
        <a:xfrm>
          <a:off x="1880897" y="251782"/>
          <a:ext cx="1052576" cy="10525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/>
            <a:t>Preparación</a:t>
          </a:r>
        </a:p>
      </dsp:txBody>
      <dsp:txXfrm>
        <a:off x="2035043" y="405928"/>
        <a:ext cx="744284" cy="744284"/>
      </dsp:txXfrm>
    </dsp:sp>
    <dsp:sp modelId="{19A77CC4-8113-489F-8E58-E70D4CA293F0}">
      <dsp:nvSpPr>
        <dsp:cNvPr id="0" name=""/>
        <dsp:cNvSpPr/>
      </dsp:nvSpPr>
      <dsp:spPr>
        <a:xfrm>
          <a:off x="3038731" y="251782"/>
          <a:ext cx="1578864" cy="1052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400" kern="1200" dirty="0"/>
            <a:t>lectura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400" kern="1200" dirty="0"/>
            <a:t>trabajo</a:t>
          </a:r>
        </a:p>
      </dsp:txBody>
      <dsp:txXfrm>
        <a:off x="3038731" y="251782"/>
        <a:ext cx="1578864" cy="1052576"/>
      </dsp:txXfrm>
    </dsp:sp>
    <dsp:sp modelId="{7E92076B-8907-4161-82CC-C8437402FDB8}">
      <dsp:nvSpPr>
        <dsp:cNvPr id="0" name=""/>
        <dsp:cNvSpPr/>
      </dsp:nvSpPr>
      <dsp:spPr>
        <a:xfrm>
          <a:off x="2238064" y="1584747"/>
          <a:ext cx="1052576" cy="10525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/>
            <a:t>Participación</a:t>
          </a:r>
        </a:p>
      </dsp:txBody>
      <dsp:txXfrm>
        <a:off x="2392210" y="1738893"/>
        <a:ext cx="744284" cy="744284"/>
      </dsp:txXfrm>
    </dsp:sp>
    <dsp:sp modelId="{91450C56-03B4-48CF-8B71-ABA83F67E30D}">
      <dsp:nvSpPr>
        <dsp:cNvPr id="0" name=""/>
        <dsp:cNvSpPr/>
      </dsp:nvSpPr>
      <dsp:spPr>
        <a:xfrm>
          <a:off x="3395898" y="1584747"/>
          <a:ext cx="1578864" cy="1052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400" kern="1200" dirty="0"/>
            <a:t>Atención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400" kern="1200" dirty="0"/>
            <a:t>Preguntas</a:t>
          </a:r>
        </a:p>
      </dsp:txBody>
      <dsp:txXfrm>
        <a:off x="3395898" y="1584747"/>
        <a:ext cx="1578864" cy="1052576"/>
      </dsp:txXfrm>
    </dsp:sp>
    <dsp:sp modelId="{D91C2EF8-2E84-4622-8C60-4C3D8C42A983}">
      <dsp:nvSpPr>
        <dsp:cNvPr id="0" name=""/>
        <dsp:cNvSpPr/>
      </dsp:nvSpPr>
      <dsp:spPr>
        <a:xfrm>
          <a:off x="1880897" y="2917712"/>
          <a:ext cx="1052576" cy="10525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/>
            <a:t>Cierre</a:t>
          </a:r>
        </a:p>
      </dsp:txBody>
      <dsp:txXfrm>
        <a:off x="2035043" y="3071858"/>
        <a:ext cx="744284" cy="744284"/>
      </dsp:txXfrm>
    </dsp:sp>
    <dsp:sp modelId="{2E854E48-56B7-4807-BCCB-65E53B18F33E}">
      <dsp:nvSpPr>
        <dsp:cNvPr id="0" name=""/>
        <dsp:cNvSpPr/>
      </dsp:nvSpPr>
      <dsp:spPr>
        <a:xfrm>
          <a:off x="3038731" y="2917712"/>
          <a:ext cx="1578864" cy="1052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400" kern="1200" dirty="0"/>
            <a:t>Trabajo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400" kern="1200" dirty="0"/>
            <a:t>Propuestas</a:t>
          </a:r>
        </a:p>
      </dsp:txBody>
      <dsp:txXfrm>
        <a:off x="3038731" y="2917712"/>
        <a:ext cx="1578864" cy="1052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3ECEABD-58F0-41C6-A1B5-F6BCA99201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824CFB2-AD5F-4363-9017-5DD74EA636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36900-A273-4192-A5F3-D1D52B781480}" type="datetimeFigureOut">
              <a:rPr lang="es-ES" smtClean="0"/>
              <a:t>07/06/2023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F5FA4A3-C7C2-4A5D-BD7B-6E9B206E44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BE1097B-EDEA-44B3-8B20-0934D4301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287E5-8F30-4233-B83B-DACBFA4352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2899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8868E-82C9-4335-AB18-48A43B8F09ED}" type="datetimeFigureOut">
              <a:rPr lang="es-ES" noProof="0" smtClean="0"/>
              <a:t>07/06/2023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F3837-1EA1-4185-B041-082E69BD8CF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4822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F3837-1EA1-4185-B041-082E69BD8CF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455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13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07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6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92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34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80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57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45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971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26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883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251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651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429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Cultura y velocidad distinta…. </a:t>
            </a:r>
          </a:p>
          <a:p>
            <a:endParaRPr lang="es-ES"/>
          </a:p>
          <a:p>
            <a:r>
              <a:rPr lang="es-ES"/>
              <a:t>Plantear argumentos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3F3837-1EA1-4185-B041-082E69BD8CF5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6281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6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42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72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68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43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92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73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 rtl="0"/>
            <a:fld id="{BEFF3C2B-FE6D-42D4-BBB0-67A75FA1ED9C}" type="datetime1">
              <a:rPr lang="es-ES" noProof="0" smtClean="0"/>
              <a:t>07/06/2023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5425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4C2A1C6-30E4-4BB7-B0A5-81DD08B863BE}" type="datetime1">
              <a:rPr lang="es-ES" noProof="0" smtClean="0"/>
              <a:t>07/06/2023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4747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2CF2578-F7E1-4AE6-A9CE-31E003EE66BF}" type="datetime1">
              <a:rPr lang="es-ES" noProof="0" smtClean="0"/>
              <a:t>07/06/2023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607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 gray shading">
    <p:bg>
      <p:bgPr>
        <a:gradFill>
          <a:gsLst>
            <a:gs pos="0">
              <a:schemeClr val="bg1"/>
            </a:gs>
            <a:gs pos="100000">
              <a:srgbClr val="DBDBD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</a:schemeClr>
          </a:solidFill>
        </p:grpSpPr>
        <p:sp>
          <p:nvSpPr>
            <p:cNvPr id="18" name="Rectangle 17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1"/>
            </a:p>
          </p:txBody>
        </p:sp>
      </p:grp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84570" y="764704"/>
            <a:ext cx="9797832" cy="288032"/>
          </a:xfrm>
        </p:spPr>
        <p:txBody>
          <a:bodyPr anchor="ctr">
            <a:noAutofit/>
          </a:bodyPr>
          <a:lstStyle>
            <a:lvl1pPr marL="0" indent="0" algn="r">
              <a:buNone/>
              <a:defRPr sz="2000" cap="small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1784570" y="147094"/>
            <a:ext cx="9797832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1" b="19391"/>
          <a:stretch/>
        </p:blipFill>
        <p:spPr>
          <a:xfrm>
            <a:off x="10560496" y="5593032"/>
            <a:ext cx="1095488" cy="1083520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74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3906981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3494176"/>
            <a:ext cx="2834640" cy="2321990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7F92E6-92B8-4BFC-AB1C-994666EF2AAA}" type="datetime1">
              <a:rPr lang="es-ES" noProof="0" smtClean="0"/>
              <a:t>07/06/2023</a:t>
            </a:fld>
            <a:endParaRPr lang="es-ES" noProof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0" name="Marcador de posición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87B0DF2F-DAFD-4616-9E25-0C28D75BF30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491805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336DA0F9-D851-437C-A45B-EC125A3D3DB3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9076629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FF0BA98-3AB4-4D88-B1C2-6279BCACFA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87792" y="3971924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3" name="Marcador de texto 5">
            <a:extLst>
              <a:ext uri="{FF2B5EF4-FFF2-40B4-BE49-F238E27FC236}">
                <a16:creationId xmlns:a16="http://schemas.microsoft.com/office/drawing/2014/main" id="{D9DEF72B-B924-4A0D-8C83-3B370632C0D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72616" y="3971925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4" name="Marcador de texto 5">
            <a:extLst>
              <a:ext uri="{FF2B5EF4-FFF2-40B4-BE49-F238E27FC236}">
                <a16:creationId xmlns:a16="http://schemas.microsoft.com/office/drawing/2014/main" id="{E9D30C54-E9E8-4300-8DA4-352DB3A71A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70239" y="3971924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7508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FF3C2B-FE6D-42D4-BBB0-67A75FA1ED9C}" type="datetime1">
              <a:rPr lang="es-ES" noProof="0" smtClean="0"/>
              <a:t>07/06/2023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9449708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2E1E6C-3F7B-4A58-8073-DE91827AE258}" type="datetime1">
              <a:rPr lang="es-ES" noProof="0" smtClean="0"/>
              <a:t>07/06/2023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5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9E3625D-CCA1-46AC-98D2-F055DCE80F3A}" type="datetime1">
              <a:rPr lang="es-ES" noProof="0" smtClean="0"/>
              <a:t>07/06/2023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6194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D63EFB8-5C08-4008-9B97-F8176CD39737}" type="datetime1">
              <a:rPr lang="es-ES" noProof="0" smtClean="0"/>
              <a:t>07/06/2023</a:t>
            </a:fld>
            <a:endParaRPr lang="es-E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9498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1E37C-8E03-4609-A442-8667C3A8EBD8}" type="datetime1">
              <a:rPr lang="es-ES" noProof="0" smtClean="0"/>
              <a:t>07/06/2023</a:t>
            </a:fld>
            <a:endParaRPr lang="es-E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2834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3CD2C8A-0368-46E3-8AD5-64D54475A9B4}" type="datetime1">
              <a:rPr lang="es-ES" noProof="0" smtClean="0"/>
              <a:t>07/06/2023</a:t>
            </a:fld>
            <a:endParaRPr lang="es-E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0505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FF3C2B-FE6D-42D4-BBB0-67A75FA1ED9C}" type="datetime1">
              <a:rPr lang="es-ES" noProof="0" smtClean="0"/>
              <a:t>07/06/2023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495574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FF3C2B-FE6D-42D4-BBB0-67A75FA1ED9C}" type="datetime1">
              <a:rPr lang="es-ES" noProof="0" smtClean="0"/>
              <a:t>07/06/2023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88768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764DE79-268F-4C1A-8933-263129D2AF90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6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  <p:sldLayoutId id="2147483872" r:id="rId13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Fintech? – Forbes Advisor">
            <a:extLst>
              <a:ext uri="{FF2B5EF4-FFF2-40B4-BE49-F238E27FC236}">
                <a16:creationId xmlns:a16="http://schemas.microsoft.com/office/drawing/2014/main" id="{CD172DBE-ED98-508D-746C-9C0E6EA1DB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114"/>
          <a:stretch/>
        </p:blipFill>
        <p:spPr bwMode="auto">
          <a:xfrm>
            <a:off x="3068" y="0"/>
            <a:ext cx="1218893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D6CA50C-1A88-4B3F-A34F-FE199F420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557" y="1653703"/>
            <a:ext cx="4053525" cy="2470488"/>
          </a:xfrm>
        </p:spPr>
        <p:txBody>
          <a:bodyPr rtlCol="0">
            <a:normAutofit/>
          </a:bodyPr>
          <a:lstStyle/>
          <a:p>
            <a:pPr rtl="0"/>
            <a:r>
              <a:rPr lang="es-ES" sz="4400" dirty="0">
                <a:solidFill>
                  <a:schemeClr val="bg1"/>
                </a:solidFill>
              </a:rPr>
              <a:t>Emprendemos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CC2D51-705E-403A-AC0E-9157DC551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557" y="4260714"/>
            <a:ext cx="3361953" cy="1032093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3/Junio/2023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43162C-F4D5-98DA-3B95-C3EF7B5B4E2D}"/>
              </a:ext>
            </a:extLst>
          </p:cNvPr>
          <p:cNvSpPr txBox="1"/>
          <p:nvPr/>
        </p:nvSpPr>
        <p:spPr>
          <a:xfrm>
            <a:off x="334557" y="4776760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Magister Eduard Duarte Sepúlveda</a:t>
            </a:r>
          </a:p>
        </p:txBody>
      </p:sp>
    </p:spTree>
    <p:extLst>
      <p:ext uri="{BB962C8B-B14F-4D97-AF65-F5344CB8AC3E}">
        <p14:creationId xmlns:p14="http://schemas.microsoft.com/office/powerpoint/2010/main" val="274582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18"/>
          <p:cNvSpPr>
            <a:spLocks noGrp="1"/>
          </p:cNvSpPr>
          <p:nvPr>
            <p:ph type="subTitle" idx="1"/>
          </p:nvPr>
        </p:nvSpPr>
        <p:spPr>
          <a:xfrm>
            <a:off x="1784570" y="764706"/>
            <a:ext cx="9797832" cy="288032"/>
          </a:xfrm>
        </p:spPr>
        <p:txBody>
          <a:bodyPr/>
          <a:lstStyle/>
          <a:p>
            <a:r>
              <a:rPr lang="es-CO" dirty="0"/>
              <a:t>Preparación técnica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CSS – Entregando Valor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B31D6B1-017E-DE90-B336-F8684FFC6A77}"/>
              </a:ext>
            </a:extLst>
          </p:cNvPr>
          <p:cNvSpPr/>
          <p:nvPr/>
        </p:nvSpPr>
        <p:spPr>
          <a:xfrm>
            <a:off x="5410865" y="656694"/>
            <a:ext cx="3600400" cy="504056"/>
          </a:xfrm>
          <a:prstGeom prst="rect">
            <a:avLst/>
          </a:prstGeom>
          <a:solidFill>
            <a:srgbClr val="FFC000"/>
          </a:solidFill>
          <a:ln w="57150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/>
              <a:t>Entregar Valor de negocio</a:t>
            </a:r>
          </a:p>
        </p:txBody>
      </p:sp>
      <p:pic>
        <p:nvPicPr>
          <p:cNvPr id="6146" name="Picture 2" descr="Css Cascading Style Sheets Acronym Marker Stock Photo 1633829482 |  Shutterstock">
            <a:extLst>
              <a:ext uri="{FF2B5EF4-FFF2-40B4-BE49-F238E27FC236}">
                <a16:creationId xmlns:a16="http://schemas.microsoft.com/office/drawing/2014/main" id="{7C3B9DC6-2373-32A7-EC9C-CD38C847E0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55"/>
          <a:stretch/>
        </p:blipFill>
        <p:spPr bwMode="auto">
          <a:xfrm>
            <a:off x="2006701" y="1268761"/>
            <a:ext cx="7678073" cy="512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412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18"/>
          <p:cNvSpPr>
            <a:spLocks noGrp="1"/>
          </p:cNvSpPr>
          <p:nvPr>
            <p:ph type="subTitle" idx="1"/>
          </p:nvPr>
        </p:nvSpPr>
        <p:spPr>
          <a:xfrm>
            <a:off x="1784570" y="764706"/>
            <a:ext cx="9797832" cy="288032"/>
          </a:xfrm>
        </p:spPr>
        <p:txBody>
          <a:bodyPr/>
          <a:lstStyle/>
          <a:p>
            <a:r>
              <a:rPr lang="es-CO" dirty="0"/>
              <a:t>Preparación técnica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CSS – Entregando Valor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B31D6B1-017E-DE90-B336-F8684FFC6A77}"/>
              </a:ext>
            </a:extLst>
          </p:cNvPr>
          <p:cNvSpPr/>
          <p:nvPr/>
        </p:nvSpPr>
        <p:spPr>
          <a:xfrm>
            <a:off x="5410865" y="656694"/>
            <a:ext cx="3600400" cy="504056"/>
          </a:xfrm>
          <a:prstGeom prst="rect">
            <a:avLst/>
          </a:prstGeom>
          <a:solidFill>
            <a:srgbClr val="FFC000"/>
          </a:solidFill>
          <a:ln w="57150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/>
              <a:t>Entregar Valor de negocio</a:t>
            </a:r>
          </a:p>
        </p:txBody>
      </p:sp>
      <p:pic>
        <p:nvPicPr>
          <p:cNvPr id="8196" name="Picture 4" descr="Types of CSS - javatpoint">
            <a:extLst>
              <a:ext uri="{FF2B5EF4-FFF2-40B4-BE49-F238E27FC236}">
                <a16:creationId xmlns:a16="http://schemas.microsoft.com/office/drawing/2014/main" id="{8EE643F5-68C1-3E14-147C-5D2A0D8A5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052" y="1160750"/>
            <a:ext cx="6548284" cy="561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805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18"/>
          <p:cNvSpPr>
            <a:spLocks noGrp="1"/>
          </p:cNvSpPr>
          <p:nvPr>
            <p:ph type="subTitle" idx="1"/>
          </p:nvPr>
        </p:nvSpPr>
        <p:spPr>
          <a:xfrm>
            <a:off x="1784570" y="764706"/>
            <a:ext cx="9797832" cy="288032"/>
          </a:xfrm>
        </p:spPr>
        <p:txBody>
          <a:bodyPr/>
          <a:lstStyle/>
          <a:p>
            <a:r>
              <a:rPr lang="es-CO" dirty="0"/>
              <a:t>Preparación técnica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CSS – Entregando Valor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B31D6B1-017E-DE90-B336-F8684FFC6A77}"/>
              </a:ext>
            </a:extLst>
          </p:cNvPr>
          <p:cNvSpPr/>
          <p:nvPr/>
        </p:nvSpPr>
        <p:spPr>
          <a:xfrm>
            <a:off x="5410865" y="656694"/>
            <a:ext cx="3600400" cy="504056"/>
          </a:xfrm>
          <a:prstGeom prst="rect">
            <a:avLst/>
          </a:prstGeom>
          <a:solidFill>
            <a:srgbClr val="FFC000"/>
          </a:solidFill>
          <a:ln w="57150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/>
              <a:t>Entregar Valor de negocio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1E9C11C-03FF-1CC9-0370-D19CDDDD4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832" y="1382318"/>
            <a:ext cx="9070581" cy="471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26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18"/>
          <p:cNvSpPr>
            <a:spLocks noGrp="1"/>
          </p:cNvSpPr>
          <p:nvPr>
            <p:ph type="subTitle" idx="1"/>
          </p:nvPr>
        </p:nvSpPr>
        <p:spPr>
          <a:xfrm>
            <a:off x="1784570" y="764706"/>
            <a:ext cx="9797832" cy="288032"/>
          </a:xfrm>
        </p:spPr>
        <p:txBody>
          <a:bodyPr/>
          <a:lstStyle/>
          <a:p>
            <a:r>
              <a:rPr lang="es-CO" dirty="0"/>
              <a:t>Preparación técnica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CSS – Entregando Valor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B31D6B1-017E-DE90-B336-F8684FFC6A77}"/>
              </a:ext>
            </a:extLst>
          </p:cNvPr>
          <p:cNvSpPr/>
          <p:nvPr/>
        </p:nvSpPr>
        <p:spPr>
          <a:xfrm>
            <a:off x="5410865" y="656694"/>
            <a:ext cx="3600400" cy="504056"/>
          </a:xfrm>
          <a:prstGeom prst="rect">
            <a:avLst/>
          </a:prstGeom>
          <a:solidFill>
            <a:srgbClr val="FFC000"/>
          </a:solidFill>
          <a:ln w="57150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/>
              <a:t>Entregar Valor de negocio</a:t>
            </a:r>
          </a:p>
        </p:txBody>
      </p:sp>
      <p:pic>
        <p:nvPicPr>
          <p:cNvPr id="9222" name="Picture 6" descr="Style Sheets | HTML &amp; CSS Basics | Jan's Working with the Web">
            <a:extLst>
              <a:ext uri="{FF2B5EF4-FFF2-40B4-BE49-F238E27FC236}">
                <a16:creationId xmlns:a16="http://schemas.microsoft.com/office/drawing/2014/main" id="{4DE99FB2-71A0-22E8-D44E-7EC0E8BBB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08" y="1268762"/>
            <a:ext cx="9219047" cy="552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29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18"/>
          <p:cNvSpPr>
            <a:spLocks noGrp="1"/>
          </p:cNvSpPr>
          <p:nvPr>
            <p:ph type="subTitle" idx="1"/>
          </p:nvPr>
        </p:nvSpPr>
        <p:spPr>
          <a:xfrm>
            <a:off x="1784570" y="764706"/>
            <a:ext cx="9797832" cy="288032"/>
          </a:xfrm>
        </p:spPr>
        <p:txBody>
          <a:bodyPr/>
          <a:lstStyle/>
          <a:p>
            <a:r>
              <a:rPr lang="es-CO" dirty="0"/>
              <a:t>Preparación técnica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CSS – Entregando Valor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B31D6B1-017E-DE90-B336-F8684FFC6A77}"/>
              </a:ext>
            </a:extLst>
          </p:cNvPr>
          <p:cNvSpPr/>
          <p:nvPr/>
        </p:nvSpPr>
        <p:spPr>
          <a:xfrm>
            <a:off x="5410865" y="656694"/>
            <a:ext cx="3600400" cy="504056"/>
          </a:xfrm>
          <a:prstGeom prst="rect">
            <a:avLst/>
          </a:prstGeom>
          <a:solidFill>
            <a:srgbClr val="FFC000"/>
          </a:solidFill>
          <a:ln w="57150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/>
              <a:t>Entregar Valor de negocio</a:t>
            </a:r>
          </a:p>
        </p:txBody>
      </p:sp>
      <p:pic>
        <p:nvPicPr>
          <p:cNvPr id="10242" name="Picture 2" descr="Style HTML by Using External CSS and Inline Style">
            <a:extLst>
              <a:ext uri="{FF2B5EF4-FFF2-40B4-BE49-F238E27FC236}">
                <a16:creationId xmlns:a16="http://schemas.microsoft.com/office/drawing/2014/main" id="{844BE424-AAD3-1590-94DC-6DD494DA7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600075"/>
            <a:ext cx="7620000" cy="565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724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18"/>
          <p:cNvSpPr>
            <a:spLocks noGrp="1"/>
          </p:cNvSpPr>
          <p:nvPr>
            <p:ph type="subTitle" idx="1"/>
          </p:nvPr>
        </p:nvSpPr>
        <p:spPr>
          <a:xfrm>
            <a:off x="1784570" y="764706"/>
            <a:ext cx="9797832" cy="288032"/>
          </a:xfrm>
        </p:spPr>
        <p:txBody>
          <a:bodyPr/>
          <a:lstStyle/>
          <a:p>
            <a:r>
              <a:rPr lang="es-CO" dirty="0"/>
              <a:t>Preparación técnica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CSS – Entregando Valor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B31D6B1-017E-DE90-B336-F8684FFC6A77}"/>
              </a:ext>
            </a:extLst>
          </p:cNvPr>
          <p:cNvSpPr/>
          <p:nvPr/>
        </p:nvSpPr>
        <p:spPr>
          <a:xfrm>
            <a:off x="5410865" y="656694"/>
            <a:ext cx="3600400" cy="504056"/>
          </a:xfrm>
          <a:prstGeom prst="rect">
            <a:avLst/>
          </a:prstGeom>
          <a:solidFill>
            <a:srgbClr val="FFC000"/>
          </a:solidFill>
          <a:ln w="57150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/>
              <a:t>Entregar Valor de negocio</a:t>
            </a:r>
          </a:p>
        </p:txBody>
      </p:sp>
      <p:pic>
        <p:nvPicPr>
          <p:cNvPr id="7170" name="Picture 2" descr="CSS – Cascading Style Sheet | ryanbroome">
            <a:extLst>
              <a:ext uri="{FF2B5EF4-FFF2-40B4-BE49-F238E27FC236}">
                <a16:creationId xmlns:a16="http://schemas.microsoft.com/office/drawing/2014/main" id="{F7AF2BEE-0D9C-D97E-91A7-27B379482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570" y="1670350"/>
            <a:ext cx="8105775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734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18"/>
          <p:cNvSpPr>
            <a:spLocks noGrp="1"/>
          </p:cNvSpPr>
          <p:nvPr>
            <p:ph type="subTitle" idx="1"/>
          </p:nvPr>
        </p:nvSpPr>
        <p:spPr>
          <a:xfrm>
            <a:off x="1784570" y="764706"/>
            <a:ext cx="9797832" cy="288032"/>
          </a:xfrm>
        </p:spPr>
        <p:txBody>
          <a:bodyPr/>
          <a:lstStyle/>
          <a:p>
            <a:r>
              <a:rPr lang="es-CO" dirty="0"/>
              <a:t>Preparación técnica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CSS – Entregando Valor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B31D6B1-017E-DE90-B336-F8684FFC6A77}"/>
              </a:ext>
            </a:extLst>
          </p:cNvPr>
          <p:cNvSpPr/>
          <p:nvPr/>
        </p:nvSpPr>
        <p:spPr>
          <a:xfrm>
            <a:off x="5410865" y="656694"/>
            <a:ext cx="3600400" cy="504056"/>
          </a:xfrm>
          <a:prstGeom prst="rect">
            <a:avLst/>
          </a:prstGeom>
          <a:solidFill>
            <a:srgbClr val="FFC000"/>
          </a:solidFill>
          <a:ln w="57150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/>
              <a:t>Entregar Valor de negocio</a:t>
            </a:r>
          </a:p>
        </p:txBody>
      </p:sp>
      <p:pic>
        <p:nvPicPr>
          <p:cNvPr id="11266" name="Picture 2" descr="Creación de sitios web: CSS - Cascading Style Sheets">
            <a:extLst>
              <a:ext uri="{FF2B5EF4-FFF2-40B4-BE49-F238E27FC236}">
                <a16:creationId xmlns:a16="http://schemas.microsoft.com/office/drawing/2014/main" id="{200C321A-A242-745D-3109-F6BB7F5302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1" t="25369" r="6969" b="7743"/>
          <a:stretch/>
        </p:blipFill>
        <p:spPr bwMode="auto">
          <a:xfrm>
            <a:off x="860338" y="1304795"/>
            <a:ext cx="9996774" cy="450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213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18"/>
          <p:cNvSpPr>
            <a:spLocks noGrp="1"/>
          </p:cNvSpPr>
          <p:nvPr>
            <p:ph type="subTitle" idx="1"/>
          </p:nvPr>
        </p:nvSpPr>
        <p:spPr>
          <a:xfrm>
            <a:off x="1784570" y="764706"/>
            <a:ext cx="9797832" cy="288032"/>
          </a:xfrm>
        </p:spPr>
        <p:txBody>
          <a:bodyPr/>
          <a:lstStyle/>
          <a:p>
            <a:r>
              <a:rPr lang="es-CO" dirty="0"/>
              <a:t>Preparación técnica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CSS – Entregando Valor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B31D6B1-017E-DE90-B336-F8684FFC6A77}"/>
              </a:ext>
            </a:extLst>
          </p:cNvPr>
          <p:cNvSpPr/>
          <p:nvPr/>
        </p:nvSpPr>
        <p:spPr>
          <a:xfrm>
            <a:off x="5410865" y="656694"/>
            <a:ext cx="3600400" cy="504056"/>
          </a:xfrm>
          <a:prstGeom prst="rect">
            <a:avLst/>
          </a:prstGeom>
          <a:solidFill>
            <a:srgbClr val="FFC000"/>
          </a:solidFill>
          <a:ln w="57150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/>
              <a:t>Entregar Valor de negocio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8D098EFD-52E0-BDE3-91C3-3E588428ACB6}"/>
              </a:ext>
            </a:extLst>
          </p:cNvPr>
          <p:cNvGrpSpPr/>
          <p:nvPr/>
        </p:nvGrpSpPr>
        <p:grpSpPr>
          <a:xfrm>
            <a:off x="2584039" y="1287853"/>
            <a:ext cx="6815599" cy="5144677"/>
            <a:chOff x="2102258" y="1268762"/>
            <a:chExt cx="6815599" cy="5144677"/>
          </a:xfrm>
        </p:grpSpPr>
        <p:pic>
          <p:nvPicPr>
            <p:cNvPr id="12290" name="Picture 2" descr="Estructura de una regla CSS, con sus selectores, propiedades y valores">
              <a:extLst>
                <a:ext uri="{FF2B5EF4-FFF2-40B4-BE49-F238E27FC236}">
                  <a16:creationId xmlns:a16="http://schemas.microsoft.com/office/drawing/2014/main" id="{DC3CA722-C623-372A-A7D8-F10FA86C3F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233"/>
            <a:stretch/>
          </p:blipFill>
          <p:spPr bwMode="auto">
            <a:xfrm>
              <a:off x="2102258" y="1268762"/>
              <a:ext cx="6815599" cy="5144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Estructura de una regla CSS, con sus selectores, propiedades y valores">
              <a:extLst>
                <a:ext uri="{FF2B5EF4-FFF2-40B4-BE49-F238E27FC236}">
                  <a16:creationId xmlns:a16="http://schemas.microsoft.com/office/drawing/2014/main" id="{F221037D-8967-F74C-6852-15A6C4771C0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987" t="14783" b="73360"/>
            <a:stretch/>
          </p:blipFill>
          <p:spPr bwMode="auto">
            <a:xfrm>
              <a:off x="6327058" y="4926362"/>
              <a:ext cx="2590799" cy="737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09538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18"/>
          <p:cNvSpPr>
            <a:spLocks noGrp="1"/>
          </p:cNvSpPr>
          <p:nvPr>
            <p:ph type="subTitle" idx="1"/>
          </p:nvPr>
        </p:nvSpPr>
        <p:spPr>
          <a:xfrm>
            <a:off x="1784570" y="764706"/>
            <a:ext cx="9797832" cy="288032"/>
          </a:xfrm>
        </p:spPr>
        <p:txBody>
          <a:bodyPr/>
          <a:lstStyle/>
          <a:p>
            <a:r>
              <a:rPr lang="es-CO" dirty="0"/>
              <a:t>Preparación técnica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JAVA script – Entregando Valor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B31D6B1-017E-DE90-B336-F8684FFC6A77}"/>
              </a:ext>
            </a:extLst>
          </p:cNvPr>
          <p:cNvSpPr/>
          <p:nvPr/>
        </p:nvSpPr>
        <p:spPr>
          <a:xfrm>
            <a:off x="5410865" y="656694"/>
            <a:ext cx="3600400" cy="504056"/>
          </a:xfrm>
          <a:prstGeom prst="rect">
            <a:avLst/>
          </a:prstGeom>
          <a:solidFill>
            <a:srgbClr val="FFC000"/>
          </a:solidFill>
          <a:ln w="57150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/>
              <a:t>Entregar Valor de negocio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59A5946-C343-8F67-E5ED-DD3E7AF3EC3D}"/>
              </a:ext>
            </a:extLst>
          </p:cNvPr>
          <p:cNvSpPr txBox="1"/>
          <p:nvPr/>
        </p:nvSpPr>
        <p:spPr>
          <a:xfrm>
            <a:off x="1209368" y="62174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https://www.w3schools.com/js/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CB1FDC8-A0E3-C96C-A45F-33C4326A4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368" y="1415389"/>
            <a:ext cx="9268936" cy="482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96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18"/>
          <p:cNvSpPr>
            <a:spLocks noGrp="1"/>
          </p:cNvSpPr>
          <p:nvPr>
            <p:ph type="subTitle" idx="1"/>
          </p:nvPr>
        </p:nvSpPr>
        <p:spPr>
          <a:xfrm>
            <a:off x="1784570" y="764706"/>
            <a:ext cx="9797832" cy="288032"/>
          </a:xfrm>
        </p:spPr>
        <p:txBody>
          <a:bodyPr/>
          <a:lstStyle/>
          <a:p>
            <a:r>
              <a:rPr lang="es-CO" dirty="0"/>
              <a:t>Preparación técnica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HTML – Entregando Valor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B31D6B1-017E-DE90-B336-F8684FFC6A77}"/>
              </a:ext>
            </a:extLst>
          </p:cNvPr>
          <p:cNvSpPr/>
          <p:nvPr/>
        </p:nvSpPr>
        <p:spPr>
          <a:xfrm>
            <a:off x="5410865" y="656694"/>
            <a:ext cx="3600400" cy="504056"/>
          </a:xfrm>
          <a:prstGeom prst="rect">
            <a:avLst/>
          </a:prstGeom>
          <a:solidFill>
            <a:srgbClr val="FFC000"/>
          </a:solidFill>
          <a:ln w="57150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/>
              <a:t>Entregar Valor de negocio</a:t>
            </a:r>
          </a:p>
        </p:txBody>
      </p:sp>
      <p:pic>
        <p:nvPicPr>
          <p:cNvPr id="1026" name="Picture 2" descr="What Is HTML? Hypertext Markup Language Basics for Beginners">
            <a:extLst>
              <a:ext uri="{FF2B5EF4-FFF2-40B4-BE49-F238E27FC236}">
                <a16:creationId xmlns:a16="http://schemas.microsoft.com/office/drawing/2014/main" id="{0C0763E5-57D8-CDB1-5072-81770C51C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055837"/>
            <a:ext cx="952500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18">
            <a:extLst>
              <a:ext uri="{FF2B5EF4-FFF2-40B4-BE49-F238E27FC236}">
                <a16:creationId xmlns:a16="http://schemas.microsoft.com/office/drawing/2014/main" id="{32646018-3BE5-F4D0-D9C1-59BAA4DAB305}"/>
              </a:ext>
            </a:extLst>
          </p:cNvPr>
          <p:cNvSpPr txBox="1">
            <a:spLocks/>
          </p:cNvSpPr>
          <p:nvPr/>
        </p:nvSpPr>
        <p:spPr>
          <a:xfrm>
            <a:off x="2772696" y="1516026"/>
            <a:ext cx="6877680" cy="431799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2000" kern="1200" cap="small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4400" b="1" i="0" dirty="0" err="1">
                <a:solidFill>
                  <a:srgbClr val="2F1C6A"/>
                </a:solidFill>
                <a:effectLst/>
                <a:latin typeface="Muli"/>
              </a:rPr>
              <a:t>Hypertext</a:t>
            </a:r>
            <a:r>
              <a:rPr lang="es-ES" sz="4400" b="1" i="0" dirty="0">
                <a:solidFill>
                  <a:srgbClr val="2F1C6A"/>
                </a:solidFill>
                <a:effectLst/>
                <a:latin typeface="Muli"/>
              </a:rPr>
              <a:t> </a:t>
            </a:r>
            <a:r>
              <a:rPr lang="es-ES" sz="4400" b="1" i="0" dirty="0" err="1">
                <a:solidFill>
                  <a:srgbClr val="2F1C6A"/>
                </a:solidFill>
                <a:effectLst/>
                <a:latin typeface="Muli"/>
              </a:rPr>
              <a:t>Markup</a:t>
            </a:r>
            <a:r>
              <a:rPr lang="es-ES" sz="4400" b="1" i="0" dirty="0">
                <a:solidFill>
                  <a:srgbClr val="2F1C6A"/>
                </a:solidFill>
                <a:effectLst/>
                <a:latin typeface="Muli"/>
              </a:rPr>
              <a:t> </a:t>
            </a:r>
            <a:r>
              <a:rPr lang="es-ES" sz="4400" b="1" i="0" dirty="0" err="1">
                <a:solidFill>
                  <a:srgbClr val="2F1C6A"/>
                </a:solidFill>
                <a:effectLst/>
                <a:latin typeface="Muli"/>
              </a:rPr>
              <a:t>Language</a:t>
            </a:r>
            <a:endParaRPr lang="es-ES" sz="4400" b="1" i="0" dirty="0">
              <a:solidFill>
                <a:srgbClr val="2F1C6A"/>
              </a:solidFill>
              <a:effectLst/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72885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Que vamos a encontrar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570" y="147092"/>
            <a:ext cx="9797832" cy="617612"/>
          </a:xfrm>
        </p:spPr>
        <p:txBody>
          <a:bodyPr>
            <a:normAutofit/>
          </a:bodyPr>
          <a:lstStyle/>
          <a:p>
            <a:r>
              <a:rPr lang="es-CO" dirty="0"/>
              <a:t>Temas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s-CO" smtClean="0"/>
              <a:pPr/>
              <a:t>2</a:t>
            </a:fld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6C74055-1009-0525-7414-AEB2A3B6DDC7}"/>
              </a:ext>
            </a:extLst>
          </p:cNvPr>
          <p:cNvSpPr txBox="1"/>
          <p:nvPr/>
        </p:nvSpPr>
        <p:spPr>
          <a:xfrm>
            <a:off x="1632154" y="1261204"/>
            <a:ext cx="6096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s-CO" sz="2800" dirty="0">
                <a:solidFill>
                  <a:schemeClr val="accent2">
                    <a:lumMod val="75000"/>
                  </a:schemeClr>
                </a:solidFill>
              </a:rPr>
              <a:t>Historias de vínculos creados</a:t>
            </a:r>
          </a:p>
          <a:p>
            <a:pPr marL="800100" lvl="1" indent="-342900">
              <a:buAutoNum type="arabicPeriod"/>
            </a:pPr>
            <a:r>
              <a:rPr lang="es-CO" sz="2800" dirty="0">
                <a:solidFill>
                  <a:schemeClr val="accent2">
                    <a:lumMod val="75000"/>
                  </a:schemeClr>
                </a:solidFill>
              </a:rPr>
              <a:t>Conectando los puntos </a:t>
            </a:r>
          </a:p>
          <a:p>
            <a:pPr marL="342900" indent="-342900">
              <a:buAutoNum type="arabicPeriod"/>
            </a:pPr>
            <a:r>
              <a:rPr lang="es-CO" sz="2800" dirty="0">
                <a:solidFill>
                  <a:schemeClr val="accent2">
                    <a:lumMod val="75000"/>
                  </a:schemeClr>
                </a:solidFill>
              </a:rPr>
              <a:t>Equipo de trabajo</a:t>
            </a:r>
          </a:p>
          <a:p>
            <a:pPr marL="342900" indent="-342900">
              <a:buAutoNum type="arabicPeriod"/>
            </a:pPr>
            <a:r>
              <a:rPr lang="es-CO" sz="2800" dirty="0">
                <a:solidFill>
                  <a:schemeClr val="accent2">
                    <a:lumMod val="75000"/>
                  </a:schemeClr>
                </a:solidFill>
              </a:rPr>
              <a:t>Que aprenderemos</a:t>
            </a:r>
          </a:p>
          <a:p>
            <a:pPr marL="800100" lvl="1" indent="-342900">
              <a:buAutoNum type="arabicPeriod"/>
            </a:pPr>
            <a:r>
              <a:rPr lang="es-CO" sz="2800" dirty="0">
                <a:solidFill>
                  <a:schemeClr val="accent2">
                    <a:lumMod val="75000"/>
                  </a:schemeClr>
                </a:solidFill>
              </a:rPr>
              <a:t>Entregar Valor</a:t>
            </a:r>
          </a:p>
          <a:p>
            <a:pPr marL="800100" lvl="1" indent="-342900">
              <a:buAutoNum type="arabicPeriod"/>
            </a:pPr>
            <a:r>
              <a:rPr lang="es-CO" sz="2800" dirty="0">
                <a:solidFill>
                  <a:schemeClr val="accent2">
                    <a:lumMod val="75000"/>
                  </a:schemeClr>
                </a:solidFill>
              </a:rPr>
              <a:t>Crear Valor</a:t>
            </a:r>
          </a:p>
          <a:p>
            <a:pPr marL="800100" lvl="1" indent="-342900">
              <a:buAutoNum type="arabicPeriod"/>
            </a:pPr>
            <a:r>
              <a:rPr lang="es-CO" sz="2800" dirty="0">
                <a:solidFill>
                  <a:schemeClr val="accent2">
                    <a:lumMod val="75000"/>
                  </a:schemeClr>
                </a:solidFill>
              </a:rPr>
              <a:t>Entregar Valor $</a:t>
            </a:r>
          </a:p>
          <a:p>
            <a:pPr marL="800100" lvl="1" indent="-342900">
              <a:buAutoNum type="arabicPeriod"/>
            </a:pPr>
            <a:r>
              <a:rPr lang="es-CO" sz="2800" dirty="0" err="1">
                <a:solidFill>
                  <a:schemeClr val="accent2">
                    <a:lumMod val="75000"/>
                  </a:schemeClr>
                </a:solidFill>
              </a:rPr>
              <a:t>Connecting</a:t>
            </a:r>
            <a:r>
              <a:rPr lang="es-CO" sz="2800" dirty="0">
                <a:solidFill>
                  <a:schemeClr val="accent2">
                    <a:lumMod val="75000"/>
                  </a:schemeClr>
                </a:solidFill>
              </a:rPr>
              <a:t> de </a:t>
            </a:r>
            <a:r>
              <a:rPr lang="es-CO" sz="2800" dirty="0" err="1">
                <a:solidFill>
                  <a:schemeClr val="accent2">
                    <a:lumMod val="75000"/>
                  </a:schemeClr>
                </a:solidFill>
              </a:rPr>
              <a:t>dots</a:t>
            </a:r>
            <a:r>
              <a:rPr lang="es-CO" sz="2800" dirty="0">
                <a:solidFill>
                  <a:schemeClr val="accent2">
                    <a:lumMod val="75000"/>
                  </a:schemeClr>
                </a:solidFill>
              </a:rPr>
              <a:t> – </a:t>
            </a:r>
            <a:r>
              <a:rPr lang="es-CO" sz="2800" dirty="0" err="1">
                <a:solidFill>
                  <a:schemeClr val="accent2">
                    <a:lumMod val="75000"/>
                  </a:schemeClr>
                </a:solidFill>
              </a:rPr>
              <a:t>tecnologies</a:t>
            </a:r>
            <a:endParaRPr lang="es-CO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s-CO" sz="2800" dirty="0">
                <a:solidFill>
                  <a:schemeClr val="accent2">
                    <a:lumMod val="75000"/>
                  </a:schemeClr>
                </a:solidFill>
              </a:rPr>
              <a:t>Como trabajaremos- metodología</a:t>
            </a:r>
          </a:p>
          <a:p>
            <a:pPr marL="342900" indent="-342900">
              <a:buAutoNum type="arabicPeriod"/>
            </a:pPr>
            <a:r>
              <a:rPr lang="es-CO" sz="2800" dirty="0">
                <a:solidFill>
                  <a:schemeClr val="accent2">
                    <a:lumMod val="75000"/>
                  </a:schemeClr>
                </a:solidFill>
              </a:rPr>
              <a:t>Cuánto durará</a:t>
            </a:r>
          </a:p>
          <a:p>
            <a:pPr marL="342900" indent="-342900">
              <a:buAutoNum type="arabicPeriod"/>
            </a:pPr>
            <a:r>
              <a:rPr lang="es-CO" sz="2800">
                <a:solidFill>
                  <a:schemeClr val="accent2">
                    <a:lumMod val="75000"/>
                  </a:schemeClr>
                </a:solidFill>
              </a:rPr>
              <a:t>Que ganaremos</a:t>
            </a:r>
            <a:endParaRPr lang="es-CO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151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18"/>
          <p:cNvSpPr>
            <a:spLocks noGrp="1"/>
          </p:cNvSpPr>
          <p:nvPr>
            <p:ph type="subTitle" idx="1"/>
          </p:nvPr>
        </p:nvSpPr>
        <p:spPr>
          <a:xfrm>
            <a:off x="1784570" y="764706"/>
            <a:ext cx="9797832" cy="288032"/>
          </a:xfrm>
        </p:spPr>
        <p:txBody>
          <a:bodyPr/>
          <a:lstStyle/>
          <a:p>
            <a:r>
              <a:rPr lang="es-CO" dirty="0"/>
              <a:t>Preparación técnica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HTML, CSS &amp; JS – Entregando Valor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050" name="Picture 2" descr="Diferencias entre HTML, CSS y Javascript - Platzi">
            <a:extLst>
              <a:ext uri="{FF2B5EF4-FFF2-40B4-BE49-F238E27FC236}">
                <a16:creationId xmlns:a16="http://schemas.microsoft.com/office/drawing/2014/main" id="{0B5F81F9-1DE8-916A-E9D7-D8E272C7E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262" y="771575"/>
            <a:ext cx="5780132" cy="593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346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18"/>
          <p:cNvSpPr>
            <a:spLocks noGrp="1"/>
          </p:cNvSpPr>
          <p:nvPr>
            <p:ph type="subTitle" idx="1"/>
          </p:nvPr>
        </p:nvSpPr>
        <p:spPr>
          <a:xfrm>
            <a:off x="1784570" y="764706"/>
            <a:ext cx="9797832" cy="288032"/>
          </a:xfrm>
        </p:spPr>
        <p:txBody>
          <a:bodyPr/>
          <a:lstStyle/>
          <a:p>
            <a:r>
              <a:rPr lang="es-CO" dirty="0"/>
              <a:t>Preparación técnica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HTML, CSS &amp; JS – Entregando Valor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3314" name="Picture 2" descr="La magia del CSS: cómo aplicar microinteracciones para mejorar la  usabilidad | by Jhan Vasquez | ilogica | Mar, 2021 | Medium | Ilógica">
            <a:extLst>
              <a:ext uri="{FF2B5EF4-FFF2-40B4-BE49-F238E27FC236}">
                <a16:creationId xmlns:a16="http://schemas.microsoft.com/office/drawing/2014/main" id="{4C8E0B8A-DE94-B8F3-CF64-773C558A56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3" r="10807"/>
          <a:stretch/>
        </p:blipFill>
        <p:spPr bwMode="auto">
          <a:xfrm>
            <a:off x="1435510" y="1670350"/>
            <a:ext cx="9006348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948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D1067FE9-CE0E-74BD-1FC8-4143A011A5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7765D82-6590-1F70-C611-C0D25C6C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Extensiones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EB5B900-3ED7-D89C-A238-BE4549D516F0}"/>
              </a:ext>
            </a:extLst>
          </p:cNvPr>
          <p:cNvSpPr txBox="1"/>
          <p:nvPr/>
        </p:nvSpPr>
        <p:spPr>
          <a:xfrm>
            <a:off x="1917291" y="5954153"/>
            <a:ext cx="72463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https://developer.chrome.com/docs/extensions/mv3/getstarted/development-basics/</a:t>
            </a:r>
          </a:p>
        </p:txBody>
      </p:sp>
      <p:pic>
        <p:nvPicPr>
          <p:cNvPr id="14338" name="Picture 2" descr="Las 20 mejores extensiones de Chrome para marketing digital">
            <a:extLst>
              <a:ext uri="{FF2B5EF4-FFF2-40B4-BE49-F238E27FC236}">
                <a16:creationId xmlns:a16="http://schemas.microsoft.com/office/drawing/2014/main" id="{5E1EBE8F-50F9-7B93-4A95-5D54CC82F9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20" b="5774"/>
          <a:stretch/>
        </p:blipFill>
        <p:spPr bwMode="auto">
          <a:xfrm>
            <a:off x="2104103" y="1465006"/>
            <a:ext cx="7462684" cy="448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402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Horas de trabajo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570" y="147092"/>
            <a:ext cx="9797832" cy="617612"/>
          </a:xfrm>
        </p:spPr>
        <p:txBody>
          <a:bodyPr>
            <a:normAutofit/>
          </a:bodyPr>
          <a:lstStyle/>
          <a:p>
            <a:r>
              <a:rPr lang="es-CO" dirty="0"/>
              <a:t>Cuánto Durará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s-CO" smtClean="0"/>
              <a:pPr/>
              <a:t>23</a:t>
            </a:fld>
            <a:endParaRPr lang="es-CO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14AEB8B9-5B21-1DD0-E47E-F3E4BDA60D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0537288"/>
              </p:ext>
            </p:extLst>
          </p:nvPr>
        </p:nvGraphicFramePr>
        <p:xfrm>
          <a:off x="442452" y="1140542"/>
          <a:ext cx="4503174" cy="4463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D64949D0-B56A-80DA-4DDA-BA1D847B7F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641776"/>
              </p:ext>
            </p:extLst>
          </p:nvPr>
        </p:nvGraphicFramePr>
        <p:xfrm>
          <a:off x="5702711" y="1382316"/>
          <a:ext cx="4975122" cy="4222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50030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Tiene su banco una estrategia fintech? | ProcessMaker">
            <a:extLst>
              <a:ext uri="{FF2B5EF4-FFF2-40B4-BE49-F238E27FC236}">
                <a16:creationId xmlns:a16="http://schemas.microsoft.com/office/drawing/2014/main" id="{44D0C255-7A2C-B971-5140-7033C18B9B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2" b="8020"/>
          <a:stretch/>
        </p:blipFill>
        <p:spPr bwMode="auto">
          <a:xfrm>
            <a:off x="-152026" y="-16042"/>
            <a:ext cx="12528135" cy="705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993AD91-4AA1-A8CA-31FF-834330466B10}"/>
              </a:ext>
            </a:extLst>
          </p:cNvPr>
          <p:cNvSpPr/>
          <p:nvPr/>
        </p:nvSpPr>
        <p:spPr>
          <a:xfrm>
            <a:off x="-117326" y="1623918"/>
            <a:ext cx="4352441" cy="3500802"/>
          </a:xfrm>
          <a:prstGeom prst="rect">
            <a:avLst/>
          </a:prstGeom>
          <a:solidFill>
            <a:srgbClr val="272920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982196" cy="4601183"/>
          </a:xfrm>
        </p:spPr>
        <p:txBody>
          <a:bodyPr rtlCol="0">
            <a:normAutofit/>
          </a:bodyPr>
          <a:lstStyle/>
          <a:p>
            <a:pPr rtl="0"/>
            <a:r>
              <a:rPr lang="es-ES"/>
              <a:t>Muchas Gracias</a:t>
            </a:r>
          </a:p>
        </p:txBody>
      </p:sp>
    </p:spTree>
    <p:extLst>
      <p:ext uri="{BB962C8B-B14F-4D97-AF65-F5344CB8AC3E}">
        <p14:creationId xmlns:p14="http://schemas.microsoft.com/office/powerpoint/2010/main" val="877967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18"/>
          <p:cNvSpPr>
            <a:spLocks noGrp="1"/>
          </p:cNvSpPr>
          <p:nvPr>
            <p:ph type="subTitle" idx="1"/>
          </p:nvPr>
        </p:nvSpPr>
        <p:spPr>
          <a:xfrm>
            <a:off x="1784570" y="764706"/>
            <a:ext cx="9797832" cy="288032"/>
          </a:xfrm>
        </p:spPr>
        <p:txBody>
          <a:bodyPr/>
          <a:lstStyle/>
          <a:p>
            <a:r>
              <a:rPr lang="es-CO"/>
              <a:t>Preparación técnica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Que aprenderemos – Entregando Valor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27" name="Diagrama 26">
            <a:extLst>
              <a:ext uri="{FF2B5EF4-FFF2-40B4-BE49-F238E27FC236}">
                <a16:creationId xmlns:a16="http://schemas.microsoft.com/office/drawing/2014/main" id="{CA3A3CF9-44B2-27FA-271D-841E4656AB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7579732"/>
              </p:ext>
            </p:extLst>
          </p:nvPr>
        </p:nvGraphicFramePr>
        <p:xfrm>
          <a:off x="-876053" y="1277146"/>
          <a:ext cx="8704007" cy="496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8" name="Diagrama 27">
            <a:extLst>
              <a:ext uri="{FF2B5EF4-FFF2-40B4-BE49-F238E27FC236}">
                <a16:creationId xmlns:a16="http://schemas.microsoft.com/office/drawing/2014/main" id="{92C2B34F-D48B-F5D9-C7B6-252A636B76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4623006"/>
              </p:ext>
            </p:extLst>
          </p:nvPr>
        </p:nvGraphicFramePr>
        <p:xfrm>
          <a:off x="6184491" y="1099107"/>
          <a:ext cx="5867416" cy="5611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75878B57-5637-8036-000D-FB4734CBE61A}"/>
              </a:ext>
            </a:extLst>
          </p:cNvPr>
          <p:cNvSpPr/>
          <p:nvPr/>
        </p:nvSpPr>
        <p:spPr>
          <a:xfrm>
            <a:off x="2654956" y="3526464"/>
            <a:ext cx="1641987" cy="75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React</a:t>
            </a:r>
            <a:r>
              <a:rPr lang="es-CO" dirty="0"/>
              <a:t>-Native</a:t>
            </a:r>
          </a:p>
        </p:txBody>
      </p:sp>
      <p:graphicFrame>
        <p:nvGraphicFramePr>
          <p:cNvPr id="30" name="Diagrama 29">
            <a:extLst>
              <a:ext uri="{FF2B5EF4-FFF2-40B4-BE49-F238E27FC236}">
                <a16:creationId xmlns:a16="http://schemas.microsoft.com/office/drawing/2014/main" id="{CEB5E74D-0F48-8F03-DE90-71211BA09F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5547169"/>
              </p:ext>
            </p:extLst>
          </p:nvPr>
        </p:nvGraphicFramePr>
        <p:xfrm>
          <a:off x="8060621" y="3182471"/>
          <a:ext cx="2115156" cy="1149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31" name="Rectangle 4">
            <a:extLst>
              <a:ext uri="{FF2B5EF4-FFF2-40B4-BE49-F238E27FC236}">
                <a16:creationId xmlns:a16="http://schemas.microsoft.com/office/drawing/2014/main" id="{BBB8538F-863D-BF04-7521-DA36F70DC57E}"/>
              </a:ext>
            </a:extLst>
          </p:cNvPr>
          <p:cNvSpPr/>
          <p:nvPr/>
        </p:nvSpPr>
        <p:spPr>
          <a:xfrm>
            <a:off x="5355586" y="707897"/>
            <a:ext cx="3600400" cy="504056"/>
          </a:xfrm>
          <a:prstGeom prst="rect">
            <a:avLst/>
          </a:prstGeom>
          <a:solidFill>
            <a:srgbClr val="FFC000"/>
          </a:solidFill>
          <a:ln w="57150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/>
              <a:t>Entregar Valor de negocio</a:t>
            </a:r>
          </a:p>
        </p:txBody>
      </p:sp>
    </p:spTree>
    <p:extLst>
      <p:ext uri="{BB962C8B-B14F-4D97-AF65-F5344CB8AC3E}">
        <p14:creationId xmlns:p14="http://schemas.microsoft.com/office/powerpoint/2010/main" val="290178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18"/>
          <p:cNvSpPr>
            <a:spLocks noGrp="1"/>
          </p:cNvSpPr>
          <p:nvPr>
            <p:ph type="subTitle" idx="1"/>
          </p:nvPr>
        </p:nvSpPr>
        <p:spPr>
          <a:xfrm>
            <a:off x="1784570" y="764706"/>
            <a:ext cx="9797832" cy="288032"/>
          </a:xfrm>
        </p:spPr>
        <p:txBody>
          <a:bodyPr/>
          <a:lstStyle/>
          <a:p>
            <a:r>
              <a:rPr lang="es-CO"/>
              <a:t>Preparación técnica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Que aprenderemos – Entregando Valor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27" name="Diagrama 26">
            <a:extLst>
              <a:ext uri="{FF2B5EF4-FFF2-40B4-BE49-F238E27FC236}">
                <a16:creationId xmlns:a16="http://schemas.microsoft.com/office/drawing/2014/main" id="{CA3A3CF9-44B2-27FA-271D-841E4656AB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3368462"/>
              </p:ext>
            </p:extLst>
          </p:nvPr>
        </p:nvGraphicFramePr>
        <p:xfrm>
          <a:off x="1572179" y="1382318"/>
          <a:ext cx="8704007" cy="496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75878B57-5637-8036-000D-FB4734CBE61A}"/>
              </a:ext>
            </a:extLst>
          </p:cNvPr>
          <p:cNvSpPr/>
          <p:nvPr/>
        </p:nvSpPr>
        <p:spPr>
          <a:xfrm>
            <a:off x="5041499" y="3483859"/>
            <a:ext cx="1641987" cy="75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React</a:t>
            </a:r>
            <a:r>
              <a:rPr lang="es-CO" dirty="0"/>
              <a:t>-Native</a:t>
            </a: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BBB8538F-863D-BF04-7521-DA36F70DC57E}"/>
              </a:ext>
            </a:extLst>
          </p:cNvPr>
          <p:cNvSpPr/>
          <p:nvPr/>
        </p:nvSpPr>
        <p:spPr>
          <a:xfrm>
            <a:off x="5355586" y="707897"/>
            <a:ext cx="3600400" cy="504056"/>
          </a:xfrm>
          <a:prstGeom prst="rect">
            <a:avLst/>
          </a:prstGeom>
          <a:solidFill>
            <a:srgbClr val="FFC000"/>
          </a:solidFill>
          <a:ln w="57150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/>
              <a:t>Entregar Valor de negocio</a:t>
            </a:r>
          </a:p>
        </p:txBody>
      </p:sp>
    </p:spTree>
    <p:extLst>
      <p:ext uri="{BB962C8B-B14F-4D97-AF65-F5344CB8AC3E}">
        <p14:creationId xmlns:p14="http://schemas.microsoft.com/office/powerpoint/2010/main" val="1108625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18"/>
          <p:cNvSpPr>
            <a:spLocks noGrp="1"/>
          </p:cNvSpPr>
          <p:nvPr>
            <p:ph type="subTitle" idx="1"/>
          </p:nvPr>
        </p:nvSpPr>
        <p:spPr>
          <a:xfrm>
            <a:off x="1784570" y="764706"/>
            <a:ext cx="9797832" cy="288032"/>
          </a:xfrm>
        </p:spPr>
        <p:txBody>
          <a:bodyPr/>
          <a:lstStyle/>
          <a:p>
            <a:r>
              <a:rPr lang="es-CO" dirty="0"/>
              <a:t>Preparación técnica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HTML – Entregando Valor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B31D6B1-017E-DE90-B336-F8684FFC6A77}"/>
              </a:ext>
            </a:extLst>
          </p:cNvPr>
          <p:cNvSpPr/>
          <p:nvPr/>
        </p:nvSpPr>
        <p:spPr>
          <a:xfrm>
            <a:off x="5410865" y="656694"/>
            <a:ext cx="3600400" cy="504056"/>
          </a:xfrm>
          <a:prstGeom prst="rect">
            <a:avLst/>
          </a:prstGeom>
          <a:solidFill>
            <a:srgbClr val="FFC000"/>
          </a:solidFill>
          <a:ln w="57150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/>
              <a:t>Entregar Valor de negocio</a:t>
            </a:r>
          </a:p>
        </p:txBody>
      </p:sp>
      <p:pic>
        <p:nvPicPr>
          <p:cNvPr id="1026" name="Picture 2" descr="What Is HTML? Hypertext Markup Language Basics for Beginners">
            <a:extLst>
              <a:ext uri="{FF2B5EF4-FFF2-40B4-BE49-F238E27FC236}">
                <a16:creationId xmlns:a16="http://schemas.microsoft.com/office/drawing/2014/main" id="{0C0763E5-57D8-CDB1-5072-81770C51C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055837"/>
            <a:ext cx="952500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18">
            <a:extLst>
              <a:ext uri="{FF2B5EF4-FFF2-40B4-BE49-F238E27FC236}">
                <a16:creationId xmlns:a16="http://schemas.microsoft.com/office/drawing/2014/main" id="{32646018-3BE5-F4D0-D9C1-59BAA4DAB305}"/>
              </a:ext>
            </a:extLst>
          </p:cNvPr>
          <p:cNvSpPr txBox="1">
            <a:spLocks/>
          </p:cNvSpPr>
          <p:nvPr/>
        </p:nvSpPr>
        <p:spPr>
          <a:xfrm>
            <a:off x="2772696" y="1516026"/>
            <a:ext cx="6877680" cy="431799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2000" kern="1200" cap="small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4400" b="1" i="0" dirty="0" err="1">
                <a:solidFill>
                  <a:srgbClr val="2F1C6A"/>
                </a:solidFill>
                <a:effectLst/>
                <a:latin typeface="Muli"/>
              </a:rPr>
              <a:t>Hypertext</a:t>
            </a:r>
            <a:r>
              <a:rPr lang="es-ES" sz="4400" b="1" i="0" dirty="0">
                <a:solidFill>
                  <a:srgbClr val="2F1C6A"/>
                </a:solidFill>
                <a:effectLst/>
                <a:latin typeface="Muli"/>
              </a:rPr>
              <a:t> </a:t>
            </a:r>
            <a:r>
              <a:rPr lang="es-ES" sz="4400" b="1" i="0" dirty="0" err="1">
                <a:solidFill>
                  <a:srgbClr val="2F1C6A"/>
                </a:solidFill>
                <a:effectLst/>
                <a:latin typeface="Muli"/>
              </a:rPr>
              <a:t>Markup</a:t>
            </a:r>
            <a:r>
              <a:rPr lang="es-ES" sz="4400" b="1" i="0" dirty="0">
                <a:solidFill>
                  <a:srgbClr val="2F1C6A"/>
                </a:solidFill>
                <a:effectLst/>
                <a:latin typeface="Muli"/>
              </a:rPr>
              <a:t> </a:t>
            </a:r>
            <a:r>
              <a:rPr lang="es-ES" sz="4400" b="1" i="0" dirty="0" err="1">
                <a:solidFill>
                  <a:srgbClr val="2F1C6A"/>
                </a:solidFill>
                <a:effectLst/>
                <a:latin typeface="Muli"/>
              </a:rPr>
              <a:t>Language</a:t>
            </a:r>
            <a:endParaRPr lang="es-ES" sz="4400" b="1" i="0" dirty="0">
              <a:solidFill>
                <a:srgbClr val="2F1C6A"/>
              </a:solidFill>
              <a:effectLst/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92181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18"/>
          <p:cNvSpPr>
            <a:spLocks noGrp="1"/>
          </p:cNvSpPr>
          <p:nvPr>
            <p:ph type="subTitle" idx="1"/>
          </p:nvPr>
        </p:nvSpPr>
        <p:spPr>
          <a:xfrm>
            <a:off x="1784570" y="764706"/>
            <a:ext cx="9797832" cy="288032"/>
          </a:xfrm>
        </p:spPr>
        <p:txBody>
          <a:bodyPr/>
          <a:lstStyle/>
          <a:p>
            <a:r>
              <a:rPr lang="es-CO" dirty="0"/>
              <a:t>Preparación técnica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HTML – Entregando Valor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B31D6B1-017E-DE90-B336-F8684FFC6A77}"/>
              </a:ext>
            </a:extLst>
          </p:cNvPr>
          <p:cNvSpPr/>
          <p:nvPr/>
        </p:nvSpPr>
        <p:spPr>
          <a:xfrm>
            <a:off x="5410865" y="656694"/>
            <a:ext cx="3600400" cy="504056"/>
          </a:xfrm>
          <a:prstGeom prst="rect">
            <a:avLst/>
          </a:prstGeom>
          <a:solidFill>
            <a:srgbClr val="FFC000"/>
          </a:solidFill>
          <a:ln w="57150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/>
              <a:t>Entregar Valor de negocio</a:t>
            </a:r>
          </a:p>
        </p:txBody>
      </p:sp>
      <p:pic>
        <p:nvPicPr>
          <p:cNvPr id="3074" name="Picture 2" descr="estrutura básica de un documento html5 Archives - Java desde 0">
            <a:extLst>
              <a:ext uri="{FF2B5EF4-FFF2-40B4-BE49-F238E27FC236}">
                <a16:creationId xmlns:a16="http://schemas.microsoft.com/office/drawing/2014/main" id="{D4E9BED1-5586-3552-855D-F5213E737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33" y="1270934"/>
            <a:ext cx="4379196" cy="535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strutura básica de um HTML">
            <a:extLst>
              <a:ext uri="{FF2B5EF4-FFF2-40B4-BE49-F238E27FC236}">
                <a16:creationId xmlns:a16="http://schemas.microsoft.com/office/drawing/2014/main" id="{B6FEC353-C437-BFAD-6578-95466B59A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252" y="2132218"/>
            <a:ext cx="6350133" cy="351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272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18"/>
          <p:cNvSpPr>
            <a:spLocks noGrp="1"/>
          </p:cNvSpPr>
          <p:nvPr>
            <p:ph type="subTitle" idx="1"/>
          </p:nvPr>
        </p:nvSpPr>
        <p:spPr>
          <a:xfrm>
            <a:off x="1784570" y="764706"/>
            <a:ext cx="9797832" cy="288032"/>
          </a:xfrm>
        </p:spPr>
        <p:txBody>
          <a:bodyPr/>
          <a:lstStyle/>
          <a:p>
            <a:r>
              <a:rPr lang="es-CO" dirty="0"/>
              <a:t>Preparación técnica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HTML – Entregando Valor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8149640-3B40-E999-6243-88C0F39E5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10" y="1064716"/>
            <a:ext cx="5556594" cy="556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B1E629D-7B10-A06A-54C3-1A983B646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004" y="1064715"/>
            <a:ext cx="5563033" cy="556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18"/>
          <p:cNvSpPr>
            <a:spLocks noGrp="1"/>
          </p:cNvSpPr>
          <p:nvPr>
            <p:ph type="subTitle" idx="1"/>
          </p:nvPr>
        </p:nvSpPr>
        <p:spPr>
          <a:xfrm>
            <a:off x="1784570" y="764706"/>
            <a:ext cx="9797832" cy="288032"/>
          </a:xfrm>
        </p:spPr>
        <p:txBody>
          <a:bodyPr/>
          <a:lstStyle/>
          <a:p>
            <a:r>
              <a:rPr lang="es-CO" dirty="0"/>
              <a:t>Preparación técnica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HTML – Entregando Valor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8149640-3B40-E999-6243-88C0F39E5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10" y="1064716"/>
            <a:ext cx="5556594" cy="556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E1B76741-1DF1-A2C3-05EE-BC01944B2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97" y="1062570"/>
            <a:ext cx="5563034" cy="556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662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HTML – Entregando Valor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8149640-3B40-E999-6243-88C0F39E5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86" y="1064716"/>
            <a:ext cx="5556594" cy="556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31EF1D0-4DC7-5BC0-452A-E8F5BCA16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3244" y="0"/>
            <a:ext cx="4219388" cy="685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54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C6914A3604454EB88A8B3290FC1ABC" ma:contentTypeVersion="6" ma:contentTypeDescription="Crear nuevo documento." ma:contentTypeScope="" ma:versionID="4f3878ff9fbbac1afaf93789bded61f9">
  <xsd:schema xmlns:xsd="http://www.w3.org/2001/XMLSchema" xmlns:xs="http://www.w3.org/2001/XMLSchema" xmlns:p="http://schemas.microsoft.com/office/2006/metadata/properties" xmlns:ns3="f3486491-1ded-4031-a88b-cb7fa22f9bda" xmlns:ns4="0f5be4ed-84f0-494a-afcf-2a2df0a5e241" targetNamespace="http://schemas.microsoft.com/office/2006/metadata/properties" ma:root="true" ma:fieldsID="34b72112bdf1eff8cbfb4a8dd01df887" ns3:_="" ns4:_="">
    <xsd:import namespace="f3486491-1ded-4031-a88b-cb7fa22f9bda"/>
    <xsd:import namespace="0f5be4ed-84f0-494a-afcf-2a2df0a5e24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486491-1ded-4031-a88b-cb7fa22f9b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be4ed-84f0-494a-afcf-2a2df0a5e24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3486491-1ded-4031-a88b-cb7fa22f9bda" xsi:nil="true"/>
  </documentManagement>
</p:properties>
</file>

<file path=customXml/itemProps1.xml><?xml version="1.0" encoding="utf-8"?>
<ds:datastoreItem xmlns:ds="http://schemas.openxmlformats.org/officeDocument/2006/customXml" ds:itemID="{D3A343C4-F7D7-4170-B768-5FE9404E999B}">
  <ds:schemaRefs>
    <ds:schemaRef ds:uri="0f5be4ed-84f0-494a-afcf-2a2df0a5e241"/>
    <ds:schemaRef ds:uri="f3486491-1ded-4031-a88b-cb7fa22f9bd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FB9BFA2-1FA5-44A1-B975-10D6BF58EC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541854-87B3-4953-A183-EF3BD285377B}">
  <ds:schemaRefs>
    <ds:schemaRef ds:uri="0f5be4ed-84f0-494a-afcf-2a2df0a5e241"/>
    <ds:schemaRef ds:uri="f3486491-1ded-4031-a88b-cb7fa22f9bd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de arquitectura</Template>
  <TotalTime>7660</TotalTime>
  <Words>369</Words>
  <Application>Microsoft Office PowerPoint</Application>
  <PresentationFormat>Panorámica</PresentationFormat>
  <Paragraphs>159</Paragraphs>
  <Slides>24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3" baseType="lpstr">
      <vt:lpstr>Arial</vt:lpstr>
      <vt:lpstr>Calibri</vt:lpstr>
      <vt:lpstr>Corbel</vt:lpstr>
      <vt:lpstr>GeosansLight</vt:lpstr>
      <vt:lpstr>Muli</vt:lpstr>
      <vt:lpstr>Tw Cen MT</vt:lpstr>
      <vt:lpstr>Tw Cen MT Condensed</vt:lpstr>
      <vt:lpstr>Wingdings 3</vt:lpstr>
      <vt:lpstr>Integral</vt:lpstr>
      <vt:lpstr>Emprendemos</vt:lpstr>
      <vt:lpstr>Temas</vt:lpstr>
      <vt:lpstr>Que aprenderemos – Entregando Valor  </vt:lpstr>
      <vt:lpstr>Que aprenderemos – Entregando Valor  </vt:lpstr>
      <vt:lpstr>HTML – Entregando Valor  </vt:lpstr>
      <vt:lpstr>HTML – Entregando Valor  </vt:lpstr>
      <vt:lpstr>HTML – Entregando Valor  </vt:lpstr>
      <vt:lpstr>HTML – Entregando Valor  </vt:lpstr>
      <vt:lpstr>HTML – Entregando Valor  </vt:lpstr>
      <vt:lpstr>CSS – Entregando Valor  </vt:lpstr>
      <vt:lpstr>CSS – Entregando Valor  </vt:lpstr>
      <vt:lpstr>CSS – Entregando Valor  </vt:lpstr>
      <vt:lpstr>CSS – Entregando Valor  </vt:lpstr>
      <vt:lpstr>CSS – Entregando Valor  </vt:lpstr>
      <vt:lpstr>CSS – Entregando Valor  </vt:lpstr>
      <vt:lpstr>CSS – Entregando Valor  </vt:lpstr>
      <vt:lpstr>CSS – Entregando Valor  </vt:lpstr>
      <vt:lpstr>JAVA script – Entregando Valor  </vt:lpstr>
      <vt:lpstr>HTML – Entregando Valor  </vt:lpstr>
      <vt:lpstr>HTML, CSS &amp; JS – Entregando Valor  </vt:lpstr>
      <vt:lpstr>HTML, CSS &amp; JS – Entregando Valor  </vt:lpstr>
      <vt:lpstr>Extensiones</vt:lpstr>
      <vt:lpstr>Cuánto Durará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Caso de Estudio Todo Tarjetas S.A</dc:title>
  <dc:creator>Lina Maria Mendoza</dc:creator>
  <cp:lastModifiedBy>Eduard Eugenio Duarte Sepulveda</cp:lastModifiedBy>
  <cp:revision>5</cp:revision>
  <dcterms:created xsi:type="dcterms:W3CDTF">2023-04-22T19:36:18Z</dcterms:created>
  <dcterms:modified xsi:type="dcterms:W3CDTF">2023-06-07T23:10:42Z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0x0101007AC6914A3604454EB88A8B3290FC1ABC</vt:lpwstr>
  </property>
</Properties>
</file>