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6D6A7-98C6-4678-973A-C85F592A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44214E-0049-44E0-90C5-C3166D915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FFC53-8FC4-454D-8DEA-5C74272A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8D7B-B2E8-429D-98EC-C4C1FF034C96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2590B-EB01-4894-A331-8C15C6F9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6A9BE-B48B-4378-A5F3-BA6F190B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02-A138-44CA-AC31-6C0A201EB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65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79B9A-F08D-4E94-AF49-8ED3BFAB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14F6E-BACB-4596-9958-F6EF45EF7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31888-002E-4FCD-8CA8-07DB731D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8D7B-B2E8-429D-98EC-C4C1FF034C96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678F2B-E3AD-4DA8-A3DC-D30EEA38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6DBFB1-164F-4B09-95B5-1BAB7040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02-A138-44CA-AC31-6C0A201EB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0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C9337B-101B-4EC7-A48B-06EF36251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E94223-8BEA-465B-A8D6-44F8A29E2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746D2-960F-4342-A711-A0812BDA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8D7B-B2E8-429D-98EC-C4C1FF034C96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91ACA-6428-4B45-AA43-68180E0A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DC770-68FE-4AF3-9B31-1FA9C1D1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02-A138-44CA-AC31-6C0A201EB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501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62F62-D5E5-450F-87C3-180F75EC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84EFE-F6E6-436C-97DD-D3652B86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EFC8F-5B17-4BF4-92C4-2513E58F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8D7B-B2E8-429D-98EC-C4C1FF034C96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B6BE-FD84-4BD3-A03D-0F33984A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B482BC-394B-444E-9027-DACE7318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02-A138-44CA-AC31-6C0A201EB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53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9E1FB-9189-4394-9063-28027FA4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9C7C8-406A-48ED-B05D-2D40259AF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061F2-1E64-4421-8BEE-8367B0C0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8D7B-B2E8-429D-98EC-C4C1FF034C96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495F3-3DA7-44C9-9972-8901FBCB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7E855-2DBD-4504-BC42-981B528A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02-A138-44CA-AC31-6C0A201EB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18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5FC8F-A649-4419-9A26-F7711AA2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84583A-0F71-47F3-95F1-1108D98EB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1C0A59-A251-45E7-826B-7C3486C70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8A5FDC-60C8-42CF-8702-2DC00596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8D7B-B2E8-429D-98EC-C4C1FF034C96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2E6CF4-3BAE-4363-B6D4-16EDCD4B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9464D5-F8F3-4A53-BB25-60A765F9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02-A138-44CA-AC31-6C0A201EB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17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8FECE-AF8B-4C52-8AEE-F262C2F1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40CDBD-E4B8-47B1-967F-42CD57A1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A5D7CA-24BE-471D-BDB0-7133425C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677549-36AE-4944-81DF-3CC3FC0E9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0242CE-9E7D-47F8-9667-678B35D7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340214-F6F2-46D5-BF1E-51C23B96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8D7B-B2E8-429D-98EC-C4C1FF034C96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B018D0-5CF7-4A42-B1D3-9E2530A6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8168C9-4A95-479C-8D79-D1348036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02-A138-44CA-AC31-6C0A201EB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0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E8637-5A90-46A1-944F-0724F3A6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6E7955-BF15-4829-807B-AEB0C49B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8D7B-B2E8-429D-98EC-C4C1FF034C96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9D0A71-7432-4575-B3C8-BE171D06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FFCA25-4C86-4FCC-828A-2A9F2359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02-A138-44CA-AC31-6C0A201EB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016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70B63A-A7B6-4F43-B6DB-6A2654CC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8D7B-B2E8-429D-98EC-C4C1FF034C96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537B7A-813F-4BC1-A53E-E62F0C48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C4010-FD98-44DD-B2A1-A7C7C86E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02-A138-44CA-AC31-6C0A201EB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7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7A764-FA6A-4F18-9EC3-EB2B30AC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1A52B-AAD6-412A-9E0F-02DF9125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C25CC2-6827-4FF9-A7E1-416918157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E4E4B3-BA33-4301-92C5-1ACC0E25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8D7B-B2E8-429D-98EC-C4C1FF034C96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6769FB-B1A4-4D8E-8A62-EB770F81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6701EB-ED69-4490-B173-7A1158C1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02-A138-44CA-AC31-6C0A201EB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777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0983C-4480-438E-8B7C-CB3C80DE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0B9755-6DBC-471B-AA1C-5C973319F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F164FA-6DF2-4589-AAEE-BA0544F0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92F092-C0C0-4E7E-BF5F-60DE6ABB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8D7B-B2E8-429D-98EC-C4C1FF034C96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C36F08-905A-4630-A5D9-0A2B0890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557603-F2C3-412A-9FCE-FB52FD2D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02-A138-44CA-AC31-6C0A201EB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48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99A196-7DA7-4C76-A1C5-EE15CBE0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C3B0DD-6AF8-45B1-AB82-A871D84C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3BCF60-E74D-4C75-A825-DAACEE4D7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8D7B-B2E8-429D-98EC-C4C1FF034C96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E0A20-551C-4AFB-9DFB-BB722605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794DF-41D8-485B-ADC5-747DBDE76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B202-A138-44CA-AC31-6C0A201EB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06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0EB6F-93AF-46FE-9AE6-5C385AEAB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Tablero en el navegador para dibujar con el mouse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99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D3CE-23FF-4254-8A10-2D672A38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HTML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31152F-3B2B-4718-B704-82FC56501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8" y="1844510"/>
            <a:ext cx="6948733" cy="36862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9A9A224-8982-459F-8AA7-3631EDEEF9AE}"/>
              </a:ext>
            </a:extLst>
          </p:cNvPr>
          <p:cNvSpPr txBox="1"/>
          <p:nvPr/>
        </p:nvSpPr>
        <p:spPr>
          <a:xfrm>
            <a:off x="8034291" y="2974019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Referenciar archivo .CSS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A6339D-9F02-42DA-A9C0-439570FDA35E}"/>
              </a:ext>
            </a:extLst>
          </p:cNvPr>
          <p:cNvSpPr txBox="1"/>
          <p:nvPr/>
        </p:nvSpPr>
        <p:spPr>
          <a:xfrm>
            <a:off x="8133425" y="5161456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Referenciar archivo .JS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E67558-22DB-430A-A809-BBB1CF919F44}"/>
              </a:ext>
            </a:extLst>
          </p:cNvPr>
          <p:cNvSpPr txBox="1"/>
          <p:nvPr/>
        </p:nvSpPr>
        <p:spPr>
          <a:xfrm>
            <a:off x="8133425" y="4067737"/>
            <a:ext cx="355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Etiqueta </a:t>
            </a:r>
            <a:r>
              <a:rPr lang="es-ES" dirty="0" err="1"/>
              <a:t>canvas</a:t>
            </a:r>
            <a:r>
              <a:rPr lang="es-ES" dirty="0"/>
              <a:t> para crear un tablero</a:t>
            </a:r>
            <a:endParaRPr lang="es-CO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3FDC00B-149B-4718-B985-3CB7A058BFF6}"/>
              </a:ext>
            </a:extLst>
          </p:cNvPr>
          <p:cNvCxnSpPr>
            <a:endCxn id="8" idx="1"/>
          </p:cNvCxnSpPr>
          <p:nvPr/>
        </p:nvCxnSpPr>
        <p:spPr>
          <a:xfrm flipV="1">
            <a:off x="4722920" y="3158685"/>
            <a:ext cx="331137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8E743A4-087D-4CD0-B96B-B8C40D1D9362}"/>
              </a:ext>
            </a:extLst>
          </p:cNvPr>
          <p:cNvCxnSpPr>
            <a:endCxn id="10" idx="1"/>
          </p:cNvCxnSpPr>
          <p:nvPr/>
        </p:nvCxnSpPr>
        <p:spPr>
          <a:xfrm>
            <a:off x="7048870" y="4252403"/>
            <a:ext cx="108455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00B9932-332F-4FB0-A003-3541E88ACBB6}"/>
              </a:ext>
            </a:extLst>
          </p:cNvPr>
          <p:cNvCxnSpPr>
            <a:endCxn id="9" idx="1"/>
          </p:cNvCxnSpPr>
          <p:nvPr/>
        </p:nvCxnSpPr>
        <p:spPr>
          <a:xfrm>
            <a:off x="4216893" y="4873841"/>
            <a:ext cx="3916532" cy="47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83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D3CE-23FF-4254-8A10-2D672A38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HTML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A9A224-8982-459F-8AA7-3631EDEEF9AE}"/>
              </a:ext>
            </a:extLst>
          </p:cNvPr>
          <p:cNvSpPr txBox="1"/>
          <p:nvPr/>
        </p:nvSpPr>
        <p:spPr>
          <a:xfrm>
            <a:off x="8034291" y="2974019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Referenciar archivo .CSS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A6339D-9F02-42DA-A9C0-439570FDA35E}"/>
              </a:ext>
            </a:extLst>
          </p:cNvPr>
          <p:cNvSpPr txBox="1"/>
          <p:nvPr/>
        </p:nvSpPr>
        <p:spPr>
          <a:xfrm>
            <a:off x="8133425" y="5161456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Referenciar archivo .JS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E67558-22DB-430A-A809-BBB1CF919F44}"/>
              </a:ext>
            </a:extLst>
          </p:cNvPr>
          <p:cNvSpPr txBox="1"/>
          <p:nvPr/>
        </p:nvSpPr>
        <p:spPr>
          <a:xfrm>
            <a:off x="8133425" y="4067737"/>
            <a:ext cx="355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Etiqueta </a:t>
            </a:r>
            <a:r>
              <a:rPr lang="es-ES" dirty="0" err="1"/>
              <a:t>canvas</a:t>
            </a:r>
            <a:r>
              <a:rPr lang="es-ES" dirty="0"/>
              <a:t> para crear un tablero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DDB864-8220-4F95-A034-BAF96DB11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2" y="885041"/>
            <a:ext cx="6542474" cy="5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7723E8-3B14-4540-8152-B63D5514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217869"/>
            <a:ext cx="11301587" cy="1930159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E7783CF2-1AC4-49A4-A1FB-A6153F59D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55646"/>
            <a:ext cx="11635666" cy="483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iniciarDibujo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(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event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)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Esta función se activa cuando el usuario hace clic en 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para comenzar a dibujar.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event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Este parámetro representa el evento de clic del mouse y contiene información sobre la posición del mouse en la página.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dibujando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Esta variable se establece en 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true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para indicar que el usuario está dibujando.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dibujar(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event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)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Esta función se llama cuando el usuario mantiene presionado el botón del mouse y mueve el cursor sobre 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event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Al igual que en la función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iniciarDibujo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este parámetro contiene información sobre la posición actual del mouse.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Si 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dibujando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es 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true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esta función agrega líneas al contexto del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desde la posición anterior del mouse hasta la posición actual y luego llama a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ctx.stroke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()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para dibujar las líneas en 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detenerDibujo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()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Esta función se llama cuando el usuario suelta el botón del mouse o saca el cursor fuera del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Cambia la variable 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dibujando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 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false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para indicar que el usuario ha dejado de dibujar.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También cierra el camino actual en el contexto del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lo que significa que las líneas posteriores no se conectarán con las anteriores.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Event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Listeners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Estos son métodos que escuchan los eventos del mouse en 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y llaman a las funciones correspondientes cuando se produce un evento.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canvas.addEventListener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("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mousedown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",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iniciarDibujo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)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Activa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iniciarDibujo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cuando se hace clic en 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canvas.addEventListener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("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mousemove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", dibujar)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Llama a 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dibujar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mientras el usuario mueve el mouse sobre 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canvas.addEventListener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("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mouseup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",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detenerDibujo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)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Invoca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detenerDibujo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cuando se suelta el botón del mouse.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canvas.addEventListener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("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mouseout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",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detenerDibujo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)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También llama a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detenerDibujo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cuando el cursor sale del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En conjunto, estas funciones y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event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listeners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permiten al usuario dibujar líneas en 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HTML. Cuando el usuario hace clic y arrastra el mouse, se llama a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iniciarDibujo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y 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dibujar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para crear líneas continuas.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Cuando se suelta el botón del mouse o el cursor sale del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se llama a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detenerDibujo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para detener el dibujo y cerrar la ruta actual en 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 Esto permite que el usuario dibuje de manera fluida en 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canvas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y cree sus propias figuras.</a:t>
            </a:r>
            <a:endParaRPr kumimoji="0" lang="es-CO" altLang="es-CO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56064"/>
      </p:ext>
    </p:extLst>
  </p:cSld>
  <p:clrMapOvr>
    <a:masterClrMapping/>
  </p:clrMapOvr>
</p:sld>
</file>

<file path=ppt/theme/theme1.xml><?xml version="1.0" encoding="utf-8"?>
<a:theme xmlns:a="http://schemas.openxmlformats.org/drawingml/2006/main" name="cuadricu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adriculas" id="{905A1301-B1A7-4502-A375-573CDCA02DE5}" vid="{7FBB32C6-3A58-4FA4-B341-BBB387B1F9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cuadriculas</Template>
  <TotalTime>28</TotalTime>
  <Words>438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Söhne Mono</vt:lpstr>
      <vt:lpstr>cuadriculas</vt:lpstr>
      <vt:lpstr>Tablero en el navegador para dibujar con el mouse</vt:lpstr>
      <vt:lpstr>HTML</vt:lpstr>
      <vt:lpstr>HTML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en el navegador para dibujar con el mouse</dc:title>
  <dc:creator>Eduardo Enrique Fernandez Saurith</dc:creator>
  <cp:lastModifiedBy>Eduardo Enrique Fernandez Saurith</cp:lastModifiedBy>
  <cp:revision>3</cp:revision>
  <dcterms:created xsi:type="dcterms:W3CDTF">2023-09-21T21:10:39Z</dcterms:created>
  <dcterms:modified xsi:type="dcterms:W3CDTF">2023-09-21T21:39:18Z</dcterms:modified>
</cp:coreProperties>
</file>