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1" r:id="rId4"/>
    <p:sldId id="262" r:id="rId5"/>
    <p:sldId id="265" r:id="rId6"/>
    <p:sldId id="267" r:id="rId7"/>
    <p:sldId id="268" r:id="rId8"/>
    <p:sldId id="269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 Sans Bold" pitchFamily="50" charset="0"/>
              </a:rPr>
              <a:t>Tea</a:t>
            </a:r>
            <a:r>
              <a:rPr lang="ro-RO" sz="4400" dirty="0">
                <a:latin typeface="UT Sans Bold" pitchFamily="50" charset="0"/>
              </a:rPr>
              <a:t>Web</a:t>
            </a:r>
            <a:endParaRPr lang="en-US" sz="4400" dirty="0">
              <a:latin typeface="UT Sans Bold" pitchFamily="50" charset="0"/>
            </a:endParaRPr>
          </a:p>
          <a:p>
            <a:r>
              <a:rPr lang="en-US" sz="3600" dirty="0">
                <a:latin typeface="UT Sans Bold" pitchFamily="50" charset="0"/>
              </a:rPr>
              <a:t>Application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515939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Olteanu</a:t>
            </a:r>
            <a:r>
              <a:rPr lang="en-US" sz="2400" dirty="0">
                <a:latin typeface="UT Sans Bold" pitchFamily="50" charset="0"/>
              </a:rPr>
              <a:t> Eduard Daniel</a:t>
            </a:r>
            <a:endParaRPr lang="en-US" sz="12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Momoi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Alexandru</a:t>
            </a:r>
            <a:endParaRPr lang="en-US" sz="24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Teleki</a:t>
            </a:r>
            <a:r>
              <a:rPr lang="en-US" sz="2400" dirty="0">
                <a:latin typeface="UT Sans Bold" pitchFamily="50" charset="0"/>
              </a:rPr>
              <a:t> Ferenc-Tibor</a:t>
            </a:r>
          </a:p>
          <a:p>
            <a:r>
              <a:rPr lang="en-US" sz="2400" dirty="0">
                <a:latin typeface="UT Sans Bold" pitchFamily="50" charset="0"/>
              </a:rPr>
              <a:t>Gheorghe Luca-</a:t>
            </a:r>
            <a:r>
              <a:rPr lang="en-US" sz="2400" dirty="0" err="1">
                <a:latin typeface="UT Sans Bold" pitchFamily="50" charset="0"/>
              </a:rPr>
              <a:t>Teodor</a:t>
            </a:r>
            <a:endParaRPr lang="en-US" sz="2400" dirty="0">
              <a:latin typeface="UT Sans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Configurare aplicație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880828"/>
            <a:ext cx="6336704" cy="13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1: 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Instalare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pip.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curl </a:t>
            </a:r>
            <a:r>
              <a:rPr lang="en-US" sz="1400" u="sng" dirty="0">
                <a:solidFill>
                  <a:srgbClr val="0000FF"/>
                </a:solidFill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https://bootstrap.pypa.io/get-pip.py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-o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apt install python3.10-venv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15804-F6B6-8F57-4C08-90D4DA0EBDFA}"/>
              </a:ext>
            </a:extLst>
          </p:cNvPr>
          <p:cNvSpPr txBox="1"/>
          <p:nvPr/>
        </p:nvSpPr>
        <p:spPr>
          <a:xfrm>
            <a:off x="611560" y="3187750"/>
            <a:ext cx="6336704" cy="87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2: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creează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un "virtual environment”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folder-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proiectului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python3 -m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E1329-E41B-E5B8-E8F2-392642B40C69}"/>
              </a:ext>
            </a:extLst>
          </p:cNvPr>
          <p:cNvSpPr txBox="1"/>
          <p:nvPr/>
        </p:nvSpPr>
        <p:spPr>
          <a:xfrm>
            <a:off x="601398" y="4063353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3: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activează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“virtual environment-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o-RO" sz="14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Source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/bin/activate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54273-ECD4-3410-73D0-D1C6476865EE}"/>
              </a:ext>
            </a:extLst>
          </p:cNvPr>
          <p:cNvSpPr txBox="1"/>
          <p:nvPr/>
        </p:nvSpPr>
        <p:spPr>
          <a:xfrm>
            <a:off x="601398" y="4709107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4: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pip install -r requirements.txt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6A248-0A49-3451-6686-3112395A7F20}"/>
              </a:ext>
            </a:extLst>
          </p:cNvPr>
          <p:cNvSpPr txBox="1"/>
          <p:nvPr/>
        </p:nvSpPr>
        <p:spPr>
          <a:xfrm>
            <a:off x="647999" y="5354198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5: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run.py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044019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Tea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web care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folosește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Flask API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oferi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un AppStore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pot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regăsi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preferate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o-RO" sz="2000" dirty="0">
              <a:latin typeface="UT Sans Bold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îi oferă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simultan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opta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bundle-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prestabilite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BA05F-F8F6-FA7C-E6E9-81DC934E7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37" y="3426840"/>
            <a:ext cx="2282325" cy="22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2304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Login Page: Ne-am </a:t>
            </a:r>
            <a:r>
              <a:rPr lang="en-US" sz="2000" dirty="0" err="1">
                <a:latin typeface="UT Sans" pitchFamily="50" charset="0"/>
              </a:rPr>
              <a:t>dorit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oferim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interfață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fi </a:t>
            </a:r>
            <a:r>
              <a:rPr lang="en-US" sz="2000" dirty="0" err="1">
                <a:latin typeface="UT Sans" pitchFamily="50" charset="0"/>
              </a:rPr>
              <a:t>utilizată</a:t>
            </a:r>
            <a:r>
              <a:rPr lang="en-US" sz="2000" dirty="0">
                <a:latin typeface="UT Sans" pitchFamily="50" charset="0"/>
              </a:rPr>
              <a:t> cu </a:t>
            </a:r>
            <a:r>
              <a:rPr lang="en-US" sz="2000" dirty="0" err="1">
                <a:latin typeface="UT Sans" pitchFamily="50" charset="0"/>
              </a:rPr>
              <a:t>ușurință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se </a:t>
            </a:r>
            <a:r>
              <a:rPr lang="en-US" sz="2000" dirty="0" err="1">
                <a:latin typeface="UT Sans" pitchFamily="50" charset="0"/>
              </a:rPr>
              <a:t>înregistra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loga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B9066-1B5D-B98B-E6F5-3BF25FCA7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19" y="2648013"/>
            <a:ext cx="7100961" cy="34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230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Landing Page: </a:t>
            </a:r>
            <a:r>
              <a:rPr lang="en-US" sz="2000" dirty="0" err="1">
                <a:latin typeface="UT Sans" pitchFamily="50" charset="0"/>
              </a:rPr>
              <a:t>Obiectivul</a:t>
            </a:r>
            <a:r>
              <a:rPr lang="en-US" sz="2000" dirty="0">
                <a:latin typeface="UT Sans" pitchFamily="50" charset="0"/>
              </a:rPr>
              <a:t> principal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contruirea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unui</a:t>
            </a:r>
            <a:r>
              <a:rPr lang="en-US" sz="2000" dirty="0">
                <a:latin typeface="UT Sans" pitchFamily="50" charset="0"/>
              </a:rPr>
              <a:t> design </a:t>
            </a:r>
            <a:r>
              <a:rPr lang="en-US" sz="2000" dirty="0" err="1">
                <a:latin typeface="UT Sans" pitchFamily="50" charset="0"/>
              </a:rPr>
              <a:t>simplu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intuitiv</a:t>
            </a:r>
            <a:r>
              <a:rPr lang="en-US" sz="2000" dirty="0">
                <a:latin typeface="UT Sans" pitchFamily="50" charset="0"/>
              </a:rPr>
              <a:t>, care le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experiență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achizita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aplicațiilor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dorite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A31E7B-4162-51B6-5636-352C30E3A6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/>
          <a:stretch/>
        </p:blipFill>
        <p:spPr bwMode="auto">
          <a:xfrm>
            <a:off x="1217550" y="2890684"/>
            <a:ext cx="6774829" cy="33466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944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Librării</a:t>
            </a: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Folosite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783579"/>
            <a:ext cx="7412542" cy="274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Bcrypt-4.0.1  -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Soluție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criptarea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parolelor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și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informațiilor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Click-8.1.3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Librărie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în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Python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generarea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automată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pagini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Dnspython-2.2.1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Folosită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actualizări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dinamice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email-validator-1.3.0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Librării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validarea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mail-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ului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Flask-2.2.2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Utilizată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dezvoltarea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</a:t>
            </a:r>
            <a:r>
              <a:rPr lang="ro-RO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țiilor web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Flask-Bcrypt-1.0.1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Extensie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Flask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Flask-Login-0.6.2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Folositor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managementul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user-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ilor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Flask-SQLAlchemy-3.0.2 –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Suport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SQL Alchemy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Flask-WTF-1.0.1 – Include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încărcarea</a:t>
            </a: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fișiere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01398-7389-3A88-20C2-66B6468636A9}"/>
              </a:ext>
            </a:extLst>
          </p:cNvPr>
          <p:cNvSpPr txBox="1"/>
          <p:nvPr/>
        </p:nvSpPr>
        <p:spPr>
          <a:xfrm>
            <a:off x="611560" y="4408368"/>
            <a:ext cx="323197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greenlet-2.0.1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idna-3.4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importlib-metadata-5.0.0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itsdangerous-2.1.2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Jinja2-3.1.2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29789-940E-60DA-A7E8-1253D781D77B}"/>
              </a:ext>
            </a:extLst>
          </p:cNvPr>
          <p:cNvSpPr txBox="1"/>
          <p:nvPr/>
        </p:nvSpPr>
        <p:spPr>
          <a:xfrm>
            <a:off x="4317831" y="4408368"/>
            <a:ext cx="323197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MarkupSafe-2.1.1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SQLAlchemy-1.4.44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Werkzeug-2.2.2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WTForms-3.0.1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Zipp-3.10.0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2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23048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Management-</a:t>
            </a:r>
            <a:r>
              <a:rPr lang="en-US" sz="2000" dirty="0" err="1">
                <a:latin typeface="UT Sans" pitchFamily="50" charset="0"/>
              </a:rPr>
              <a:t>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Echipei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11379" y="2213833"/>
            <a:ext cx="8064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management-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board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task-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meistertask</a:t>
            </a:r>
            <a:r>
              <a:rPr lang="en-US" sz="16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8B0AF-69CD-8D15-7BF2-D2B2F37D1C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3"/>
          <a:stretch/>
        </p:blipFill>
        <p:spPr bwMode="auto">
          <a:xfrm>
            <a:off x="713241" y="2647757"/>
            <a:ext cx="7816859" cy="33152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202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823048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Versionarea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Codului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11379" y="2213833"/>
            <a:ext cx="8064872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versionarea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codului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GitHub,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care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branch-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diferinte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etape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84E8C-CE2D-78AE-3697-B1F24595E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2968987"/>
            <a:ext cx="4536504" cy="33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3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783579"/>
            <a:ext cx="5220580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Etape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Realizare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diagramelor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U.M.L.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mock-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front-end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segmentelor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bază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atât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front-end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backend):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Sign-Up &amp; Login;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putea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Installere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47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1560" y="112474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359532" y="1783579"/>
            <a:ext cx="4536504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Funcționalitate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Main Page: Login/Sign-up;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Home Page;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Disponibile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Salvare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intaller-ului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o-RO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Selectarea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CEE15-654E-1559-B3B2-284EA9600F0B}"/>
              </a:ext>
            </a:extLst>
          </p:cNvPr>
          <p:cNvSpPr txBox="1"/>
          <p:nvPr/>
        </p:nvSpPr>
        <p:spPr>
          <a:xfrm>
            <a:off x="5616116" y="1778728"/>
            <a:ext cx="4536504" cy="299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Non-</a:t>
            </a:r>
            <a:r>
              <a:rPr lang="en-US" sz="2000" dirty="0" err="1">
                <a:latin typeface="UT Sans" pitchFamily="50" charset="0"/>
              </a:rPr>
              <a:t>funcționale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HTML;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CSS;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3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446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Alexandru Momoi</cp:lastModifiedBy>
  <cp:revision>27</cp:revision>
  <dcterms:created xsi:type="dcterms:W3CDTF">2017-10-19T09:49:50Z</dcterms:created>
  <dcterms:modified xsi:type="dcterms:W3CDTF">2023-01-23T11:50:47Z</dcterms:modified>
</cp:coreProperties>
</file>