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74" r:id="rId6"/>
    <p:sldId id="275" r:id="rId7"/>
    <p:sldId id="267" r:id="rId8"/>
    <p:sldId id="268" r:id="rId9"/>
    <p:sldId id="276" r:id="rId10"/>
    <p:sldId id="269" r:id="rId11"/>
    <p:sldId id="270" r:id="rId12"/>
    <p:sldId id="272" r:id="rId13"/>
    <p:sldId id="277" r:id="rId14"/>
    <p:sldId id="279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195" autoAdjust="0"/>
  </p:normalViewPr>
  <p:slideViewPr>
    <p:cSldViewPr>
      <p:cViewPr varScale="1">
        <p:scale>
          <a:sx n="107" d="100"/>
          <a:sy n="107" d="100"/>
        </p:scale>
        <p:origin x="163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B9E40-A49B-4EA3-A255-C10C0378D68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7030D-27EA-462A-B786-E822BBE64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1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3D8B3-6165-46E5-A639-8EF66C1CF256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7E2F1-89B4-4202-9F2E-2CE968214A5A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0288-E5C7-44C1-8AA4-CB89A08FF5B4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EED2-31AE-43D8-9045-218EEF368041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04B4-1FCC-4B27-AAB7-ED2FBB1BC588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26D0-CFE8-48F9-94A0-6FF6F69FC979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E583-29A0-4E4A-8214-4F9797CDA1F2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B492-C5F1-4A2E-8F64-9D9E36857720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BA464-B4C7-43F2-A80B-B548B28F2637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2166-805D-46A7-8A0D-2F557F2EEA0F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25E8-0F57-47BB-AD48-C05F5A8F2603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6AFE1-3C23-4AA6-B23B-960DFCA4E1A2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013176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7062" y="921140"/>
            <a:ext cx="360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UT Sans Bold" pitchFamily="50" charset="0"/>
              </a:rPr>
              <a:t>Tea</a:t>
            </a:r>
            <a:r>
              <a:rPr lang="ro-RO" sz="4400" dirty="0">
                <a:latin typeface="UT Sans Bold" pitchFamily="50" charset="0"/>
              </a:rPr>
              <a:t>Web</a:t>
            </a:r>
            <a:endParaRPr lang="en-US" sz="4400" dirty="0">
              <a:latin typeface="UT Sans Bold" pitchFamily="50" charset="0"/>
            </a:endParaRPr>
          </a:p>
          <a:p>
            <a:r>
              <a:rPr lang="en-US" sz="3600" dirty="0">
                <a:latin typeface="UT Sans Bold" pitchFamily="50" charset="0"/>
              </a:rPr>
              <a:t>Application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63588" y="2515939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UT Sans Bold" pitchFamily="50" charset="0"/>
              </a:rPr>
              <a:t>Olteanu</a:t>
            </a:r>
            <a:r>
              <a:rPr lang="en-US" sz="2400" dirty="0">
                <a:latin typeface="UT Sans Bold" pitchFamily="50" charset="0"/>
              </a:rPr>
              <a:t> Eduard Daniel</a:t>
            </a:r>
            <a:endParaRPr lang="en-US" sz="12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Momoi</a:t>
            </a:r>
            <a:r>
              <a:rPr lang="en-US" sz="2400" dirty="0">
                <a:latin typeface="UT Sans Bold" pitchFamily="50" charset="0"/>
              </a:rPr>
              <a:t> </a:t>
            </a:r>
            <a:r>
              <a:rPr lang="en-US" sz="2400" dirty="0" err="1">
                <a:latin typeface="UT Sans Bold" pitchFamily="50" charset="0"/>
              </a:rPr>
              <a:t>Alexandru</a:t>
            </a:r>
            <a:endParaRPr lang="en-US" sz="2400" dirty="0">
              <a:latin typeface="UT Sans Bold" pitchFamily="50" charset="0"/>
            </a:endParaRPr>
          </a:p>
          <a:p>
            <a:r>
              <a:rPr lang="en-US" sz="2400" dirty="0" err="1">
                <a:latin typeface="UT Sans Bold" pitchFamily="50" charset="0"/>
              </a:rPr>
              <a:t>Teleki</a:t>
            </a:r>
            <a:r>
              <a:rPr lang="en-US" sz="2400" dirty="0">
                <a:latin typeface="UT Sans Bold" pitchFamily="50" charset="0"/>
              </a:rPr>
              <a:t> Ferenc-Tibor</a:t>
            </a:r>
          </a:p>
          <a:p>
            <a:r>
              <a:rPr lang="en-US" sz="2400" dirty="0">
                <a:latin typeface="UT Sans Bold" pitchFamily="50" charset="0"/>
              </a:rPr>
              <a:t>Gheorghe Luca-</a:t>
            </a:r>
            <a:r>
              <a:rPr lang="en-US" sz="2400" dirty="0" err="1">
                <a:latin typeface="UT Sans Bold" pitchFamily="50" charset="0"/>
              </a:rPr>
              <a:t>Teodor</a:t>
            </a:r>
            <a:endParaRPr lang="en-US" sz="2400" dirty="0">
              <a:latin typeface="UT Sans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9DF1A-A7B8-D194-CF0E-339628D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6689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783579"/>
            <a:ext cx="5220580" cy="364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Etape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Realizare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diagramelor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U.M.L.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Realizare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mock-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front-end</a:t>
            </a:r>
          </a:p>
          <a:p>
            <a:pPr marL="742950" marR="0" lvl="1" indent="-28575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segmentelor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front-end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backend):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Sign-Up &amp; Login;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putea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cont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sugestii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Installere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469-523A-3670-942F-789F001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7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70069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i="1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Management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359532" y="1783579"/>
            <a:ext cx="4536504" cy="3974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Funcționalitate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Main Page: Login/Sign-up;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Home Page;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Disponibile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Profil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3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Salvare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intaller-ului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n-US" sz="2000" b="1" i="1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Selectarea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Descărcarea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CEE15-654E-1559-B3B2-284EA9600F0B}"/>
              </a:ext>
            </a:extLst>
          </p:cNvPr>
          <p:cNvSpPr txBox="1"/>
          <p:nvPr/>
        </p:nvSpPr>
        <p:spPr>
          <a:xfrm>
            <a:off x="5218398" y="1802524"/>
            <a:ext cx="4536504" cy="2996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3"/>
              </a:buBlip>
            </a:pPr>
            <a:r>
              <a:rPr lang="en-US" sz="2000" dirty="0" err="1">
                <a:latin typeface="UT Sans" pitchFamily="50" charset="0"/>
              </a:rPr>
              <a:t>Cerințe</a:t>
            </a:r>
            <a:r>
              <a:rPr lang="en-US" sz="2000" dirty="0">
                <a:latin typeface="UT Sans" pitchFamily="50" charset="0"/>
              </a:rPr>
              <a:t> Non-</a:t>
            </a:r>
            <a:r>
              <a:rPr lang="en-US" sz="2000" dirty="0" err="1">
                <a:latin typeface="UT Sans" pitchFamily="50" charset="0"/>
              </a:rPr>
              <a:t>funcționale</a:t>
            </a:r>
            <a:r>
              <a:rPr lang="en-US" sz="2000" dirty="0">
                <a:latin typeface="UT Sans" pitchFamily="50" charset="0"/>
              </a:rPr>
              <a:t>: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Front-end: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HTML;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CSS;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Back-end: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Python.</a:t>
            </a:r>
          </a:p>
          <a:p>
            <a:pPr marL="1257300" lvl="2" indent="-342900" algn="just">
              <a:lnSpc>
                <a:spcPct val="106000"/>
              </a:lnSpc>
              <a:buFont typeface="+mj-lt"/>
              <a:buAutoNum type="romanUcPeriod"/>
            </a:pP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</a:p>
          <a:p>
            <a:pPr marL="1600200" marR="0" lvl="3" indent="-228600" algn="just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SqLite</a:t>
            </a:r>
            <a:r>
              <a:rPr lang="en-US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DA7B-428C-AE8C-DF14-66982549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12721" y="99175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Configurare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plicație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611560" y="1880828"/>
            <a:ext cx="6336704" cy="131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1: 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Instalare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folosind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pip.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i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curl </a:t>
            </a:r>
            <a:r>
              <a:rPr lang="en-US" sz="1400" u="sng" dirty="0">
                <a:solidFill>
                  <a:srgbClr val="0000FF"/>
                </a:solidFill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https://bootstrap.pypa.io/get-pip.py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-o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get-pip.py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sudo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apt install python3.10-venv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15804-F6B6-8F57-4C08-90D4DA0EBDFA}"/>
              </a:ext>
            </a:extLst>
          </p:cNvPr>
          <p:cNvSpPr txBox="1"/>
          <p:nvPr/>
        </p:nvSpPr>
        <p:spPr>
          <a:xfrm>
            <a:off x="611560" y="3187750"/>
            <a:ext cx="6336704" cy="87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2: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creează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un "virtual environment”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folder-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python3 -m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E1329-E41B-E5B8-E8F2-392642B40C69}"/>
              </a:ext>
            </a:extLst>
          </p:cNvPr>
          <p:cNvSpPr txBox="1"/>
          <p:nvPr/>
        </p:nvSpPr>
        <p:spPr>
          <a:xfrm>
            <a:off x="601398" y="4063353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3: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activează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“virtual environment-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o-RO" sz="14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rulând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comanda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Source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teaenv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54273-ECD4-3410-73D0-D1C6476865EE}"/>
              </a:ext>
            </a:extLst>
          </p:cNvPr>
          <p:cNvSpPr txBox="1"/>
          <p:nvPr/>
        </p:nvSpPr>
        <p:spPr>
          <a:xfrm>
            <a:off x="601398" y="4709107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4: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instalează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pip install -r requirements.txt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6A248-0A49-3451-6686-3112395A7F20}"/>
              </a:ext>
            </a:extLst>
          </p:cNvPr>
          <p:cNvSpPr txBox="1"/>
          <p:nvPr/>
        </p:nvSpPr>
        <p:spPr>
          <a:xfrm>
            <a:off x="647999" y="5354198"/>
            <a:ext cx="6336704" cy="64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Pasul 5:  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rulează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	python3 run.py</a:t>
            </a:r>
            <a:endParaRPr lang="en-US" sz="1400" dirty="0">
              <a:effectLst/>
              <a:latin typeface="UT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4B83193-36C7-B7DF-3595-6E2F7CC2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431540" y="844304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Testare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503959" y="167985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testing framework Python. Framework-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unealtă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executarea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testelor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limbajul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Python.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E78704-C545-EA68-5363-BDDA9E07D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0" y="3134732"/>
            <a:ext cx="8410699" cy="206583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329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9F4AB-4975-E62B-3A7E-1F125889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05" y="1202133"/>
            <a:ext cx="3335590" cy="4273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CA19E6-3721-B0E3-34E4-E869805F6754}"/>
              </a:ext>
            </a:extLst>
          </p:cNvPr>
          <p:cNvSpPr txBox="1"/>
          <p:nvPr/>
        </p:nvSpPr>
        <p:spPr>
          <a:xfrm>
            <a:off x="2330425" y="5529982"/>
            <a:ext cx="4483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dirty="0">
                <a:latin typeface="UT Sans"/>
              </a:rPr>
              <a:t>Un exemplu de securitate implementat de noi</a:t>
            </a:r>
            <a:endParaRPr lang="en-US" dirty="0">
              <a:latin typeface="UT Sans"/>
            </a:endParaRPr>
          </a:p>
          <a:p>
            <a:pPr algn="ctr"/>
            <a:r>
              <a:rPr lang="en-US" dirty="0">
                <a:latin typeface="UT Sans"/>
              </a:rPr>
              <a:t> </a:t>
            </a:r>
            <a:r>
              <a:rPr lang="en-US" dirty="0" err="1">
                <a:latin typeface="UT Sans"/>
              </a:rPr>
              <a:t>ce</a:t>
            </a:r>
            <a:r>
              <a:rPr lang="en-US" dirty="0">
                <a:latin typeface="UT Sans"/>
              </a:rPr>
              <a:t> const</a:t>
            </a:r>
            <a:r>
              <a:rPr lang="ro-RO" dirty="0">
                <a:latin typeface="UT Sans"/>
              </a:rPr>
              <a:t>ă în afișarea paginii admin doar dacă </a:t>
            </a:r>
          </a:p>
          <a:p>
            <a:pPr algn="ctr"/>
            <a:r>
              <a:rPr lang="ro-RO" dirty="0">
                <a:latin typeface="UT Sans"/>
              </a:rPr>
              <a:t> user-ul conectat are rol de admin</a:t>
            </a:r>
            <a:r>
              <a:rPr lang="en-US" dirty="0">
                <a:latin typeface="UT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08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500398" y="602818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 de </a:t>
            </a:r>
            <a:r>
              <a:rPr lang="en-US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o-RO" sz="3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BD50-F7A1-E7C4-E45F-7E08957D50E9}"/>
              </a:ext>
            </a:extLst>
          </p:cNvPr>
          <p:cNvSpPr txBox="1"/>
          <p:nvPr/>
        </p:nvSpPr>
        <p:spPr>
          <a:xfrm>
            <a:off x="485763" y="1235093"/>
            <a:ext cx="8172473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 baza de date am folosit SQLite. 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implementat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clase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mapează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tabelele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bazei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utilizând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ORM-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ro-RO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, precum clasa User, Application și Suggestion.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BFBD771-7BB3-3B3B-E049-B139ABB9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15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3B9DD4-5442-6B27-6418-778B2BD2A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4" y="2299732"/>
            <a:ext cx="7182581" cy="393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3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3" y="1428329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Tea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folosește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Flask API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un AppStore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unde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pot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regăsi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aplicațiile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preferate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o-RO" sz="2000" dirty="0">
              <a:latin typeface="UT Sans Bold"/>
              <a:ea typeface="UT Symbols" charset="0"/>
              <a:cs typeface="UT Symbols" charset="0"/>
            </a:endParaRPr>
          </a:p>
          <a:p>
            <a:pPr marL="342900" indent="-342900" algn="just">
              <a:buBlip>
                <a:blip r:embed="rId2"/>
              </a:buBlip>
            </a:pP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Aceasta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îi oferă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clientului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descărca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instala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mai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multe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simultan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dar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poate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opta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bundle-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prestabilite</a:t>
            </a:r>
            <a:r>
              <a:rPr lang="en-GB" sz="20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o-RO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ABA05F-F8F6-FA7C-E6E9-81DC934E7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836" y="3481298"/>
            <a:ext cx="2282325" cy="228232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94E01E-CFBD-ED89-6418-EEA2AA17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95850" y="1302827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Login Page: Ne-am </a:t>
            </a:r>
            <a:r>
              <a:rPr lang="en-US" sz="2000" dirty="0" err="1">
                <a:latin typeface="UT Sans" pitchFamily="50" charset="0"/>
              </a:rPr>
              <a:t>dorit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oferim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interfață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ce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fi </a:t>
            </a:r>
            <a:r>
              <a:rPr lang="en-US" sz="2000" dirty="0" err="1">
                <a:latin typeface="UT Sans" pitchFamily="50" charset="0"/>
              </a:rPr>
              <a:t>utilizată</a:t>
            </a:r>
            <a:r>
              <a:rPr lang="en-US" sz="2000" dirty="0">
                <a:latin typeface="UT Sans" pitchFamily="50" charset="0"/>
              </a:rPr>
              <a:t> cu </a:t>
            </a:r>
            <a:r>
              <a:rPr lang="en-US" sz="2000" dirty="0" err="1">
                <a:latin typeface="UT Sans" pitchFamily="50" charset="0"/>
              </a:rPr>
              <a:t>ușurință</a:t>
            </a:r>
            <a:r>
              <a:rPr lang="en-US" sz="2000" dirty="0">
                <a:latin typeface="UT Sans" pitchFamily="50" charset="0"/>
              </a:rPr>
              <a:t>, </a:t>
            </a:r>
            <a:r>
              <a:rPr lang="en-US" sz="2000" dirty="0" err="1">
                <a:latin typeface="UT Sans" pitchFamily="50" charset="0"/>
              </a:rPr>
              <a:t>pentru</a:t>
            </a:r>
            <a:r>
              <a:rPr lang="en-US" sz="2000" dirty="0">
                <a:latin typeface="UT Sans" pitchFamily="50" charset="0"/>
              </a:rPr>
              <a:t> a se </a:t>
            </a:r>
            <a:r>
              <a:rPr lang="en-US" sz="2000" dirty="0" err="1">
                <a:latin typeface="UT Sans" pitchFamily="50" charset="0"/>
              </a:rPr>
              <a:t>înregistra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loga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955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C42D73-8630-5092-E7F5-AAC6850D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42427-951E-BCC1-79B1-1F54CAE8C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6" y="2178225"/>
            <a:ext cx="7835494" cy="36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66709" y="1351894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Landing Page: </a:t>
            </a:r>
            <a:r>
              <a:rPr lang="en-US" sz="2000" dirty="0" err="1">
                <a:latin typeface="UT Sans" pitchFamily="50" charset="0"/>
              </a:rPr>
              <a:t>Obiectivul</a:t>
            </a:r>
            <a:r>
              <a:rPr lang="en-US" sz="2000" dirty="0">
                <a:latin typeface="UT Sans" pitchFamily="50" charset="0"/>
              </a:rPr>
              <a:t> principal a </a:t>
            </a:r>
            <a:r>
              <a:rPr lang="en-US" sz="2000" dirty="0" err="1">
                <a:latin typeface="UT Sans" pitchFamily="50" charset="0"/>
              </a:rPr>
              <a:t>fost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contruirea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unui</a:t>
            </a:r>
            <a:r>
              <a:rPr lang="en-US" sz="2000" dirty="0">
                <a:latin typeface="UT Sans" pitchFamily="50" charset="0"/>
              </a:rPr>
              <a:t> design </a:t>
            </a:r>
            <a:r>
              <a:rPr lang="en-US" sz="2000" dirty="0" err="1">
                <a:latin typeface="UT Sans" pitchFamily="50" charset="0"/>
              </a:rPr>
              <a:t>simplu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și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intuitiv</a:t>
            </a:r>
            <a:r>
              <a:rPr lang="en-US" sz="2000" dirty="0">
                <a:latin typeface="UT Sans" pitchFamily="50" charset="0"/>
              </a:rPr>
              <a:t>, care le </a:t>
            </a:r>
            <a:r>
              <a:rPr lang="en-US" sz="2000" dirty="0" err="1">
                <a:latin typeface="UT Sans" pitchFamily="50" charset="0"/>
              </a:rPr>
              <a:t>poate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oferi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utilizatorilor</a:t>
            </a:r>
            <a:r>
              <a:rPr lang="en-US" sz="2000" dirty="0">
                <a:latin typeface="UT Sans" pitchFamily="50" charset="0"/>
              </a:rPr>
              <a:t> o </a:t>
            </a:r>
            <a:r>
              <a:rPr lang="en-US" sz="2000" dirty="0" err="1">
                <a:latin typeface="UT Sans" pitchFamily="50" charset="0"/>
              </a:rPr>
              <a:t>experiență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simplă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în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achizita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aplicațiilor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dorite</a:t>
            </a:r>
            <a:r>
              <a:rPr lang="en-US" sz="2000" dirty="0">
                <a:latin typeface="UT Sans" pitchFamily="50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3" y="54955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FD67A-AA0B-0049-0F9D-E7B32240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639E2A-88F5-7C75-42A2-86302AF5C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93" y="2486596"/>
            <a:ext cx="7256813" cy="3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4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 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Am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dorit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le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oferit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de a ne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ajut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îmbun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ăț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im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platforma</a:t>
            </a:r>
            <a:r>
              <a:rPr lang="en-US" sz="1800" dirty="0">
                <a:solidFill>
                  <a:srgbClr val="000000"/>
                </a:solidFill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7417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BEB4-E17D-EDA9-6D73-B679886C73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869" y="2017084"/>
            <a:ext cx="4715510" cy="210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80237-AF6F-7025-95F7-42F5DF910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4234660"/>
            <a:ext cx="5951220" cy="237744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6EC08D-AED6-5947-2DCA-A9E16A9D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9188" y="125326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ro-RO" sz="2000" dirty="0">
                <a:latin typeface="UT Sans" pitchFamily="50" charset="0"/>
              </a:rPr>
              <a:t>Feedback </a:t>
            </a:r>
            <a:r>
              <a:rPr lang="en-US" sz="2000" dirty="0">
                <a:latin typeface="UT Sans" pitchFamily="50" charset="0"/>
              </a:rPr>
              <a:t>Page:</a:t>
            </a:r>
            <a:r>
              <a:rPr lang="ro-RO" sz="2000" dirty="0">
                <a:latin typeface="UT Sans" pitchFamily="50" charset="0"/>
              </a:rPr>
              <a:t> Am creat un mail al proiectului pentru a primi răspunsurile de la chestionare și pentru a citi feedback-ul primit.</a:t>
            </a:r>
            <a:endParaRPr lang="en-US" sz="2000" dirty="0">
              <a:latin typeface="UT Symbols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5484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UT Sans"/>
              </a:rPr>
              <a:t>Front-end Mocks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35242-D624-7922-95A3-9F2DD2DE24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19" y="2035935"/>
            <a:ext cx="8625939" cy="36273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268487-DE0B-26B3-1110-57208FF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47564" y="141816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>
                <a:latin typeface="UT Sans" pitchFamily="50" charset="0"/>
              </a:rPr>
              <a:t>Management-</a:t>
            </a:r>
            <a:r>
              <a:rPr lang="en-US" sz="2000" dirty="0" err="1">
                <a:latin typeface="UT Sans" pitchFamily="50" charset="0"/>
              </a:rPr>
              <a:t>ul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Echipei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3" y="75932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47564" y="1883485"/>
            <a:ext cx="8064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management-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board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aplicația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effectLst/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meistertask</a:t>
            </a:r>
            <a:r>
              <a:rPr lang="en-US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, imp</a:t>
            </a:r>
            <a:r>
              <a:rPr lang="ro-RO" sz="1600" dirty="0">
                <a:latin typeface="UT Sans"/>
                <a:ea typeface="Calibri" panose="020F0502020204030204" pitchFamily="34" charset="0"/>
                <a:cs typeface="Calibri" panose="020F0502020204030204" pitchFamily="34" charset="0"/>
              </a:rPr>
              <a:t>ărțind intre noi, fiecare ce lucrează și statusul implementării respective.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F8B0AF-69CD-8D15-7BF2-D2B2F37D1C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13"/>
          <a:stretch/>
        </p:blipFill>
        <p:spPr bwMode="auto">
          <a:xfrm>
            <a:off x="340199" y="2576311"/>
            <a:ext cx="8463601" cy="35895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6DE0E-FEF1-B13E-83AF-B57576FA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379" y="1499650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Blip>
                <a:blip r:embed="rId2"/>
              </a:buBlip>
            </a:pPr>
            <a:r>
              <a:rPr lang="en-US" sz="2000" dirty="0" err="1">
                <a:latin typeface="UT Sans" pitchFamily="50" charset="0"/>
              </a:rPr>
              <a:t>Versionarea</a:t>
            </a:r>
            <a:r>
              <a:rPr lang="en-US" sz="2000" dirty="0">
                <a:latin typeface="UT Sans" pitchFamily="50" charset="0"/>
              </a:rPr>
              <a:t> </a:t>
            </a:r>
            <a:r>
              <a:rPr lang="en-US" sz="2000" dirty="0" err="1">
                <a:latin typeface="UT Sans" pitchFamily="50" charset="0"/>
              </a:rPr>
              <a:t>Codului</a:t>
            </a:r>
            <a:endParaRPr lang="en-US" sz="2000" dirty="0">
              <a:latin typeface="UT Sans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781295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Arhitectura</a:t>
            </a:r>
            <a:r>
              <a:rPr lang="en-US" sz="3600" i="1" kern="0" dirty="0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3600" i="1" kern="0" dirty="0" err="1">
                <a:effectLst/>
                <a:latin typeface="UT Sans"/>
                <a:ea typeface="Times New Roman" panose="02020603050405020304" pitchFamily="18" charset="0"/>
                <a:cs typeface="Calibri" panose="020F0502020204030204" pitchFamily="34" charset="0"/>
              </a:rPr>
              <a:t>Aplicației</a:t>
            </a:r>
            <a:endParaRPr lang="en-US" sz="3600" i="1" kern="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78C47-728C-5292-9BCE-BF53DA02CC03}"/>
              </a:ext>
            </a:extLst>
          </p:cNvPr>
          <p:cNvSpPr txBox="1"/>
          <p:nvPr/>
        </p:nvSpPr>
        <p:spPr>
          <a:xfrm>
            <a:off x="611560" y="1899760"/>
            <a:ext cx="8064872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versionarea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utilizat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GitHub,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care am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creat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branch-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diferinte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etape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US" sz="1600" dirty="0">
                <a:effectLst/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o-RO" sz="1600" dirty="0">
                <a:latin typeface="UT Sans"/>
                <a:ea typeface="Calibri" panose="020F0502020204030204" pitchFamily="34" charset="0"/>
                <a:cs typeface="Times New Roman" panose="02020603050405020304" pitchFamily="18" charset="0"/>
              </a:rPr>
              <a:t> Fiecare membru din echipă a lucrat pe un branch separat pentru ca apoi să fie merge-uit în proiectul final.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84E8C-CE2D-78AE-3697-B1F24595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3" y="2770768"/>
            <a:ext cx="5076564" cy="376023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6AB743-1768-E539-1D62-CD792283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3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363959-13A1-CE03-400E-75094C052845}"/>
              </a:ext>
            </a:extLst>
          </p:cNvPr>
          <p:cNvSpPr txBox="1"/>
          <p:nvPr/>
        </p:nvSpPr>
        <p:spPr>
          <a:xfrm>
            <a:off x="647564" y="995911"/>
            <a:ext cx="7848872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Diagramă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ționalităț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ro-RO" sz="3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plicație</a:t>
            </a:r>
            <a:r>
              <a:rPr lang="en-US" sz="3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3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A729A-74BD-23A1-D64D-468338C78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63" y="2436570"/>
            <a:ext cx="7964669" cy="315608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4E663C-3DD0-EBA5-E3A5-20E0C546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571</Words>
  <Application>Microsoft Office PowerPoint</Application>
  <PresentationFormat>On-screen Show (4:3)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UT Sans</vt:lpstr>
      <vt:lpstr>UT Sans Bold</vt:lpstr>
      <vt:lpstr>UT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Luca</cp:lastModifiedBy>
  <cp:revision>35</cp:revision>
  <dcterms:created xsi:type="dcterms:W3CDTF">2017-10-19T09:49:50Z</dcterms:created>
  <dcterms:modified xsi:type="dcterms:W3CDTF">2023-01-23T17:18:15Z</dcterms:modified>
</cp:coreProperties>
</file>