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74" r:id="rId6"/>
    <p:sldId id="275" r:id="rId7"/>
    <p:sldId id="267" r:id="rId8"/>
    <p:sldId id="268" r:id="rId9"/>
    <p:sldId id="276" r:id="rId10"/>
    <p:sldId id="269" r:id="rId11"/>
    <p:sldId id="270" r:id="rId12"/>
    <p:sldId id="272" r:id="rId13"/>
    <p:sldId id="277" r:id="rId14"/>
    <p:sldId id="279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195" autoAdjust="0"/>
  </p:normalViewPr>
  <p:slideViewPr>
    <p:cSldViewPr>
      <p:cViewPr varScale="1">
        <p:scale>
          <a:sx n="109" d="100"/>
          <a:sy n="109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B9E40-A49B-4EA3-A255-C10C0378D68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7030D-27EA-462A-B786-E822BBE6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8B3-6165-46E5-A639-8EF66C1CF256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E2F1-89B4-4202-9F2E-2CE968214A5A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0288-E5C7-44C1-8AA4-CB89A08FF5B4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EED2-31AE-43D8-9045-218EEF368041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4B4-1FCC-4B27-AAB7-ED2FBB1BC58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6D0-CFE8-48F9-94A0-6FF6F69FC979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E583-29A0-4E4A-8214-4F9797CDA1F2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B492-C5F1-4A2E-8F64-9D9E36857720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A464-B4C7-43F2-A80B-B548B28F2637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66-805D-46A7-8A0D-2F557F2EEA0F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5E8-0F57-47BB-AD48-C05F5A8F2603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AFE1-3C23-4AA6-B23B-960DFCA4E1A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 Sans Bold" pitchFamily="50" charset="0"/>
              </a:rPr>
              <a:t>Tea</a:t>
            </a:r>
            <a:r>
              <a:rPr lang="ro-RO" sz="4400" dirty="0">
                <a:latin typeface="UT Sans Bold" pitchFamily="50" charset="0"/>
              </a:rPr>
              <a:t>Web</a:t>
            </a:r>
            <a:endParaRPr lang="en-US" sz="4400" dirty="0">
              <a:latin typeface="UT Sans Bold" pitchFamily="50" charset="0"/>
            </a:endParaRPr>
          </a:p>
          <a:p>
            <a:r>
              <a:rPr lang="en-US" sz="3600" dirty="0">
                <a:latin typeface="UT Sans Bold" pitchFamily="50" charset="0"/>
              </a:rPr>
              <a:t>Application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515939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Olteanu</a:t>
            </a:r>
            <a:r>
              <a:rPr lang="en-US" sz="2400" dirty="0">
                <a:latin typeface="UT Sans Bold" pitchFamily="50" charset="0"/>
              </a:rPr>
              <a:t> Eduard Daniel</a:t>
            </a:r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Momoi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Alexandru</a:t>
            </a:r>
            <a:endParaRPr lang="en-US" sz="24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Teleki</a:t>
            </a:r>
            <a:r>
              <a:rPr lang="en-US" sz="2400" dirty="0">
                <a:latin typeface="UT Sans Bold" pitchFamily="50" charset="0"/>
              </a:rPr>
              <a:t> Ferenc-Tibor</a:t>
            </a:r>
          </a:p>
          <a:p>
            <a:r>
              <a:rPr lang="en-US" sz="2400" dirty="0">
                <a:latin typeface="UT Sans Bold" pitchFamily="50" charset="0"/>
              </a:rPr>
              <a:t>Gheorghe Luca-</a:t>
            </a:r>
            <a:r>
              <a:rPr lang="en-US" sz="2400" dirty="0" err="1">
                <a:latin typeface="UT Sans Bold" pitchFamily="50" charset="0"/>
              </a:rPr>
              <a:t>Teodor</a:t>
            </a:r>
            <a:endParaRPr lang="en-US" sz="2400" dirty="0">
              <a:latin typeface="UT Sans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9DF1A-A7B8-D194-CF0E-339628DC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766895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5220580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Etape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Realizare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diagramelor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U.M.L.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mock-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front-end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segmentelor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atât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front-end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backend):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Sign-Up &amp; Login;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putea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Installere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92469-523A-3670-942F-789F0016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770069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359532" y="1783579"/>
            <a:ext cx="4536504" cy="397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Funcționalitate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Main Page: Login/Sign-up;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Home Page;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Disponibile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3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Salvare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intaller-ului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Selectarea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CEE15-654E-1559-B3B2-284EA9600F0B}"/>
              </a:ext>
            </a:extLst>
          </p:cNvPr>
          <p:cNvSpPr txBox="1"/>
          <p:nvPr/>
        </p:nvSpPr>
        <p:spPr>
          <a:xfrm>
            <a:off x="5218398" y="1802524"/>
            <a:ext cx="4536504" cy="299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Non-</a:t>
            </a:r>
            <a:r>
              <a:rPr lang="en-US" sz="2000" dirty="0" err="1">
                <a:latin typeface="UT Sans" pitchFamily="50" charset="0"/>
              </a:rPr>
              <a:t>funcționale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HTML;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CSS;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DA7B-428C-AE8C-DF14-66982549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2721" y="991755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Configurare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plicație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880828"/>
            <a:ext cx="6336704" cy="13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1: 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Instalare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pip.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curl </a:t>
            </a:r>
            <a:r>
              <a:rPr lang="en-US" sz="1400" u="sng" dirty="0">
                <a:solidFill>
                  <a:srgbClr val="0000FF"/>
                </a:solidFill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https://bootstrap.pypa.io/get-pip.py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-o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apt install python3.10-venv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5804-F6B6-8F57-4C08-90D4DA0EBDFA}"/>
              </a:ext>
            </a:extLst>
          </p:cNvPr>
          <p:cNvSpPr txBox="1"/>
          <p:nvPr/>
        </p:nvSpPr>
        <p:spPr>
          <a:xfrm>
            <a:off x="611560" y="3187750"/>
            <a:ext cx="6336704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2: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creează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un "virtual environment”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folder-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proiectului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python3 -m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E1329-E41B-E5B8-E8F2-392642B40C69}"/>
              </a:ext>
            </a:extLst>
          </p:cNvPr>
          <p:cNvSpPr txBox="1"/>
          <p:nvPr/>
        </p:nvSpPr>
        <p:spPr>
          <a:xfrm>
            <a:off x="601398" y="4063353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3: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activează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“virtual environment-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o-RO" sz="14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Source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/bin/activate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54273-ECD4-3410-73D0-D1C6476865EE}"/>
              </a:ext>
            </a:extLst>
          </p:cNvPr>
          <p:cNvSpPr txBox="1"/>
          <p:nvPr/>
        </p:nvSpPr>
        <p:spPr>
          <a:xfrm>
            <a:off x="601398" y="4709107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4: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pip install -r requirements.txt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6A248-0A49-3451-6686-3112395A7F20}"/>
              </a:ext>
            </a:extLst>
          </p:cNvPr>
          <p:cNvSpPr txBox="1"/>
          <p:nvPr/>
        </p:nvSpPr>
        <p:spPr>
          <a:xfrm>
            <a:off x="647999" y="5354198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5: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run.py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4B83193-36C7-B7DF-3595-6E2F7CC2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431540" y="84430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Testare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503959" y="1679853"/>
            <a:ext cx="817247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am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testing framework Python. Framework-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unealtă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organizarea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executarea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testelor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Python.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E78704-C545-EA68-5363-BDDA9E07D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" y="3134732"/>
            <a:ext cx="8410699" cy="206583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543298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Securitate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9F4AB-4975-E62B-3A7E-1F125889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05" y="1202133"/>
            <a:ext cx="3335590" cy="4273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CA19E6-3721-B0E3-34E4-E869805F6754}"/>
              </a:ext>
            </a:extLst>
          </p:cNvPr>
          <p:cNvSpPr txBox="1"/>
          <p:nvPr/>
        </p:nvSpPr>
        <p:spPr>
          <a:xfrm>
            <a:off x="2330425" y="5529982"/>
            <a:ext cx="448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>
                <a:latin typeface="UT Sans"/>
              </a:rPr>
              <a:t>Un exemplu de securitate implementat de noi</a:t>
            </a:r>
            <a:endParaRPr lang="en-US" dirty="0">
              <a:latin typeface="UT Sans"/>
            </a:endParaRPr>
          </a:p>
          <a:p>
            <a:pPr algn="ctr"/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ce</a:t>
            </a:r>
            <a:r>
              <a:rPr lang="en-US" dirty="0">
                <a:latin typeface="UT Sans"/>
              </a:rPr>
              <a:t> const</a:t>
            </a:r>
            <a:r>
              <a:rPr lang="ro-RO" dirty="0">
                <a:latin typeface="UT Sans"/>
              </a:rPr>
              <a:t>ă în afișarea paginii admin doar dacă </a:t>
            </a:r>
          </a:p>
          <a:p>
            <a:pPr algn="ctr"/>
            <a:r>
              <a:rPr lang="ro-RO" dirty="0">
                <a:latin typeface="UT Sans"/>
              </a:rPr>
              <a:t> user-ul conectat are rol de admin</a:t>
            </a:r>
            <a:r>
              <a:rPr lang="en-US" dirty="0">
                <a:latin typeface="U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08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500398" y="602818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 de </a:t>
            </a:r>
            <a:r>
              <a:rPr lang="en-US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485763" y="1235093"/>
            <a:ext cx="817247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 baza de date am folosit SQLite. 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Am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se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mapează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tabelele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bazei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utilizând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ORM-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ro-RO" dirty="0"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, precum clasa User, Application și Suggestion.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3B9DD4-5442-6B27-6418-778B2BD2A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4" y="2299732"/>
            <a:ext cx="7182581" cy="393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563" y="1428329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Tea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web care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folosește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Flask API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AppStore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pot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regăsi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preferate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o-RO" sz="2000" dirty="0">
              <a:latin typeface="UT Sans Bold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îi oferă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simultan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opta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bundle-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prestabilite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BA05F-F8F6-FA7C-E6E9-81DC934E7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36" y="3481298"/>
            <a:ext cx="2282325" cy="2282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94E01E-CFBD-ED89-6418-EEA2AA17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5850" y="130282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Login Page: Ne-am </a:t>
            </a:r>
            <a:r>
              <a:rPr lang="en-US" sz="2000" dirty="0" err="1">
                <a:latin typeface="UT Sans" pitchFamily="50" charset="0"/>
              </a:rPr>
              <a:t>dorit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oferim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interfață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fi </a:t>
            </a:r>
            <a:r>
              <a:rPr lang="en-US" sz="2000" dirty="0" err="1">
                <a:latin typeface="UT Sans" pitchFamily="50" charset="0"/>
              </a:rPr>
              <a:t>utilizată</a:t>
            </a:r>
            <a:r>
              <a:rPr lang="en-US" sz="2000" dirty="0">
                <a:latin typeface="UT Sans" pitchFamily="50" charset="0"/>
              </a:rPr>
              <a:t> cu </a:t>
            </a:r>
            <a:r>
              <a:rPr lang="en-US" sz="2000" dirty="0" err="1">
                <a:latin typeface="UT Sans" pitchFamily="50" charset="0"/>
              </a:rPr>
              <a:t>ușurință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se </a:t>
            </a:r>
            <a:r>
              <a:rPr lang="en-US" sz="2000" dirty="0" err="1">
                <a:latin typeface="UT Sans" pitchFamily="50" charset="0"/>
              </a:rPr>
              <a:t>înregistra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loga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54955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C42D73-8630-5092-E7F5-AAC6850D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242427-951E-BCC1-79B1-1F54CAE8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6" y="2178225"/>
            <a:ext cx="7835494" cy="36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6709" y="1351894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Landing Page: </a:t>
            </a:r>
            <a:r>
              <a:rPr lang="en-US" sz="2000" dirty="0" err="1">
                <a:latin typeface="UT Sans" pitchFamily="50" charset="0"/>
              </a:rPr>
              <a:t>Obiectivul</a:t>
            </a:r>
            <a:r>
              <a:rPr lang="en-US" sz="2000" dirty="0">
                <a:latin typeface="UT Sans" pitchFamily="50" charset="0"/>
              </a:rPr>
              <a:t> principal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contruirea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unui</a:t>
            </a:r>
            <a:r>
              <a:rPr lang="en-US" sz="2000" dirty="0">
                <a:latin typeface="UT Sans" pitchFamily="50" charset="0"/>
              </a:rPr>
              <a:t> design </a:t>
            </a:r>
            <a:r>
              <a:rPr lang="en-US" sz="2000" dirty="0" err="1">
                <a:latin typeface="UT Sans" pitchFamily="50" charset="0"/>
              </a:rPr>
              <a:t>simplu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intuitiv</a:t>
            </a:r>
            <a:r>
              <a:rPr lang="en-US" sz="2000" dirty="0">
                <a:latin typeface="UT Sans" pitchFamily="50" charset="0"/>
              </a:rPr>
              <a:t>, care le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experiență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ro-RO" sz="2000" dirty="0">
                <a:latin typeface="UT Sans" pitchFamily="50" charset="0"/>
              </a:rPr>
              <a:t>descărcarea </a:t>
            </a:r>
            <a:r>
              <a:rPr lang="en-US" sz="2000" dirty="0" err="1">
                <a:latin typeface="UT Sans" pitchFamily="50" charset="0"/>
              </a:rPr>
              <a:t>aplicațiilor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dorite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3" y="54955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FD67A-AA0B-0049-0F9D-E7B32240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639E2A-88F5-7C75-42A2-86302AF5C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93" y="2486596"/>
            <a:ext cx="7256813" cy="36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9188" y="1253268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Feedback </a:t>
            </a:r>
            <a:r>
              <a:rPr lang="en-US" sz="2000" dirty="0">
                <a:latin typeface="UT Sans" pitchFamily="50" charset="0"/>
              </a:rPr>
              <a:t>Page: 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Am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</a:t>
            </a:r>
            <a:r>
              <a:rPr lang="ro-RO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de a ne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ajut</a:t>
            </a:r>
            <a:r>
              <a:rPr lang="ro-RO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îmbun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ăț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54741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FBEB4-E17D-EDA9-6D73-B679886C73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69" y="2017084"/>
            <a:ext cx="4715510" cy="210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80237-AF6F-7025-95F7-42F5DF910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4234660"/>
            <a:ext cx="5951220" cy="237744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EC08D-AED6-5947-2DCA-A9E16A9D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9188" y="125326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Feedback </a:t>
            </a:r>
            <a:r>
              <a:rPr lang="en-US" sz="2000" dirty="0">
                <a:latin typeface="UT Sans" pitchFamily="50" charset="0"/>
              </a:rPr>
              <a:t>Page:</a:t>
            </a:r>
            <a:r>
              <a:rPr lang="ro-RO" sz="2000" dirty="0">
                <a:latin typeface="UT Sans" pitchFamily="50" charset="0"/>
              </a:rPr>
              <a:t> Am creat un mail al proiectului pentru a primi răspunsurile de la chestionare și pentru a citi feedback-ul primit.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54841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35242-D624-7922-95A3-9F2DD2DE2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9" y="2035935"/>
            <a:ext cx="8625939" cy="362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268487-DE0B-26B3-1110-57208FF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564" y="141816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Management-</a:t>
            </a:r>
            <a:r>
              <a:rPr lang="en-US" sz="2000" dirty="0" err="1">
                <a:latin typeface="UT Sans" pitchFamily="50" charset="0"/>
              </a:rPr>
              <a:t>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Echipei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3" y="759325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47564" y="1883485"/>
            <a:ext cx="8064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management-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board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task-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meistertask</a:t>
            </a:r>
            <a:r>
              <a:rPr lang="en-US" sz="16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imp</a:t>
            </a:r>
            <a:r>
              <a:rPr lang="ro-RO" sz="16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ărțind între noi, fiecare ce lucrează și statusul implementării respective.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8B0AF-69CD-8D15-7BF2-D2B2F37D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3"/>
          <a:stretch/>
        </p:blipFill>
        <p:spPr bwMode="auto">
          <a:xfrm>
            <a:off x="340199" y="2576311"/>
            <a:ext cx="8463601" cy="3589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C6DE0E-FEF1-B13E-83AF-B57576FA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379" y="149965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Versionarea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Codului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781295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11560" y="1899760"/>
            <a:ext cx="8064872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versionarea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GitHub,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branch-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diferinte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etape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o-RO" sz="1600" dirty="0"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Fiecare membru din echipă a lucrat pe un branch separat pentru ca apoi să fie merge-uit în proiectul final.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84E8C-CE2D-78AE-3697-B1F24595E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3" y="2770768"/>
            <a:ext cx="5076564" cy="376023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6AB743-1768-E539-1D62-CD792283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995911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Diagramă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ționalităț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plicație</a:t>
            </a: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29A-74BD-23A1-D64D-468338C78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3" y="2436570"/>
            <a:ext cx="7964669" cy="31560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4E663C-3DD0-EBA5-E3A5-20E0C546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573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Alexandru Momoi</cp:lastModifiedBy>
  <cp:revision>38</cp:revision>
  <dcterms:created xsi:type="dcterms:W3CDTF">2017-10-19T09:49:50Z</dcterms:created>
  <dcterms:modified xsi:type="dcterms:W3CDTF">2023-01-24T10:44:15Z</dcterms:modified>
</cp:coreProperties>
</file>