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763640" y="1397160"/>
            <a:ext cx="6550920" cy="1670040"/>
            <a:chOff x="1763640" y="1397160"/>
            <a:chExt cx="6550920" cy="1670040"/>
          </a:xfrm>
        </p:grpSpPr>
        <p:sp>
          <p:nvSpPr>
            <p:cNvPr id="39" name="CustomShape 2"/>
            <p:cNvSpPr/>
            <p:nvPr/>
          </p:nvSpPr>
          <p:spPr>
            <a:xfrm>
              <a:off x="1763640" y="1397160"/>
              <a:ext cx="3604680" cy="167004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alle Alphabete möglich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400" cy="167004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Jegliches mit selber Anzahl an Zeichen wie Klartextalphabet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200" cy="223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763640" y="3069000"/>
          <a:ext cx="5687640" cy="802440"/>
        </p:xfrm>
        <a:graphic>
          <a:graphicData uri="http://schemas.openxmlformats.org/drawingml/2006/table">
            <a:tbl>
              <a:tblPr/>
              <a:tblGrid>
                <a:gridCol w="1027080"/>
                <a:gridCol w="466092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Folge von Zahlen oder Zeichen, welche im Klartextalphabet enthalten sind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2020-09-11T21:05:36Z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