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523880" y="1397160"/>
            <a:ext cx="6791040" cy="1670400"/>
            <a:chOff x="1523880" y="1397160"/>
            <a:chExt cx="6791040" cy="1670400"/>
          </a:xfrm>
        </p:grpSpPr>
        <p:sp>
          <p:nvSpPr>
            <p:cNvPr id="39" name="CustomShape 2"/>
            <p:cNvSpPr/>
            <p:nvPr/>
          </p:nvSpPr>
          <p:spPr>
            <a:xfrm>
              <a:off x="1523880" y="1397160"/>
              <a:ext cx="3605040" cy="167040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Playfair alphabet 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(A-Z minus J)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 length: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7760" cy="167040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Playfair alphabet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(A-Z minus J)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 length: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560" cy="223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547640" y="3069000"/>
          <a:ext cx="5904000" cy="802440"/>
        </p:xfrm>
        <a:graphic>
          <a:graphicData uri="http://schemas.openxmlformats.org/drawingml/2006/table">
            <a:tbl>
              <a:tblPr/>
              <a:tblGrid>
                <a:gridCol w="888480"/>
                <a:gridCol w="501588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Sequence of numbers or a word that consists of characters from the plaintext alphabet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LibreOffice/6.0.7.3$Linux_X86_64 LibreOffice_project/00m0$Build-3</Application>
  <Words>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2020-09-11T21:01:09Z</dcterms:modified>
  <cp:revision>16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