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"/>
          <p:cNvGrpSpPr/>
          <p:nvPr/>
        </p:nvGrpSpPr>
        <p:grpSpPr>
          <a:xfrm>
            <a:off x="1763640" y="1397160"/>
            <a:ext cx="6551640" cy="1670760"/>
            <a:chOff x="1763640" y="1397160"/>
            <a:chExt cx="6551640" cy="1670760"/>
          </a:xfrm>
        </p:grpSpPr>
        <p:sp>
          <p:nvSpPr>
            <p:cNvPr id="37" name="CustomShape 2"/>
            <p:cNvSpPr/>
            <p:nvPr/>
          </p:nvSpPr>
          <p:spPr>
            <a:xfrm>
              <a:off x="1763640" y="1397160"/>
              <a:ext cx="3605400" cy="167076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jedes mit 36 oder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              weniger Zeichen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Klartextlänge: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" name="CustomShape 3"/>
            <p:cNvSpPr/>
            <p:nvPr/>
          </p:nvSpPr>
          <p:spPr>
            <a:xfrm>
              <a:off x="4097160" y="1397160"/>
              <a:ext cx="4218120" cy="167076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ADFGVX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             ({A,D,F,G,V,X}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Geheimtextlänge: 2n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9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0" name="CustomShape 5"/>
          <p:cNvSpPr/>
          <p:nvPr/>
        </p:nvSpPr>
        <p:spPr>
          <a:xfrm>
            <a:off x="7452360" y="1052640"/>
            <a:ext cx="862920" cy="223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1" name="Table 6"/>
          <p:cNvGraphicFramePr/>
          <p:nvPr/>
        </p:nvGraphicFramePr>
        <p:xfrm>
          <a:off x="1763640" y="3069000"/>
          <a:ext cx="5687640" cy="1173240"/>
        </p:xfrm>
        <a:graphic>
          <a:graphicData uri="http://schemas.openxmlformats.org/drawingml/2006/table">
            <a:tbl>
              <a:tblPr/>
              <a:tblGrid>
                <a:gridCol w="1027080"/>
                <a:gridCol w="466092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Für den Substitutions-Teil: Die ADFGVX-Matrix (erzeugt durch einen Schlüssel der Länge &lt;= 36,  welcher aus Buchstaben des Klartext-Alphabets besteht)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Für den Transpositions-Teil: Zeichenkette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(besteht aus Zeichen des Klartext-Alphabets; 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kann jede Länge &gt; 1 besitzen)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>ben</cp:lastModifiedBy>
  <dcterms:modified xsi:type="dcterms:W3CDTF">2020-09-10T11:24:16Z</dcterms:modified>
  <cp:revision>10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