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"/>
          <p:cNvGrpSpPr/>
          <p:nvPr/>
        </p:nvGrpSpPr>
        <p:grpSpPr>
          <a:xfrm>
            <a:off x="1523880" y="1397160"/>
            <a:ext cx="6791040" cy="1670400"/>
            <a:chOff x="1523880" y="1397160"/>
            <a:chExt cx="6791040" cy="1670400"/>
          </a:xfrm>
        </p:grpSpPr>
        <p:sp>
          <p:nvSpPr>
            <p:cNvPr id="39" name="CustomShape 2"/>
            <p:cNvSpPr/>
            <p:nvPr/>
          </p:nvSpPr>
          <p:spPr>
            <a:xfrm>
              <a:off x="1523880" y="1397160"/>
              <a:ext cx="3605040" cy="1670400"/>
            </a:xfrm>
            <a:prstGeom prst="homePlate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6560" rIns="26640" tIns="53280" bIns="53280" anchor="ctr"/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Plaintext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Alphabet: all alphabets possible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Plaintext length: 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" name="CustomShape 3"/>
            <p:cNvSpPr/>
            <p:nvPr/>
          </p:nvSpPr>
          <p:spPr>
            <a:xfrm>
              <a:off x="4097160" y="1397160"/>
              <a:ext cx="4217760" cy="1670400"/>
            </a:xfrm>
            <a:prstGeom prst="chevron">
              <a:avLst>
                <a:gd name="adj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79920" rIns="26640" tIns="53280" bIns="53280" anchor="ctr"/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Ciphertext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Alphabet: plaintext alphabet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Ciphertext length: n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41" name="Group 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42" name="CustomShape 5"/>
          <p:cNvSpPr/>
          <p:nvPr/>
        </p:nvSpPr>
        <p:spPr>
          <a:xfrm>
            <a:off x="7452360" y="1052640"/>
            <a:ext cx="862560" cy="2230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3" name="Table 6"/>
          <p:cNvGraphicFramePr/>
          <p:nvPr/>
        </p:nvGraphicFramePr>
        <p:xfrm>
          <a:off x="1547640" y="3069000"/>
          <a:ext cx="5904000" cy="802440"/>
        </p:xfrm>
        <a:graphic>
          <a:graphicData uri="http://schemas.openxmlformats.org/drawingml/2006/table">
            <a:tbl>
              <a:tblPr/>
              <a:tblGrid>
                <a:gridCol w="888480"/>
                <a:gridCol w="5015880"/>
              </a:tblGrid>
              <a:tr h="4320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Parameters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6d9f1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Key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One number or one character from the plaintext alphabet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6d9f1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Application>LibreOffice/6.0.7.3$Linux_X86_64 LibreOffice_project/00m0$Build-3</Application>
  <Words>31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2020-09-09T21:05:30Z</dcterms:created>
  <dc:creator>ben</dc:creator>
  <dc:description/>
  <dc:language>en-US</dc:language>
  <cp:lastModifiedBy/>
  <dcterms:modified xsi:type="dcterms:W3CDTF">2020-09-11T21:00:20Z</dcterms:modified>
  <cp:revision>12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