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040" cy="1670400"/>
            <a:chOff x="1523880" y="1397160"/>
            <a:chExt cx="6791040" cy="167040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(A-Z minus J)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 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(A-Z minus J)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8024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 of numbers or a word that consists of characters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2020-09-11T21:00:42Z</dcterms:modified>
  <cp:revision>16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