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040" cy="1670400"/>
            <a:chOff x="1523880" y="1397160"/>
            <a:chExt cx="6791040" cy="167040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040" cy="16704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 alphabets possible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760" cy="16704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plaintext 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560" cy="22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8024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 of numbers or a word that consists of characters from the plaintext 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2020-09-11T21:05:18Z</dcterms:modified>
  <cp:revision>12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