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1" r:id="rId1"/>
  </p:sldMasterIdLst>
  <p:notesMasterIdLst>
    <p:notesMasterId r:id="rId6"/>
  </p:notesMasterIdLst>
  <p:sldIdLst>
    <p:sldId id="256" r:id="rId2"/>
    <p:sldId id="257" r:id="rId3"/>
    <p:sldId id="280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45" d="100"/>
          <a:sy n="45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58F24-389D-43B9-82D4-376FACC88C57}" type="datetimeFigureOut">
              <a:rPr lang="ru-RU" smtClean="0"/>
              <a:t>19.05.2019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A04E3-8941-4C26-A27E-15AD2E2705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38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82749-102B-44AB-B7D6-A481DCC71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30E792-327D-4C6A-9044-DEC3F4573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2E9A84-679F-4A16-9CE8-7A5C3577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1E97-8F65-4404-A09E-0C2F857E442A}" type="datetime1">
              <a:rPr lang="en-US" smtClean="0"/>
              <a:t>5/19/2019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EF1883-9216-4518-A4AF-D5A76996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1D40E7-B97E-477D-8479-94E5EF87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00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122F9-286C-4F8F-B14E-13AF0DCDF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9A7D53-FCEE-4592-85FE-ED4B17C41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6684AB-2E6A-4D9F-A08B-DF8D72B4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F917-6233-421F-BC82-166E8A5E9E3A}" type="datetime1">
              <a:rPr lang="en-US" smtClean="0"/>
              <a:t>5/19/2019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1B07D8-1D42-4ECA-9265-74F137B3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C0A17B-EBAF-4B3D-82F1-1C23ACD3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4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04F27E0-DBDB-45E4-85E0-65DBD2962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E72859-9F31-4CD3-B148-7017DF442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22DBE-924B-4359-8B92-3403E67F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EFB3-C984-48FA-9296-9B4378749FD3}" type="datetime1">
              <a:rPr lang="en-US" smtClean="0"/>
              <a:t>5/19/2019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958039-9E89-48E4-BDED-87BF2E50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18532C-3DC0-43A2-81AF-304AED9A8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0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33C6FB-407A-4560-A998-863D8FC9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E407F-3C2D-4A3A-9DB4-5D1AD4328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140586-5864-40F2-9628-5DCE82E1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D356-2097-4C94-9DB5-7F00804A845D}" type="datetime1">
              <a:rPr lang="en-US" smtClean="0"/>
              <a:t>5/19/2019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53D636-BEDB-4F21-A057-3C7A567D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13C96F-C932-4CB9-BD0B-2B5E2BC4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9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46B4F-625F-4332-BA15-2A87265D1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D8807A-D989-4487-9915-AB8E1FBAF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103E27-58D7-4B53-8716-CB36B6AD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66B6-FC40-4D01-81C3-79CC8ABD4D4B}" type="datetime1">
              <a:rPr lang="en-US" smtClean="0"/>
              <a:t>5/19/2019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ECF815-5A33-4B35-A5FD-303C38B2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F178E6-62A5-4523-AF49-9699F4D9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7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A2857-32C0-4BBA-9651-18811E24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85529F-5CA7-4F74-964B-BFDF94236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E6F30D-C122-4FE2-B943-EF40EE8C1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6E53D1-052D-4460-9D90-574DA989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A650-0576-4C4F-AFCB-5420E3C658A8}" type="datetime1">
              <a:rPr lang="en-US" smtClean="0"/>
              <a:t>5/19/2019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039025-552E-4808-9A32-C21DA1E4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AC7E62-34AA-4BE3-8242-4178C8BC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10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48330C-A48F-42DF-AA65-84453FC3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8E9595-89C3-4F5E-9124-36173D8D1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D5B5B8-33FE-4827-828D-8BF8864A5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BF89EBB-929D-4CB7-9967-7FEFBD66C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5E5AAF7-EA69-4EB1-ABE9-0CBAC47D7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BCA465E-E443-4765-AAE7-B5115828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8976-0D98-499A-9817-720149C2F9EB}" type="datetime1">
              <a:rPr lang="en-US" smtClean="0"/>
              <a:t>5/19/2019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EFBDA8F-347E-4AE9-9ED2-AC90A7C4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0EB6E8B-E039-464A-8AD6-41E68790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3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564549-E539-4290-9DEC-A75DF730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623A22F-A587-4704-8EF8-5491C2CA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AA37-38F8-437C-97CA-F2C767F4B7DB}" type="datetime1">
              <a:rPr lang="en-US" smtClean="0"/>
              <a:t>5/19/2019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26BEA03-4B43-4116-ADD5-3422BCBE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7C181A-25AF-4E3B-9C82-C626692F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2468B7-4CA2-4D19-9493-430C5F58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3453-2DB0-4224-A445-34AEEEC6242A}" type="datetime1">
              <a:rPr lang="en-US" smtClean="0"/>
              <a:t>5/19/2019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89B5313-ED81-4F53-B5F6-712658839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9F997B-9576-4DD3-BFB6-61145B26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7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FA065-E754-4533-9978-DF0172D5D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2AB475-25A9-4D28-86F0-3B0D6349B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B07E45-C502-404A-A5B4-B74FD1607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5D9824-F3EA-48B1-9D37-D8E143FC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A317-F644-4495-BF68-75E24D95BDCA}" type="datetime1">
              <a:rPr lang="en-US" smtClean="0"/>
              <a:t>5/19/2019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F0413B-1FAE-4BD8-9504-94ECBB0C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035B7F-EF55-45B4-95BE-2BA187BB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2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9EF065-0D41-4758-A688-536F2D491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925D90-3540-4452-B663-CAF7F1DDC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C29BEE8-D901-4870-9772-8701D77BB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88412C-B143-44E0-B583-ED8E9171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FEED-8735-4603-AED9-BC0C78EAB3FB}" type="datetime1">
              <a:rPr lang="en-US" smtClean="0"/>
              <a:t>5/19/2019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B475E6-BBF8-4EC8-B6C7-CB47D4B35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FFCE32-169D-4527-8420-0B9BAE27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9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E3C4BA-A3A4-456C-A5ED-19DDE28E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C1E368-89B7-490B-A341-B97F2F81C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956C84-5185-4889-B5BB-B93F1573F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DB58A-7F3B-40F4-AE85-D802C6178203}" type="datetime1">
              <a:rPr lang="en-US" smtClean="0"/>
              <a:t>5/19/2019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F40544-DBA9-4444-94DE-7190A1978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2D1EE4-52A2-4EA9-BF5F-7182A7767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1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0D7B3-1D29-413A-A117-B82354354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3988904"/>
          </a:xfrm>
        </p:spPr>
        <p:txBody>
          <a:bodyPr>
            <a:normAutofit/>
          </a:bodyPr>
          <a:lstStyle/>
          <a:p>
            <a:r>
              <a:rPr lang="ru-RU" sz="2800" dirty="0">
                <a:cs typeface="Times New Roman" panose="02020603050405020304" pitchFamily="18" charset="0"/>
              </a:rPr>
              <a:t>Санкт-Петербургский государственный электротехнический </a:t>
            </a:r>
            <a:br>
              <a:rPr lang="ru-RU" sz="2800" dirty="0">
                <a:cs typeface="Times New Roman" panose="02020603050405020304" pitchFamily="18" charset="0"/>
              </a:rPr>
            </a:br>
            <a:r>
              <a:rPr lang="ru-RU" sz="2800" dirty="0">
                <a:cs typeface="Times New Roman" panose="02020603050405020304" pitchFamily="18" charset="0"/>
              </a:rPr>
              <a:t>университет им. В.И. Ульянова (Ленина)</a:t>
            </a:r>
            <a:br>
              <a:rPr lang="ru-RU" sz="2800" dirty="0">
                <a:cs typeface="Times New Roman" panose="02020603050405020304" pitchFamily="18" charset="0"/>
              </a:rPr>
            </a:br>
            <a:br>
              <a:rPr lang="ru-RU" sz="2800" dirty="0">
                <a:cs typeface="Times New Roman" panose="02020603050405020304" pitchFamily="18" charset="0"/>
              </a:rPr>
            </a:br>
            <a:br>
              <a:rPr lang="ru-RU" sz="2800" dirty="0">
                <a:cs typeface="Times New Roman" panose="02020603050405020304" pitchFamily="18" charset="0"/>
              </a:rPr>
            </a:br>
            <a:r>
              <a:rPr lang="ru-RU" sz="4400" dirty="0"/>
              <a:t>Разработка системы автоматизированной проверки наиболее частых ошибок в научных текстах</a:t>
            </a:r>
            <a:endParaRPr lang="ru-RU" sz="4400" dirty="0"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183FCC-82DD-49D0-A9A4-5D273F23FA72}"/>
              </a:ext>
            </a:extLst>
          </p:cNvPr>
          <p:cNvSpPr txBox="1"/>
          <p:nvPr/>
        </p:nvSpPr>
        <p:spPr>
          <a:xfrm>
            <a:off x="609600" y="4823790"/>
            <a:ext cx="11582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r>
              <a:rPr lang="ru-RU" sz="2800" dirty="0">
                <a:cs typeface="Times New Roman" panose="02020603050405020304" pitchFamily="18" charset="0"/>
              </a:rPr>
              <a:t>Студент: </a:t>
            </a:r>
            <a:r>
              <a:rPr lang="ru-RU" sz="2800" dirty="0" err="1">
                <a:cs typeface="Times New Roman" panose="02020603050405020304" pitchFamily="18" charset="0"/>
              </a:rPr>
              <a:t>Блеес</a:t>
            </a:r>
            <a:r>
              <a:rPr lang="ru-RU" sz="2800" dirty="0">
                <a:cs typeface="Times New Roman" panose="02020603050405020304" pitchFamily="18" charset="0"/>
              </a:rPr>
              <a:t> Эдуард Игоревич</a:t>
            </a:r>
          </a:p>
          <a:p>
            <a:r>
              <a:rPr lang="ru-RU" sz="2800" dirty="0">
                <a:cs typeface="Times New Roman" panose="02020603050405020304" pitchFamily="18" charset="0"/>
              </a:rPr>
              <a:t>Руководитель: ассистент каф. МОЭВМ </a:t>
            </a:r>
            <a:r>
              <a:rPr lang="ru-RU" sz="2800" dirty="0" err="1">
                <a:cs typeface="Times New Roman" panose="02020603050405020304" pitchFamily="18" charset="0"/>
              </a:rPr>
              <a:t>СПбГЭТУ</a:t>
            </a:r>
            <a:r>
              <a:rPr lang="ru-RU" sz="2800" dirty="0">
                <a:cs typeface="Times New Roman" panose="02020603050405020304" pitchFamily="18" charset="0"/>
              </a:rPr>
              <a:t> «ЛЭТИ» </a:t>
            </a:r>
            <a:r>
              <a:rPr lang="ru-RU" sz="2800" dirty="0" err="1">
                <a:cs typeface="Times New Roman" panose="02020603050405020304" pitchFamily="18" charset="0"/>
              </a:rPr>
              <a:t>Заславский</a:t>
            </a:r>
            <a:r>
              <a:rPr lang="ru-RU" sz="2800" dirty="0">
                <a:cs typeface="Times New Roman" panose="02020603050405020304" pitchFamily="18" charset="0"/>
              </a:rPr>
              <a:t> М.М.</a:t>
            </a:r>
          </a:p>
        </p:txBody>
      </p:sp>
    </p:spTree>
    <p:extLst>
      <p:ext uri="{BB962C8B-B14F-4D97-AF65-F5344CB8AC3E}">
        <p14:creationId xmlns:p14="http://schemas.microsoft.com/office/powerpoint/2010/main" val="286761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38A1-F5DB-458C-B19B-782E71A5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43" y="225286"/>
            <a:ext cx="11461898" cy="259742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300" dirty="0">
                <a:cs typeface="Times New Roman" panose="02020603050405020304" pitchFamily="18" charset="0"/>
              </a:rPr>
              <a:t>Цель работы</a:t>
            </a:r>
            <a:br>
              <a:rPr lang="ru-RU" sz="4400" dirty="0">
                <a:latin typeface="+mn-lt"/>
                <a:cs typeface="Times New Roman" panose="02020603050405020304" pitchFamily="18" charset="0"/>
              </a:rPr>
            </a:br>
            <a:r>
              <a:rPr lang="ru-RU" sz="1200" dirty="0">
                <a:latin typeface="+mn-lt"/>
                <a:cs typeface="Times New Roman" panose="02020603050405020304" pitchFamily="18" charset="0"/>
              </a:rPr>
              <a:t> </a:t>
            </a:r>
            <a:br>
              <a:rPr lang="ru-RU" dirty="0">
                <a:latin typeface="+mn-lt"/>
              </a:rPr>
            </a:br>
            <a:r>
              <a:rPr lang="ru-RU" sz="3600" dirty="0">
                <a:latin typeface="+mn-lt"/>
              </a:rPr>
              <a:t>Разработать программу для проверки статьи на соответствие научному стилю и поиску наиболее частых ошибок в ней.</a:t>
            </a:r>
            <a:br>
              <a:rPr lang="ru-RU" sz="3100" dirty="0">
                <a:latin typeface="+mn-lt"/>
                <a:cs typeface="Times New Roman" panose="02020603050405020304" pitchFamily="18" charset="0"/>
              </a:rPr>
            </a:br>
            <a:br>
              <a:rPr lang="ru-RU" sz="3100" dirty="0">
                <a:latin typeface="+mn-lt"/>
                <a:cs typeface="Times New Roman" panose="02020603050405020304" pitchFamily="18" charset="0"/>
              </a:rPr>
            </a:br>
            <a:r>
              <a:rPr lang="ru-RU" sz="5300" dirty="0">
                <a:cs typeface="Times New Roman" panose="02020603050405020304" pitchFamily="18" charset="0"/>
              </a:rPr>
              <a:t>Основные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7A5FB4-D885-4D9E-B6BF-33A7859D4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39" y="2822714"/>
            <a:ext cx="10571922" cy="3776869"/>
          </a:xfrm>
        </p:spPr>
        <p:txBody>
          <a:bodyPr>
            <a:normAutofit/>
          </a:bodyPr>
          <a:lstStyle/>
          <a:p>
            <a:pPr algn="just"/>
            <a:r>
              <a:rPr lang="ru-RU" sz="3200" dirty="0"/>
              <a:t>Исследовать возможности автоматизации проверки научных статей на соответствие научному стилю;</a:t>
            </a:r>
          </a:p>
          <a:p>
            <a:pPr algn="just"/>
            <a:r>
              <a:rPr lang="ru-RU" sz="3200" dirty="0"/>
              <a:t>Провести экспериментальное исследование на статьях для определения допустимых значений критериев;</a:t>
            </a:r>
          </a:p>
          <a:p>
            <a:pPr algn="just"/>
            <a:r>
              <a:rPr lang="ru-RU" sz="3200" dirty="0"/>
              <a:t>Реализовать программный прототип решения.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50917F-A989-441A-A39B-2A07C2CD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8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03360-87F3-4788-9B30-262CA659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52938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cs typeface="Times New Roman" panose="02020603050405020304" pitchFamily="18" charset="0"/>
              </a:rPr>
              <a:t>Метод решения и используемые технологии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6C0054-7248-42E7-BD43-309F2BD8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A14056D-7C8B-4113-8CC9-2C76031A0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908" y="1524000"/>
            <a:ext cx="10638183" cy="4652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600" dirty="0"/>
              <a:t>Решение реализовано в виде веб-приложения</a:t>
            </a:r>
          </a:p>
          <a:p>
            <a:pPr marL="0" indent="0" algn="just">
              <a:buNone/>
            </a:pPr>
            <a:r>
              <a:rPr lang="ru-RU" sz="3600" dirty="0"/>
              <a:t>Используемые технологии:</a:t>
            </a:r>
          </a:p>
          <a:p>
            <a:pPr algn="just"/>
            <a:r>
              <a:rPr lang="en-US" sz="3600" dirty="0"/>
              <a:t>.NET Core</a:t>
            </a:r>
            <a:endParaRPr lang="ru-RU" sz="3600" dirty="0"/>
          </a:p>
          <a:p>
            <a:pPr algn="just"/>
            <a:r>
              <a:rPr lang="en-US" sz="3600" dirty="0"/>
              <a:t>ASP.NET Core MVC</a:t>
            </a:r>
          </a:p>
          <a:p>
            <a:pPr algn="just"/>
            <a:r>
              <a:rPr lang="en-US" sz="3600" dirty="0"/>
              <a:t>Entity Framework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821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60E82-15D6-4396-BE1C-76A0F450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957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cs typeface="Times New Roman" panose="02020603050405020304" pitchFamily="18" charset="0"/>
              </a:rPr>
              <a:t>Результаты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6DA18F-8950-45C8-AF2A-07D924697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063257"/>
            <a:ext cx="11052312" cy="579474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Было проведено исследование возможности автоматизации проверки научных статей на соответствие научному стилю, по результатам которого были выделены критерии проверки статей;</a:t>
            </a:r>
          </a:p>
          <a:p>
            <a:r>
              <a:rPr lang="ru-RU" dirty="0"/>
              <a:t>На основании проведенного обзора и возможностей автоматизации проверки статьи на соответствие научному стилю была построена математическая модель проверки статьи, включающая в себя проверку числовых критериев, и поиск структурных и стилистических ошибок;</a:t>
            </a:r>
          </a:p>
          <a:p>
            <a:r>
              <a:rPr lang="ru-RU" dirty="0"/>
              <a:t>Было проведено экспериментальное исследование на статьях, опубликованных в источниках ВАК или РИНЦ, по результатам которого были определены допустимые значения критериев и была настроена и формализована модель;</a:t>
            </a:r>
          </a:p>
          <a:p>
            <a:r>
              <a:rPr lang="ru-RU" dirty="0"/>
              <a:t>Было проведено экспериментальное исследование на статьях и произведениях других жанров для проверки корректности полученной модели, показавшее корректность разработанной модели проверки;</a:t>
            </a:r>
          </a:p>
          <a:p>
            <a:r>
              <a:rPr lang="ru-RU" dirty="0"/>
              <a:t>Было разработано решение в виде веб-сервиса</a:t>
            </a: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B1A206-5FA7-48CD-8AF9-385F3A9E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936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Красный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1545</TotalTime>
  <Words>193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Санкт-Петербургский государственный электротехнический  университет им. В.И. Ульянова (Ленина)   Разработка системы автоматизированной проверки наиболее частых ошибок в научных текстах</vt:lpstr>
      <vt:lpstr>Цель работы   Разработать программу для проверки статьи на соответствие научному стилю и поиску наиболее частых ошибок в ней.  Основные задачи</vt:lpstr>
      <vt:lpstr>Метод решения и используемые технологии</vt:lpstr>
      <vt:lpstr>Результаты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Blees Eduard</dc:creator>
  <cp:lastModifiedBy>Blees Eduard</cp:lastModifiedBy>
  <cp:revision>108</cp:revision>
  <dcterms:created xsi:type="dcterms:W3CDTF">2017-05-29T14:57:50Z</dcterms:created>
  <dcterms:modified xsi:type="dcterms:W3CDTF">2019-05-19T19:53:24Z</dcterms:modified>
</cp:coreProperties>
</file>