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4660-3C29-4C47-A42B-41F0C76BC349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67AB-7971-4684-9831-ADF7D0FF08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24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4660-3C29-4C47-A42B-41F0C76BC349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67AB-7971-4684-9831-ADF7D0FF08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695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4660-3C29-4C47-A42B-41F0C76BC349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67AB-7971-4684-9831-ADF7D0FF08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825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4660-3C29-4C47-A42B-41F0C76BC349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67AB-7971-4684-9831-ADF7D0FF08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135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4660-3C29-4C47-A42B-41F0C76BC349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67AB-7971-4684-9831-ADF7D0FF08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99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4660-3C29-4C47-A42B-41F0C76BC349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67AB-7971-4684-9831-ADF7D0FF08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62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4660-3C29-4C47-A42B-41F0C76BC349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67AB-7971-4684-9831-ADF7D0FF08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401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4660-3C29-4C47-A42B-41F0C76BC349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67AB-7971-4684-9831-ADF7D0FF08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864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4660-3C29-4C47-A42B-41F0C76BC349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67AB-7971-4684-9831-ADF7D0FF08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60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4660-3C29-4C47-A42B-41F0C76BC349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67AB-7971-4684-9831-ADF7D0FF08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63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4660-3C29-4C47-A42B-41F0C76BC349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67AB-7971-4684-9831-ADF7D0FF08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968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84660-3C29-4C47-A42B-41F0C76BC349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A67AB-7971-4684-9831-ADF7D0FF08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21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Id - 96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65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734" y="1825625"/>
            <a:ext cx="7406532" cy="4351338"/>
          </a:xfrm>
        </p:spPr>
      </p:pic>
    </p:spTree>
    <p:extLst>
      <p:ext uri="{BB962C8B-B14F-4D97-AF65-F5344CB8AC3E}">
        <p14:creationId xmlns:p14="http://schemas.microsoft.com/office/powerpoint/2010/main" val="35477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8062" y="1896269"/>
            <a:ext cx="50958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975" y="2453481"/>
            <a:ext cx="72580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3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212" y="2029619"/>
            <a:ext cx="72675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5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4812" y="2453481"/>
            <a:ext cx="37623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4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052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Panorámica</PresentationFormat>
  <Paragraphs>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Id - 96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Ajuntament de Barcelona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CiberConnecta_19</dc:creator>
  <cp:lastModifiedBy>CiberConnecta_19</cp:lastModifiedBy>
  <cp:revision>4</cp:revision>
  <dcterms:created xsi:type="dcterms:W3CDTF">2024-03-12T12:50:21Z</dcterms:created>
  <dcterms:modified xsi:type="dcterms:W3CDTF">2024-03-12T12:53:30Z</dcterms:modified>
</cp:coreProperties>
</file>