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3" r:id="rId5"/>
    <p:sldId id="256" r:id="rId6"/>
    <p:sldId id="260" r:id="rId7"/>
    <p:sldId id="259" r:id="rId8"/>
    <p:sldId id="261" r:id="rId9"/>
    <p:sldId id="262" r:id="rId10"/>
    <p:sldId id="264" r:id="rId11"/>
    <p:sldId id="265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9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55B4-6EA3-EE3E-E7A6-46C6CBB4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26"/>
            <a:ext cx="10515600" cy="5891737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Análisis de Brennan </a:t>
            </a:r>
            <a:r>
              <a:rPr lang="es-ES" dirty="0" err="1"/>
              <a:t>Wyn</a:t>
            </a:r>
            <a:endParaRPr lang="es-ES" dirty="0"/>
          </a:p>
          <a:p>
            <a:pPr marL="0" indent="0" algn="ctr">
              <a:buNone/>
            </a:pPr>
            <a:r>
              <a:rPr lang="es-ES" dirty="0" err="1"/>
              <a:t>User</a:t>
            </a:r>
            <a:r>
              <a:rPr lang="es-ES" dirty="0"/>
              <a:t> ID = 96</a:t>
            </a:r>
          </a:p>
        </p:txBody>
      </p:sp>
    </p:spTree>
    <p:extLst>
      <p:ext uri="{BB962C8B-B14F-4D97-AF65-F5344CB8AC3E}">
        <p14:creationId xmlns:p14="http://schemas.microsoft.com/office/powerpoint/2010/main" val="279484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- Cantidad de Transacciones realizadas y declinadas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6612-7DDA-C841-EC1E-1C7C5B7822FB}"/>
              </a:ext>
            </a:extLst>
          </p:cNvPr>
          <p:cNvSpPr txBox="1"/>
          <p:nvPr/>
        </p:nvSpPr>
        <p:spPr>
          <a:xfrm>
            <a:off x="6526635" y="1963024"/>
            <a:ext cx="4899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Transacciones realizadas</a:t>
            </a:r>
            <a:r>
              <a:rPr lang="es-ES" dirty="0"/>
              <a:t>: </a:t>
            </a:r>
            <a:r>
              <a:rPr lang="es-ES" b="1" dirty="0">
                <a:solidFill>
                  <a:srgbClr val="00B050"/>
                </a:solidFill>
              </a:rPr>
              <a:t>CUMPLE</a:t>
            </a:r>
            <a:endParaRPr lang="es-ES" u="sng" dirty="0"/>
          </a:p>
          <a:p>
            <a:r>
              <a:rPr lang="es-ES" dirty="0"/>
              <a:t>El usuario 96 a realizado 25 transacciones a lo largo de los años.</a:t>
            </a:r>
          </a:p>
          <a:p>
            <a:endParaRPr lang="es-ES" dirty="0"/>
          </a:p>
          <a:p>
            <a:r>
              <a:rPr lang="es-ES" dirty="0"/>
              <a:t>Su media de transacciones al año </a:t>
            </a:r>
            <a:r>
              <a:rPr lang="es-ES" b="1" dirty="0"/>
              <a:t>cumple con el target</a:t>
            </a:r>
            <a:r>
              <a:rPr lang="es-ES" dirty="0"/>
              <a:t> de la empresa de conseguir 10 transacciones al año por usuario.</a:t>
            </a:r>
          </a:p>
          <a:p>
            <a:endParaRPr lang="es-ES" dirty="0"/>
          </a:p>
          <a:p>
            <a:r>
              <a:rPr lang="es-ES" u="sng" dirty="0"/>
              <a:t>Transacciones declinadas</a:t>
            </a:r>
            <a:r>
              <a:rPr lang="es-ES" dirty="0"/>
              <a:t>: </a:t>
            </a:r>
            <a:r>
              <a:rPr lang="es-ES" b="1" dirty="0">
                <a:solidFill>
                  <a:srgbClr val="00B050"/>
                </a:solidFill>
              </a:rPr>
              <a:t>CUMPLE</a:t>
            </a:r>
            <a:endParaRPr lang="es-ES" dirty="0"/>
          </a:p>
          <a:p>
            <a:r>
              <a:rPr lang="es-ES" dirty="0"/>
              <a:t>El usuario no ha tenido ninguna transacción declinada. </a:t>
            </a:r>
            <a:r>
              <a:rPr lang="es-ES" b="1" dirty="0"/>
              <a:t>Cumple con el target</a:t>
            </a:r>
            <a:r>
              <a:rPr lang="es-ES" dirty="0"/>
              <a:t> de la empresa de 2 o menos.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A8B921-2EF8-B71C-917B-DE7B9A91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19" y="1963024"/>
            <a:ext cx="5470271" cy="4189995"/>
          </a:xfrm>
        </p:spPr>
      </p:pic>
    </p:spTree>
    <p:extLst>
      <p:ext uri="{BB962C8B-B14F-4D97-AF65-F5344CB8AC3E}">
        <p14:creationId xmlns:p14="http://schemas.microsoft.com/office/powerpoint/2010/main" val="34299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- Max/Min precio de productos comprados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752"/>
            <a:ext cx="10515600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E845-267E-2302-1AF8-62F320A906F8}"/>
              </a:ext>
            </a:extLst>
          </p:cNvPr>
          <p:cNvSpPr txBox="1"/>
          <p:nvPr/>
        </p:nvSpPr>
        <p:spPr>
          <a:xfrm>
            <a:off x="1065402" y="5385732"/>
            <a:ext cx="987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usuario ha comprado productos de valores muy diferentes. En su caso los productos:</a:t>
            </a:r>
          </a:p>
          <a:p>
            <a:r>
              <a:rPr lang="es-ES" b="1" dirty="0"/>
              <a:t>Max = 195,94$ - </a:t>
            </a:r>
            <a:r>
              <a:rPr lang="es-ES" b="1" dirty="0" err="1"/>
              <a:t>Winterfell</a:t>
            </a:r>
            <a:endParaRPr lang="es-ES" b="1" dirty="0"/>
          </a:p>
          <a:p>
            <a:r>
              <a:rPr lang="es-ES" b="1" dirty="0"/>
              <a:t>Min = 9,24$ - </a:t>
            </a:r>
            <a:r>
              <a:rPr lang="es-ES" b="1" dirty="0" err="1"/>
              <a:t>Tarly</a:t>
            </a:r>
            <a:r>
              <a:rPr lang="es-ES" b="1" dirty="0"/>
              <a:t> Stark</a:t>
            </a:r>
          </a:p>
        </p:txBody>
      </p:sp>
    </p:spTree>
    <p:extLst>
      <p:ext uri="{BB962C8B-B14F-4D97-AF65-F5344CB8AC3E}">
        <p14:creationId xmlns:p14="http://schemas.microsoft.com/office/powerpoint/2010/main" val="15368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-Ubicación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078"/>
            <a:ext cx="6636391" cy="3943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048238-F94B-A8ED-96DE-CFE9D9AA2012}"/>
              </a:ext>
            </a:extLst>
          </p:cNvPr>
          <p:cNvSpPr txBox="1"/>
          <p:nvPr/>
        </p:nvSpPr>
        <p:spPr>
          <a:xfrm>
            <a:off x="7860484" y="3017090"/>
            <a:ext cx="3607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País: </a:t>
            </a:r>
            <a:r>
              <a:rPr lang="en-GB" dirty="0"/>
              <a:t>EEUU.</a:t>
            </a:r>
            <a:endParaRPr lang="en-GB" b="1" dirty="0"/>
          </a:p>
          <a:p>
            <a:r>
              <a:rPr lang="en-GB" b="1" dirty="0"/>
              <a:t>Estado: </a:t>
            </a:r>
            <a:r>
              <a:rPr lang="en-GB" dirty="0"/>
              <a:t>North Carolina</a:t>
            </a:r>
            <a:endParaRPr lang="en-GB" b="1" dirty="0"/>
          </a:p>
          <a:p>
            <a:r>
              <a:rPr lang="en-GB" b="1" dirty="0"/>
              <a:t>Ciudad: </a:t>
            </a:r>
            <a:r>
              <a:rPr lang="en-GB" dirty="0"/>
              <a:t>Raleigh</a:t>
            </a:r>
            <a:endParaRPr lang="en-GB" b="1" dirty="0"/>
          </a:p>
          <a:p>
            <a:endParaRPr lang="en-GB" dirty="0"/>
          </a:p>
          <a:p>
            <a:r>
              <a:rPr lang="es-ES" dirty="0"/>
              <a:t>El usuario se encuentra en la región con </a:t>
            </a:r>
            <a:r>
              <a:rPr lang="es-ES" b="1" dirty="0"/>
              <a:t>mas densidad </a:t>
            </a:r>
            <a:r>
              <a:rPr lang="es-ES" dirty="0"/>
              <a:t>de usuarios de la empresa, la </a:t>
            </a:r>
            <a:r>
              <a:rPr lang="es-ES" b="1" dirty="0"/>
              <a:t>East </a:t>
            </a:r>
            <a:r>
              <a:rPr lang="es-ES" b="1" dirty="0" err="1"/>
              <a:t>Coast</a:t>
            </a:r>
            <a:r>
              <a:rPr lang="es-ES" b="1" dirty="0"/>
              <a:t> </a:t>
            </a:r>
            <a:r>
              <a:rPr lang="es-ES" dirty="0"/>
              <a:t>de </a:t>
            </a:r>
            <a:r>
              <a:rPr lang="es-ES" b="1" dirty="0"/>
              <a:t>EEUU.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5270B-4602-3EFA-3A61-ADCCB1F9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38" y="2985683"/>
            <a:ext cx="2495987" cy="2400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E146F4-4791-A5AD-EE0B-B1025B96F021}"/>
              </a:ext>
            </a:extLst>
          </p:cNvPr>
          <p:cNvSpPr/>
          <p:nvPr/>
        </p:nvSpPr>
        <p:spPr>
          <a:xfrm>
            <a:off x="6418956" y="4082013"/>
            <a:ext cx="377504" cy="347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5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-Valor medio de transacciones del usuario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2453481"/>
            <a:ext cx="376237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92E1A-A3EB-FC03-829C-2637813A9000}"/>
              </a:ext>
            </a:extLst>
          </p:cNvPr>
          <p:cNvSpPr txBox="1"/>
          <p:nvPr/>
        </p:nvSpPr>
        <p:spPr>
          <a:xfrm>
            <a:off x="6325299" y="2551837"/>
            <a:ext cx="4056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valor medio de las transacciones del usuario es </a:t>
            </a:r>
            <a:r>
              <a:rPr lang="es-ES" b="1" dirty="0"/>
              <a:t>superior</a:t>
            </a:r>
            <a:r>
              <a:rPr lang="es-ES" dirty="0"/>
              <a:t> al de todas las transacciones.</a:t>
            </a:r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b="1" dirty="0"/>
              <a:t>Usuario 265$ &gt; General 257$</a:t>
            </a:r>
          </a:p>
        </p:txBody>
      </p:sp>
    </p:spTree>
    <p:extLst>
      <p:ext uri="{BB962C8B-B14F-4D97-AF65-F5344CB8AC3E}">
        <p14:creationId xmlns:p14="http://schemas.microsoft.com/office/powerpoint/2010/main" val="363744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178-B9E3-EE79-6BA4-29D42148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-Ubicación y compañía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FC6C6-C4FD-046D-476E-5E8FF649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2" y="2859087"/>
            <a:ext cx="3854042" cy="2284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b="1" dirty="0"/>
              <a:t>Compañía: </a:t>
            </a:r>
            <a:r>
              <a:rPr lang="es-ES" sz="1800" dirty="0"/>
              <a:t>Ut Semper </a:t>
            </a:r>
            <a:r>
              <a:rPr lang="es-ES" sz="1800" dirty="0" err="1"/>
              <a:t>Foundation</a:t>
            </a: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b="1" dirty="0"/>
              <a:t>Ubicación Compañía: </a:t>
            </a:r>
            <a:r>
              <a:rPr lang="es-ES" sz="1800" dirty="0" err="1"/>
              <a:t>Sweden</a:t>
            </a:r>
            <a:endParaRPr lang="es-E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CBAF8-F7E0-2DD5-8F75-9A396CBA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305843"/>
            <a:ext cx="3314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D85F-0EA5-E805-CFFC-E1AF6AE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60"/>
            <a:ext cx="10515600" cy="5841403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14448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47b5c3b-ad09-40e9-8c1c-50baf1fdfe2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WU8bSRD+K2he9sWK5j7yFkiijRayUUBEqwitarprTCdzWD09BC/ij+3j/rKt7h4b2zE2GAeT48GC7urjq7u67CuHi3ZUwvgtVOg8d/ab5nMF8vOe5wycen4u9lPfS3jEEp6EGKQuizmtakZKNHXrPL9yFMghqlPRdlDqA2ny49nAgbJ8B0M9KqBsceCMULZNDaX4B+1iIinZ4fXAwctR2UjQRx4rUKiPvaDlNCYo3rOAbgSmxAUeI1N29j2OGqn6McOEJblLnyRjRZYXsa95aS3VwFy/Xl9qgB00tQJREwA9F4Up84sid9EtstBNPESzthCl6pfk41eXI0l8kzTGIy2+F/wC6BYtKmJOYmt5uXJeDIcSh6D64as54kFTdtWS+eOmkwzfY2FItRJqTHcoCXULPYfXJMZ3siEhG5rgZuZ1V/fy8vXwvPlyIJEEzJ3n7vUZzbSiHpa9Pm4EcGKZGEI3RK3s/BOJTXNKOxrJUe6PDbMvhZzowx8sYN4ho8QZTcV+5PlpCnHogx96cREG2eZ6O0JoO4nbgPz2v39PLJkRGds9jqwUNXBo907+PHlx6Dy2rh6ZOaufKGWuG6fA8yLz8yLJYy/fXD/3s6iu1TcsN6V5wQ+mVx/Q1LCRgpH0v8HtJu7u8H4ygLUQfoiopiAv8dXl9xnXiFsxPC/po/RRLZYToASbg4IjGGmCUfEzOkTPt4yOfcMN+tr8OcRCLRkeNNUIpGgnzExGfwi9zh3MLNyWt72fsHIoyOutuk6h7LSmsthEi9lVj4lw6g6rMP62L7Guof7NIN0Z1lnvXQn3w7ieYjX2VKECbThkKXMGqY3n7JoKORuPb5AdTTdczUSB1lja1uxiqwrcsoRJJgzYOXIj1DcKK8u84KhPENj+8rpfXrfC6wbOhSb0odo1Mqd05Olnl+WLRj6N9DbHlEt0QQhFTEVS7EU5vcUKSNCL1tZL37hoAM71xk0K1oq4X0jB9olHx3+aebf1HIy3FV9uIFuxZiFkAck0yrM0DsM48nO2a7HepRb7wctR1nS1Iq3vEMIDjPt+Naa3WGNuVX72tZXGgD4GEQReGPk8ywJ4wGvrkYpgqDQXC4Ww94N2Mm5j1uov8cM0gLRwPZeDFySFFz6gC/W7oBQl2fn4EC+w/Br9lP41aYL4lNKq7dgZTjeWQN+DnB7nzAlFiQpbBdXIrJ2B5bwk5e/dTGhyz4zzF4LcxGvbUjCUc2ZC5bEcGub6GvnKGVl0pswjesNxUgnfWqxAK1if/o0y7xoHfgo16XpoaeY38rO19E8hCFuPROCHLGIs8RimXpYXSRE8Yj1yJOojuCSO+GJ8et2V5d7bp9Aiuh2jmSYnXoii7hNGLOo7Il4bvljZtWQiyPdBHpyDVE8g4W2iqlsDwgOeAncza+uBReaGPvfJ7yI/9TELUj/ZPNV+q8b0w7LZEGubpr5KaJbL+f9OJ9/Fkam8lk1ltvWBsKMbFuAPHAvB1Zr8cI76mwWjsZqLiVG9WRDJPfpHkwBOVy8TFN05zRwfV3Q4zs5sOjY7HpDdX9IO3nypZxP8uny2LaOwBhuw1M18101838vdMAHI0yefMp6K/Vaz9jvDymMZcbUyIK215UknbG/SYvp+zPo+MTnG3E2pMoIkYxkmcZDG66uiJ/l8XVmLbM8pmW581lrfO22srIChCeO/N//OcWeJ9bir8062ygvDKEwo7rqpm87XWn1TelnkajrVjoDhO6hxiWsSj1Bz5Gvc0/ymZuqZ19f/A4cI5UPTIwAA&quot;"/>
    <we:property name="creatorSessionId" value="&quot;d3257877-028a-40e1-a319-f62a06f03667&quot;"/>
    <we:property name="creatorTenantId" value="&quot;f3e0ce46-6c7a-434c-a607-ead7385c7341&quot;"/>
    <we:property name="creatorUserId" value="&quot;100320036141BAC9&quot;"/>
    <we:property name="datasetId" value="&quot;5e56433e-1bf6-4019-b52c-f6e1a0376d1e&quot;"/>
    <we:property name="embedUrl" value="&quot;/reportEmbed?reportId=c69afb07-8ea4-45fd-bf43-ac958b0a6c6c&amp;config=eyJjbHVzdGVyVXJsIjoiaHR0cHM6Ly9XQUJJLVdFU1QtRVVST1BFLUY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VZWU8jORD+K6hfeIlWfR+8cWpXwyVAjFYjNKp2VwfPdNwtt5shi/LH9nF/2ZbdDUNCIJAAyTCRIsVVtqvqq8t2bqyM11UBw0MYoLVhbZXl9wHI72uO1bNERzs6+nSwefLp6+HmwS6Ry0rxUtTWxo2lQPZRnfO6gULvQMQvFz0LiuIY+nqUQ1Fjz6pQ1qWAgv+D7WRiKdngqGfhdVWUEvSWpwoU6m2vaDqNSbbzh0cSgSl+hafIVEs9waqUqhszjFiU2vSNEpYnaR66Wvm65Ro1Z8/XQo1i26VQwAUpoGmBHzM3z1Mb7Tzx7chBNHNzXqhuSjrcva4k2U1oDCuN12Z2BSQls4xxEuvWlhtrs9+X2AfVDXfHmNtl0Qym0E/LRjI8wdywhOJqSDKUBFFDZ+GIYDyWJYFseDwzlL1GdHi5enhZ/tiWSABn1oY9uiBKzUW/6PzxE4Cz1og+NH3Uzk6/EWzaUlpRygzl1tAYu8PlrT/c3oTOSzSULCNS6AaOG8cQ+i64vhPmvpfM77cDhLqR+BoqH/7371nLZsTGei1DVnABGdRrZ0dnm/vWe/vqnY1r/RPEzLbDGLI0T9w0j9LQSef3z8siqqm1hOmhNA587070NpH6peSM0H8D6abQLlE+BcBMFT5EVVOQFrh7/cvWNR/ykJIldII0yqIcInSCmXnzxsEDWaYXzlO4BlBNuqJt9bT9t3v9u7OgddCrqkyoEivxIfEI0yBN4tD3w8BN2bJhfU5OfvCyxMpGKPL6ElVYILhfVmucyVrzqvi11SMOAV30AvAcP3CzJPFgga77TsUQBtqKiYLofNAT7WPGtv6LXD/2IM5tx87A8aLc8Re4jfzJUYJkl8N9vMLiofZ3/IesW43PQfL25mYsnRuB7vJ5t501BoridLFUMKjM3HtqWTvk/LWfBM3ujLH+RpDzZG1dcIZyLEysAdItV//IQIHBtmq149jyy8yw0UB/Y+1zcke79zkUjd52fQtqztZ1KnbOfG4d+C3cNLp4pPMb/GoD0m8BRHseCejSygLGIodh7CR0Qcq9dzyPHHBxANdkUTZZn/aaolg7XIWrwuM6GjIl8UQVtVdYYy6eqfHM8sWKpqYQwWwL5PYlSLUCDW8eVz1aEBa4CjwvrNsMzBPbdzOX8i5wYxcTL3aj+VvtWz1QLNbN+ijaNvWgobVWjv86v32TpVDZk+XALOsKYUMSJtTvWa0Ktvbk50vUL0zGYyLjt0H11wQk9fOdelvASfQ0oEjmXef4MrUhJ6F+jbq4aNuxWbFAd9+hFVn5Q9xv8LP62WsFRRuwHovtxLXtyHWd1PYjgDRe+ZaxKvE7uB+/90x5ryAePFmQZsby+pZEIUCsfR4KE4K/Tli/pCaHmNoxnYwgSliCUejF4exT0UpeX588i7xeUrJyUIHQ/l7qw8oTamjG8Ov8b89La6ynjUgbWSvH9wM/orprx3Y8ftYyn+mVq2xUXQHDYxA4JTXJRhCZ1uTJ9DT/rVpGCOnG02JWPut/XO8yeTT6H+VE0Ib8HQAA&quot;"/>
    <we:property name="isFiltersActionButtonVisible" value="true"/>
    <we:property name="isVisualContainerHeaderHidden" value="false"/>
    <we:property name="pageDisplayName" value="&quot;ID96&quot;"/>
    <we:property name="pageName" value="&quot;ReportSectionce7c7b0c7b79cf9bf621&quot;"/>
    <we:property name="reportEmbeddedTime" value="&quot;2024-03-12T19:10:21.514Z&quot;"/>
    <we:property name="reportName" value="&quot;Sprint6&quot;"/>
    <we:property name="reportState" value="&quot;CONNECTED&quot;"/>
    <we:property name="reportUrl" value="&quot;/groups/me/reports/c69afb07-8ea4-45fd-bf43-ac958b0a6c6c/ReportSectionce7c7b0c7b79cf9bf621?bookmarkGuid=b38e647e-dfef-4023-a8f9-121efd44bf05&amp;bookmarkUsage=1&amp;ctid=f3e0ce46-6c7a-434c-a607-ead7385c7341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199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PowerPoint Presentation</vt:lpstr>
      <vt:lpstr>Microsoft Power BI</vt:lpstr>
      <vt:lpstr>- Cantidad de Transacciones realizadas y declinadas</vt:lpstr>
      <vt:lpstr>- Max/Min precio de productos comprados</vt:lpstr>
      <vt:lpstr>-Ubicación</vt:lpstr>
      <vt:lpstr>-Valor medio de transacciones del usuario</vt:lpstr>
      <vt:lpstr>-Ubicación y compañía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Albert Carnero</cp:lastModifiedBy>
  <cp:revision>24</cp:revision>
  <dcterms:created xsi:type="dcterms:W3CDTF">2018-06-07T21:39:02Z</dcterms:created>
  <dcterms:modified xsi:type="dcterms:W3CDTF">2024-03-12T20:07:00Z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