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7B0288-322E-4689-BAE6-010FDA942CAA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2969</Words>
  <Application>Microsoft Office PowerPoint</Application>
  <PresentationFormat>On-screen Show (4:3)</PresentationFormat>
  <Paragraphs>748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269</cp:revision>
  <dcterms:created xsi:type="dcterms:W3CDTF">1601-01-01T00:00:00Z</dcterms:created>
  <dcterms:modified xsi:type="dcterms:W3CDTF">2023-03-05T21:03:09Z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