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5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5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5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6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61.xml" ContentType="application/vnd.openxmlformats-officedocument.presentationml.slide+xml"/>
  <Override PartName="/ppt/slides/slide17.xml" ContentType="application/vnd.openxmlformats-officedocument.presentationml.slide+xml"/>
  <Override PartName="/ppt/slides/slide6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918" y="-3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customXml" Target="../customXml/item2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8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2/20/2023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universitar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2022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Semestrul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II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Seriile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13, 14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15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14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16),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3. Seminar - o data la 2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Prezenta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la curs/seminar: nu 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obligatorie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– OBLIGATORIU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): Data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fi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anuntata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principiu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ultima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de curs).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POO (in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Data 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9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2023 la </a:t>
            </a:r>
            <a:r>
              <a:rPr lang="en-US" sz="2400" b="1" strike="noStrike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 smtClean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err="1" smtClean="0">
                <a:latin typeface="Arial"/>
              </a:rPr>
              <a:t>Examen</a:t>
            </a:r>
            <a:r>
              <a:rPr lang="en-US" sz="2400" spc="-1" dirty="0" smtClean="0">
                <a:latin typeface="Arial"/>
              </a:rPr>
              <a:t> LFA (</a:t>
            </a:r>
            <a:r>
              <a:rPr lang="en-US" sz="2400" spc="-1" dirty="0" err="1" smtClean="0">
                <a:latin typeface="Arial"/>
              </a:rPr>
              <a:t>seriile</a:t>
            </a:r>
            <a:r>
              <a:rPr lang="en-US" sz="2400" spc="-1" dirty="0" smtClean="0">
                <a:latin typeface="Arial"/>
              </a:rPr>
              <a:t> 13 </a:t>
            </a:r>
            <a:r>
              <a:rPr lang="en-US" sz="2400" spc="-1" dirty="0" err="1" smtClean="0">
                <a:latin typeface="Arial"/>
              </a:rPr>
              <a:t>si</a:t>
            </a:r>
            <a:r>
              <a:rPr lang="en-US" sz="2400" spc="-1" dirty="0" smtClean="0">
                <a:latin typeface="Arial"/>
              </a:rPr>
              <a:t> 15) in data de 15 </a:t>
            </a:r>
            <a:r>
              <a:rPr lang="en-US" sz="2400" spc="-1" dirty="0" err="1" smtClean="0">
                <a:latin typeface="Arial"/>
              </a:rPr>
              <a:t>iunie</a:t>
            </a:r>
            <a:r>
              <a:rPr lang="en-US" sz="2400" spc="-1" dirty="0" smtClean="0">
                <a:latin typeface="Arial"/>
              </a:rPr>
              <a:t> 2023 la </a:t>
            </a:r>
            <a:r>
              <a:rPr lang="en-US" sz="2400" spc="-1" dirty="0" err="1" smtClean="0">
                <a:latin typeface="Arial"/>
              </a:rPr>
              <a:t>ora</a:t>
            </a:r>
            <a:r>
              <a:rPr lang="en-US" sz="2400" spc="-1" dirty="0" smtClean="0">
                <a:latin typeface="Arial"/>
              </a:rPr>
              <a:t> 8:00</a:t>
            </a: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smtClean="0">
                <a:latin typeface="Arial"/>
              </a:rPr>
              <a:t>In 2 </a:t>
            </a:r>
            <a:r>
              <a:rPr lang="en-US" sz="2400" b="0" strike="noStrike" spc="-1" dirty="0" err="1" smtClean="0">
                <a:latin typeface="Arial"/>
              </a:rPr>
              <a:t>saptamani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datele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acestea</a:t>
            </a:r>
            <a:r>
              <a:rPr lang="en-US" sz="2400" b="0" strike="noStrike" spc="-1" dirty="0" smtClean="0">
                <a:latin typeface="Arial"/>
              </a:rPr>
              <a:t> </a:t>
            </a:r>
            <a:r>
              <a:rPr lang="en-US" sz="2400" b="0" strike="noStrike" spc="-1" dirty="0" err="1" smtClean="0">
                <a:latin typeface="Arial"/>
              </a:rPr>
              <a:t>sunt</a:t>
            </a:r>
            <a:r>
              <a:rPr lang="en-US" sz="2400" b="0" strike="noStrike" spc="-1" dirty="0" smtClean="0">
                <a:latin typeface="Arial"/>
              </a:rPr>
              <a:t> fixate/</a:t>
            </a:r>
            <a:r>
              <a:rPr lang="en-US" sz="2400" b="0" strike="noStrike" spc="-1" dirty="0" err="1" smtClean="0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92500" lnSpcReduction="2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Laborator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notare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mai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“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clara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Seminar: 0.5 bonus la nota de la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scris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pentru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max. 20% din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studenti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Prezenta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la curs: 0.5 bonus la nota de la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scris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pentru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primii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20%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dintre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000000"/>
                </a:solidFill>
                <a:latin typeface="Calibri"/>
              </a:rPr>
              <a:t>studenti</a:t>
            </a:r>
            <a:r>
              <a:rPr lang="en-US" sz="3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100" b="0" strike="noStrike" spc="-1" dirty="0" smtClean="0">
                <a:solidFill>
                  <a:srgbClr val="000000"/>
                </a:solidFill>
                <a:latin typeface="Calibri"/>
              </a:rPr>
              <a:t>conform </a:t>
            </a:r>
            <a:r>
              <a:rPr lang="en-US" sz="3100" b="0" strike="noStrike" spc="-1" dirty="0" err="1" smtClean="0">
                <a:solidFill>
                  <a:srgbClr val="000000"/>
                </a:solidFill>
                <a:latin typeface="Calibri"/>
              </a:rPr>
              <a:t>scorurilor</a:t>
            </a:r>
            <a:r>
              <a:rPr lang="en-US" sz="3100" b="0" strike="noStrike" spc="-1" dirty="0" smtClean="0">
                <a:solidFill>
                  <a:srgbClr val="000000"/>
                </a:solidFill>
                <a:latin typeface="Calibri"/>
              </a:rPr>
              <a:t> KAHOOT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bonusuri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dupa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ce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se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promoveaza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examenul</a:t>
            </a:r>
            <a:r>
              <a:rPr lang="en-US" sz="31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100" b="0" strike="noStrike" spc="-1" dirty="0" err="1">
                <a:solidFill>
                  <a:srgbClr val="FF0000"/>
                </a:solidFill>
                <a:latin typeface="Calibri"/>
              </a:rPr>
              <a:t>scris</a:t>
            </a:r>
            <a:endParaRPr lang="en-US" sz="3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8000" lnSpcReduction="2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Cine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predă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?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(13, 15)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Andrei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ăun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(14)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Bouruc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latin typeface="Arial"/>
              </a:rPr>
              <a:t>Liviu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131, 132), </a:t>
            </a:r>
            <a:r>
              <a:rPr lang="en-US" sz="2800" spc="-1" dirty="0" smtClean="0">
                <a:solidFill>
                  <a:srgbClr val="000000"/>
                </a:solidFill>
                <a:latin typeface="Arial"/>
              </a:rPr>
              <a:t>TBA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(133,134,14,15)</a:t>
            </a: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Eduard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Szmeteanca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1311, 1312, 1321, 1322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Octavian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</a:rPr>
              <a:t>Comanescu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</a:rPr>
              <a:t> – 1331, 1332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Marius </a:t>
            </a:r>
            <a:r>
              <a:rPr lang="en-US" sz="2800" spc="-1" dirty="0" err="1">
                <a:solidFill>
                  <a:srgbClr val="000000"/>
                </a:solidFill>
              </a:rPr>
              <a:t>Micluta</a:t>
            </a:r>
            <a:r>
              <a:rPr lang="en-US" sz="2800" spc="-1" dirty="0">
                <a:solidFill>
                  <a:srgbClr val="000000"/>
                </a:solidFill>
              </a:rPr>
              <a:t> – </a:t>
            </a:r>
            <a:r>
              <a:rPr lang="en-US" sz="2800" spc="-1" dirty="0" err="1" smtClean="0">
                <a:solidFill>
                  <a:srgbClr val="000000"/>
                </a:solidFill>
              </a:rPr>
              <a:t>Campeanu</a:t>
            </a:r>
            <a:r>
              <a:rPr lang="en-US" sz="2800" spc="-1" dirty="0" smtClean="0">
                <a:solidFill>
                  <a:srgbClr val="000000"/>
                </a:solidFill>
              </a:rPr>
              <a:t> – 1511, 1512</a:t>
            </a:r>
          </a:p>
          <a:p>
            <a:pPr marL="378000" indent="-37764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Se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defini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un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unic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forma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131popescu 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unde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popescu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familie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131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este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Daca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sunt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mai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multi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studenti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cu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acelasi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nume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grupa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respectiva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adaugati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initiala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/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initialele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prenumelui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132: 132ilief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</a:rPr>
              <a:t>132ilieg</a:t>
            </a: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 smtClean="0">
                <a:solidFill>
                  <a:srgbClr val="000000"/>
                </a:solidFill>
                <a:latin typeface="Arial"/>
              </a:rPr>
              <a:t>133: 133sumurduct </a:t>
            </a:r>
            <a:r>
              <a:rPr lang="en-US" sz="2600" spc="-1" dirty="0" err="1" smtClean="0">
                <a:solidFill>
                  <a:srgbClr val="000000"/>
                </a:solidFill>
                <a:latin typeface="Arial"/>
              </a:rPr>
              <a:t>si</a:t>
            </a:r>
            <a:r>
              <a:rPr lang="en-US" sz="2600" spc="-1" dirty="0" smtClean="0">
                <a:solidFill>
                  <a:srgbClr val="000000"/>
                </a:solidFill>
                <a:latin typeface="Arial"/>
              </a:rPr>
              <a:t> 133sumurduca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Bjarne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Stroustrup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în 1979 la Bell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Laboratories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6 revizii: 1998 ISO, 2003 (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corrigendum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2011 (</a:t>
            </a:r>
            <a:r>
              <a:rPr lang="ro-RO" sz="2000" b="0" strike="noStrike" spc="-1" dirty="0" smtClean="0">
                <a:solidFill>
                  <a:srgbClr val="FF0000"/>
                </a:solidFill>
                <a:latin typeface="Calibri"/>
              </a:rPr>
              <a:t>C++11/0x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2014 (C++14/1y), 2017 (</a:t>
            </a:r>
            <a:r>
              <a:rPr lang="ro-RO" sz="2000" b="0" strike="noStrike" spc="-1" dirty="0" smtClean="0">
                <a:solidFill>
                  <a:srgbClr val="FF0000"/>
                </a:solidFill>
                <a:latin typeface="Calibri"/>
              </a:rPr>
              <a:t>C++ 17/1z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), 2020 (C++20/2a)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Următoarea plănuită în 2023 (C++23)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o-RO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Versiunea 1998: Standard C++, </a:t>
            </a:r>
            <a:r>
              <a:rPr lang="ro-RO" sz="2000" b="0" strike="noStrike" spc="-1" dirty="0" err="1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000" b="0" strike="noStrike" spc="-1" dirty="0" smtClean="0">
                <a:solidFill>
                  <a:srgbClr val="000000"/>
                </a:solidFill>
                <a:latin typeface="Calibri"/>
              </a:rPr>
              <a:t>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96912" y="1722437"/>
            <a:ext cx="8646840" cy="5837238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o-RO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400" b="0" strike="noStrike" spc="-1" dirty="0" err="1" smtClean="0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spc="-1" dirty="0" smtClean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400" spc="-1" dirty="0" smtClean="0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o-RO" sz="2400" b="0" strike="noStrike" spc="-1" dirty="0" smtClean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Lucruri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bine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stiut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studenti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</a:rPr>
              <a:t>https://fmi.unibuc.ro/regulamente/</a:t>
            </a:r>
            <a:endParaRPr lang="en-US" sz="20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privind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activitatea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studenților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UB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regulament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etică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și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Arial"/>
              </a:rPr>
              <a:t>profesionalism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la FMI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3779837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43800" y="6065837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3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incidente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minore</a:t>
            </a:r>
            <a:r>
              <a:rPr lang="en-US" sz="18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= un incident major =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exmatriculare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68312" y="4084637"/>
            <a:ext cx="3442728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Majoritatea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pot fi considerate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Limbaje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destul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cunoscute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care nu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OO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sunt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Arial"/>
              </a:rPr>
              <a:t>Go,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Julia,  Rust. …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1712" y="2253240"/>
            <a:ext cx="40767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3C41E4-D6CD-4473-B8CB-06ACE6EA67C0}"/>
</file>

<file path=customXml/itemProps2.xml><?xml version="1.0" encoding="utf-8"?>
<ds:datastoreItem xmlns:ds="http://schemas.openxmlformats.org/officeDocument/2006/customXml" ds:itemID="{F3E75286-CEBF-486E-8565-A28EE9017020}"/>
</file>

<file path=customXml/itemProps3.xml><?xml version="1.0" encoding="utf-8"?>
<ds:datastoreItem xmlns:ds="http://schemas.openxmlformats.org/officeDocument/2006/customXml" ds:itemID="{6119839A-5C53-47C4-9BF2-E80E8712FE6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4966</Words>
  <Application>Microsoft Office PowerPoint</Application>
  <PresentationFormat>Custom</PresentationFormat>
  <Paragraphs>1036</Paragraphs>
  <Slides>66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Windows User</cp:lastModifiedBy>
  <cp:revision>111</cp:revision>
  <dcterms:modified xsi:type="dcterms:W3CDTF">2023-02-20T15:37:35Z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0x01010065BDA878BB4C6E4BB265875F962DE36F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