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322" r:id="rId7"/>
    <p:sldId id="328" r:id="rId8"/>
    <p:sldId id="262" r:id="rId9"/>
    <p:sldId id="325" r:id="rId10"/>
    <p:sldId id="267" r:id="rId11"/>
    <p:sldId id="269" r:id="rId12"/>
    <p:sldId id="276" r:id="rId13"/>
    <p:sldId id="277" r:id="rId14"/>
    <p:sldId id="278" r:id="rId15"/>
    <p:sldId id="279" r:id="rId16"/>
    <p:sldId id="33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10619-802D-4C6D-A5A6-8A7D234F1F1B}" v="9" dt="2023-04-10T09:31:09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2B410619-802D-4C6D-A5A6-8A7D234F1F1B}"/>
    <pc:docChg chg="modSld">
      <pc:chgData name="ANCA MADALINA DOBROVAT" userId="S::anca.dobrovat@unibuc.ro::418a3c67-18b7-4c53-a114-ddac729b7caa" providerId="AD" clId="Web-{2B410619-802D-4C6D-A5A6-8A7D234F1F1B}" dt="2023-04-10T09:31:09.786" v="7" actId="20577"/>
      <pc:docMkLst>
        <pc:docMk/>
      </pc:docMkLst>
      <pc:sldChg chg="modSp">
        <pc:chgData name="ANCA MADALINA DOBROVAT" userId="S::anca.dobrovat@unibuc.ro::418a3c67-18b7-4c53-a114-ddac729b7caa" providerId="AD" clId="Web-{2B410619-802D-4C6D-A5A6-8A7D234F1F1B}" dt="2023-04-10T09:31:09.786" v="7" actId="20577"/>
        <pc:sldMkLst>
          <pc:docMk/>
          <pc:sldMk cId="0" sldId="284"/>
        </pc:sldMkLst>
        <pc:spChg chg="mod">
          <ac:chgData name="ANCA MADALINA DOBROVAT" userId="S::anca.dobrovat@unibuc.ro::418a3c67-18b7-4c53-a114-ddac729b7caa" providerId="AD" clId="Web-{2B410619-802D-4C6D-A5A6-8A7D234F1F1B}" dt="2023-04-10T09:31:09.786" v="7" actId="20577"/>
          <ac:spMkLst>
            <pc:docMk/>
            <pc:sldMk cId="0" sldId="284"/>
            <ac:spMk id="297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2022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&lt;&lt;d1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Moştenirea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si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funcţiile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Funcțiile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membre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statice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se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comportă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exact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ca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și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funcțiile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membre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nestatice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>
                <a:latin typeface="Times New Roman"/>
                <a:ea typeface="Arial" charset="0"/>
                <a:cs typeface="Times New Roman"/>
              </a:rPr>
              <a:t>Se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moștenesc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în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clasa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derivată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Redefinirea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unei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membre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statice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duce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la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ascunderea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celorlalte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supraîncărcări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Schimbarea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signaturii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unei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din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clasa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de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bază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duce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la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ascunderea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celorlalte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versiuni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ale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funcției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.</a:t>
            </a:r>
            <a:endParaRPr lang="en-US" sz="2400" dirty="0">
              <a:latin typeface="Times New Roman"/>
              <a:ea typeface="Arial" charset="0"/>
              <a:cs typeface="Times New Roman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Dar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: O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funcție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membră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statică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Arial" charset="0"/>
                <a:cs typeface="Times New Roman"/>
              </a:rPr>
              <a:t>nu </a:t>
            </a:r>
            <a:r>
              <a:rPr lang="vi-VN" sz="2400" b="1" dirty="0" err="1">
                <a:solidFill>
                  <a:srgbClr val="FF0000"/>
                </a:solidFill>
                <a:latin typeface="Times New Roman"/>
                <a:ea typeface="Arial" charset="0"/>
                <a:cs typeface="Times New Roman"/>
              </a:rPr>
              <a:t>poate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imes New Roman"/>
                <a:ea typeface="Arial" charset="0"/>
                <a:cs typeface="Times New Roman"/>
              </a:rPr>
              <a:t>fi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imes New Roman"/>
                <a:ea typeface="Arial" charset="0"/>
                <a:cs typeface="Times New Roman"/>
              </a:rPr>
              <a:t>virtuală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ambiguitate</a:t>
            </a:r>
            <a:r>
              <a:rPr lang="en-US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Operatorii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Downcasting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FB06FE-D35B-4C2D-AE75-B42D55B359F2}"/>
</file>

<file path=customXml/itemProps2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5688</Words>
  <Application>Microsoft Office PowerPoint</Application>
  <PresentationFormat>Custom</PresentationFormat>
  <Paragraphs>1020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179</cp:revision>
  <dcterms:modified xsi:type="dcterms:W3CDTF">2023-04-10T09:31:14Z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