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8124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156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947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49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15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623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33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020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4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21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1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15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397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840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841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2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16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367ED3-6866-4DB2-A780-21BB1B90FD2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BBBB92-E09F-42C7-B0BF-A371B4E9CE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387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tree.DecisionTreeRegressor.html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mean_squared_error.html" TargetMode="External"/><Relationship Id="rId5" Type="http://schemas.openxmlformats.org/officeDocument/2006/relationships/hyperlink" Target="https://www.kaggle.com/hellbuoy/car-price-prediction" TargetMode="External"/><Relationship Id="rId4" Type="http://schemas.openxmlformats.org/officeDocument/2006/relationships/hyperlink" Target="https://www.geeksforgeeks.org/python-decision-tree-regression-using-sklear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60F5-B736-4A6E-BA15-E74BEF2F5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Predikcia ceny áut na základe ich parametrov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C69E-A7B8-417E-A416-B965BA801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</p:spTree>
    <p:extLst>
      <p:ext uri="{BB962C8B-B14F-4D97-AF65-F5344CB8AC3E}">
        <p14:creationId xmlns:p14="http://schemas.microsoft.com/office/powerpoint/2010/main" val="32899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98A1-8EE4-4FBE-83EA-4808E137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81" y="0"/>
            <a:ext cx="10018713" cy="1752599"/>
          </a:xfrm>
        </p:spPr>
        <p:txBody>
          <a:bodyPr/>
          <a:lstStyle/>
          <a:p>
            <a:r>
              <a:rPr lang="sk-SK" dirty="0"/>
              <a:t>Pracovanie s dátami II.</a:t>
            </a:r>
            <a:br>
              <a:rPr lang="sk-SK" dirty="0"/>
            </a:br>
            <a:r>
              <a:rPr lang="sk-SK" dirty="0"/>
              <a:t>Vylepšenie modelu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3E6D4-A5C4-491B-90E1-C860FB0A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90" y="1536183"/>
            <a:ext cx="10526694" cy="15962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19207A-225B-4235-975A-F2C3DB2A05F9}"/>
              </a:ext>
            </a:extLst>
          </p:cNvPr>
          <p:cNvSpPr/>
          <p:nvPr/>
        </p:nvSpPr>
        <p:spPr>
          <a:xfrm>
            <a:off x="1239684" y="1556310"/>
            <a:ext cx="481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4EE07-F28D-46FE-87A5-DEFB903FE47D}"/>
              </a:ext>
            </a:extLst>
          </p:cNvPr>
          <p:cNvSpPr/>
          <p:nvPr/>
        </p:nvSpPr>
        <p:spPr>
          <a:xfrm>
            <a:off x="6749721" y="3114522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68774E-B624-41DA-9965-10C0441562E7}"/>
              </a:ext>
            </a:extLst>
          </p:cNvPr>
          <p:cNvSpPr/>
          <p:nvPr/>
        </p:nvSpPr>
        <p:spPr>
          <a:xfrm>
            <a:off x="1193297" y="3123494"/>
            <a:ext cx="54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4568D7-FF9A-42D0-B3AE-7FEC4B37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26" y="3576187"/>
            <a:ext cx="4676775" cy="2657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BF3BE2-5236-44BF-8210-52B7A8136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16" y="3446618"/>
            <a:ext cx="3886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A073-8D14-4181-AE8F-88254B07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ADE7-1768-4E0F-A32A-85541326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8035"/>
            <a:ext cx="10296564" cy="4169736"/>
          </a:xfrm>
        </p:spPr>
        <p:txBody>
          <a:bodyPr/>
          <a:lstStyle/>
          <a:p>
            <a:r>
              <a:rPr lang="sk-SK" dirty="0"/>
              <a:t>Základný model fungoval s úspešnosťou -&gt; 83,85 %. Priemerná odchýlka odhadovanej ceny -&gt; 2625€.</a:t>
            </a:r>
            <a:br>
              <a:rPr lang="sk-SK" dirty="0"/>
            </a:br>
            <a:endParaRPr lang="sk-SK" dirty="0"/>
          </a:p>
          <a:p>
            <a:r>
              <a:rPr lang="sk-SK" dirty="0"/>
              <a:t>Po zvýšení hĺbky stromu a pridaní parametrov sa zvýšila úspešnosť -&gt; 87.22 %. </a:t>
            </a:r>
            <a:br>
              <a:rPr lang="sk-SK" dirty="0"/>
            </a:br>
            <a:r>
              <a:rPr lang="sk-SK" dirty="0"/>
              <a:t>Priemerná odchýlka predikovanej ceny sa znížila na priemer -&gt; 2339€.</a:t>
            </a:r>
            <a:br>
              <a:rPr lang="sk-SK" dirty="0"/>
            </a:br>
            <a:endParaRPr lang="sk-SK" dirty="0"/>
          </a:p>
          <a:p>
            <a:r>
              <a:rPr lang="sk-SK" dirty="0"/>
              <a:t>Model považujem za pomerne úspešný a spoľahlivý.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07977-D9B3-491C-8155-5A12D017EC52}"/>
              </a:ext>
            </a:extLst>
          </p:cNvPr>
          <p:cNvSpPr txBox="1">
            <a:spLocks/>
          </p:cNvSpPr>
          <p:nvPr/>
        </p:nvSpPr>
        <p:spPr>
          <a:xfrm>
            <a:off x="9462273" y="5578544"/>
            <a:ext cx="2318601" cy="694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Bc. Eduard Gábel</a:t>
            </a:r>
          </a:p>
        </p:txBody>
      </p:sp>
    </p:spTree>
    <p:extLst>
      <p:ext uri="{BB962C8B-B14F-4D97-AF65-F5344CB8AC3E}">
        <p14:creationId xmlns:p14="http://schemas.microsoft.com/office/powerpoint/2010/main" val="318286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B66C-62BE-4265-AFE0-F92B461F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FB66-ECFC-424C-820D-2E4B73ED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05" y="1869557"/>
            <a:ext cx="10541113" cy="3893290"/>
          </a:xfrm>
        </p:spPr>
        <p:txBody>
          <a:bodyPr>
            <a:normAutofit/>
          </a:bodyPr>
          <a:lstStyle/>
          <a:p>
            <a:r>
              <a:rPr lang="sk-SK" dirty="0">
                <a:hlinkClick r:id="rId2"/>
              </a:rPr>
              <a:t>https://scikit-learn.org/stable/modules/tree.html</a:t>
            </a:r>
            <a:endParaRPr lang="sk-SK" dirty="0"/>
          </a:p>
          <a:p>
            <a:r>
              <a:rPr lang="sk-SK" dirty="0">
                <a:hlinkClick r:id="rId3"/>
              </a:rPr>
              <a:t>https://scikit-learn.org/stable/modules/generated/sklearn.tree.DecisionTreeRegressor.html</a:t>
            </a:r>
            <a:endParaRPr lang="sk-SK" dirty="0"/>
          </a:p>
          <a:p>
            <a:r>
              <a:rPr lang="sk-SK" dirty="0">
                <a:hlinkClick r:id="rId4"/>
              </a:rPr>
              <a:t>https://www.geeksforgeeks.org/python-decision-tree-regression-using-sklearn/</a:t>
            </a:r>
            <a:endParaRPr lang="sk-SK" dirty="0"/>
          </a:p>
          <a:p>
            <a:r>
              <a:rPr lang="sk-SK" dirty="0">
                <a:hlinkClick r:id="rId5"/>
              </a:rPr>
              <a:t>https://www.kaggle.com/hellbuoy/car-price-prediction</a:t>
            </a:r>
            <a:endParaRPr lang="sk-SK" dirty="0"/>
          </a:p>
          <a:p>
            <a:r>
              <a:rPr lang="sk-SK" dirty="0">
                <a:hlinkClick r:id="rId6"/>
              </a:rPr>
              <a:t>https://scikit-learn.org/stable/modules/generated/sklearn.metrics.mean_squared_error.html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844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2DAC-DE06-4EE5-A46B-1AC74FA3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Ciele: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9EF4-908F-424F-A931-366F83CE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124201"/>
          </a:xfrm>
        </p:spPr>
        <p:txBody>
          <a:bodyPr/>
          <a:lstStyle/>
          <a:p>
            <a:r>
              <a:rPr lang="sk-SK" dirty="0"/>
              <a:t>Využitie neurónovej siete na základe jej hlbokého učenia (</a:t>
            </a:r>
            <a:r>
              <a:rPr lang="sk-SK" dirty="0" err="1"/>
              <a:t>Deep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/>
              <a:t>Na základe </a:t>
            </a:r>
            <a:r>
              <a:rPr lang="sk-SK" dirty="0" err="1"/>
              <a:t>datasetu</a:t>
            </a:r>
            <a:r>
              <a:rPr lang="sk-SK" dirty="0"/>
              <a:t> odhadnúť, akú cenu bude mať nasledujúci záznam auta, na základe jeho parametrov</a:t>
            </a:r>
          </a:p>
          <a:p>
            <a:endParaRPr lang="sk-SK" dirty="0"/>
          </a:p>
          <a:p>
            <a:r>
              <a:rPr lang="sk-SK" dirty="0"/>
              <a:t>Optimalizácia modelu pre lepšie výsledky</a:t>
            </a:r>
          </a:p>
        </p:txBody>
      </p:sp>
    </p:spTree>
    <p:extLst>
      <p:ext uri="{BB962C8B-B14F-4D97-AF65-F5344CB8AC3E}">
        <p14:creationId xmlns:p14="http://schemas.microsoft.com/office/powerpoint/2010/main" val="28873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3BE0-206A-41C7-9292-21C7A96E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06" y="0"/>
            <a:ext cx="10018713" cy="1752599"/>
          </a:xfrm>
        </p:spPr>
        <p:txBody>
          <a:bodyPr/>
          <a:lstStyle/>
          <a:p>
            <a:r>
              <a:rPr lang="sk-SK" dirty="0"/>
              <a:t>Princíp fungovania neurónovej siete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F70F-88E0-4699-8108-C92ED88D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998" y="1994483"/>
            <a:ext cx="6409729" cy="4177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/>
              <a:t>Predspracovanie dát a inicializácia siete</a:t>
            </a:r>
          </a:p>
          <a:p>
            <a:pPr marL="0" indent="0">
              <a:buNone/>
            </a:pPr>
            <a:r>
              <a:rPr lang="sk-SK" sz="1400" dirty="0"/>
              <a:t>a) Dáta</a:t>
            </a:r>
          </a:p>
          <a:p>
            <a:pPr marL="0" indent="0">
              <a:buNone/>
            </a:pPr>
            <a:r>
              <a:rPr lang="sk-SK" sz="1400" dirty="0"/>
              <a:t>b) Parametre</a:t>
            </a:r>
          </a:p>
          <a:p>
            <a:pPr marL="0" indent="0">
              <a:buNone/>
            </a:pPr>
            <a:r>
              <a:rPr lang="sk-SK" sz="1400" dirty="0"/>
              <a:t>c) Váhy</a:t>
            </a:r>
          </a:p>
          <a:p>
            <a:pPr marL="0" indent="0">
              <a:buNone/>
            </a:pPr>
            <a:br>
              <a:rPr lang="sk-SK" dirty="0"/>
            </a:br>
            <a:r>
              <a:rPr lang="sk-SK" sz="1800" dirty="0"/>
              <a:t>Trénovanie</a:t>
            </a:r>
          </a:p>
          <a:p>
            <a:pPr marL="0" indent="0">
              <a:buNone/>
            </a:pPr>
            <a:r>
              <a:rPr lang="sk-SK" sz="1400" dirty="0"/>
              <a:t>a)Forward Propagation</a:t>
            </a:r>
          </a:p>
          <a:p>
            <a:pPr marL="0" indent="0">
              <a:buNone/>
            </a:pPr>
            <a:r>
              <a:rPr lang="sk-SK" sz="1400" dirty="0"/>
              <a:t>b) </a:t>
            </a:r>
            <a:r>
              <a:rPr lang="sk-SK" sz="1400" dirty="0" err="1"/>
              <a:t>Backward</a:t>
            </a:r>
            <a:r>
              <a:rPr lang="sk-SK" sz="1400" dirty="0"/>
              <a:t> Propagation</a:t>
            </a:r>
          </a:p>
          <a:p>
            <a:pPr marL="0" indent="0">
              <a:buNone/>
            </a:pPr>
            <a:r>
              <a:rPr lang="sk-SK" sz="1400" dirty="0"/>
              <a:t>c) Aktualizácia váh</a:t>
            </a:r>
          </a:p>
          <a:p>
            <a:pPr marL="0" indent="0">
              <a:buNone/>
            </a:pPr>
            <a:endParaRPr lang="sk-SK" sz="1700" dirty="0"/>
          </a:p>
          <a:p>
            <a:pPr marL="0" indent="0">
              <a:buNone/>
            </a:pPr>
            <a:r>
              <a:rPr lang="sk-SK" sz="1700" dirty="0"/>
              <a:t>Po natrénovaní sa sieť vyskúša na testovacích dátach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50B592-8C99-4B57-A1E4-183F1D2D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58" y="2438399"/>
            <a:ext cx="46672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1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06B3-F22F-4E9A-A5FA-5101C2CB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992" y="0"/>
            <a:ext cx="10018713" cy="1752599"/>
          </a:xfrm>
        </p:spPr>
        <p:txBody>
          <a:bodyPr/>
          <a:lstStyle/>
          <a:p>
            <a:r>
              <a:rPr lang="sk-SK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96CB-3A79-4CFC-8504-444C5E34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88376"/>
            <a:ext cx="10277055" cy="2818351"/>
          </a:xfrm>
        </p:spPr>
        <p:txBody>
          <a:bodyPr/>
          <a:lstStyle/>
          <a:p>
            <a:r>
              <a:rPr lang="sk-SK" dirty="0"/>
              <a:t>Súbor údajov o aute</a:t>
            </a:r>
          </a:p>
          <a:p>
            <a:r>
              <a:rPr lang="sk-SK" dirty="0"/>
              <a:t>Súbor pozostáva z 206 údajov pričom každý údaj má 25 parametrov a ID označenie záznamu</a:t>
            </a:r>
          </a:p>
          <a:p>
            <a:r>
              <a:rPr lang="sk-SK" dirty="0"/>
              <a:t>Parametre pre auto sú počet valcov, zdvihový objem, poháňaná sústava, typu motora, typ paliva, výkon hp, spotreba v meste, mimo mesta, cena atď.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8C555-D6D6-456B-876A-FF875110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" y="4487439"/>
            <a:ext cx="12047617" cy="16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6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450A-FDA9-456E-968C-A037987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50" y="0"/>
            <a:ext cx="10018713" cy="1752599"/>
          </a:xfrm>
        </p:spPr>
        <p:txBody>
          <a:bodyPr/>
          <a:lstStyle/>
          <a:p>
            <a:r>
              <a:rPr lang="sk-SK" dirty="0"/>
              <a:t>Pomocné informatívne grafy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12CD-8435-468E-956C-B186F611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250" y="1601971"/>
            <a:ext cx="3162116" cy="1607289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Graf počtu áut značky v mojom datasete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29F9F-752C-40B0-A5B6-FF498459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8632"/>
            <a:ext cx="6042317" cy="314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D2B6BB-4795-4CE4-B36D-C52048BD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" y="3058632"/>
            <a:ext cx="5964343" cy="31436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31BDD-EDAA-41D3-B9F3-B61DF709CDFA}"/>
              </a:ext>
            </a:extLst>
          </p:cNvPr>
          <p:cNvSpPr txBox="1">
            <a:spLocks/>
          </p:cNvSpPr>
          <p:nvPr/>
        </p:nvSpPr>
        <p:spPr>
          <a:xfrm>
            <a:off x="7766594" y="1601970"/>
            <a:ext cx="3162116" cy="160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k-SK" dirty="0"/>
              <a:t>Graf priemernej ceny značky na auto</a:t>
            </a:r>
          </a:p>
        </p:txBody>
      </p:sp>
    </p:spTree>
    <p:extLst>
      <p:ext uri="{BB962C8B-B14F-4D97-AF65-F5344CB8AC3E}">
        <p14:creationId xmlns:p14="http://schemas.microsoft.com/office/powerpoint/2010/main" val="19016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A76C-F9CD-4FB2-9DF2-5BC1416A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fontAlgn="base"/>
            <a:r>
              <a:rPr lang="sk-SK" dirty="0"/>
              <a:t>Decision Tree -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F3FD5F-B324-4132-9A55-2009C074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160939"/>
          </a:xfrm>
        </p:spPr>
        <p:txBody>
          <a:bodyPr/>
          <a:lstStyle/>
          <a:p>
            <a:pPr marL="0" indent="0">
              <a:buNone/>
            </a:pPr>
            <a:r>
              <a:rPr lang="sk-SK" sz="2000" dirty="0"/>
              <a:t>Pre svoj projekt som vybral regresívny rozhodovací strom (RRS). RRS je nástroj rozhodovania, ktorý využíva stromovú štruktúru. Model berie do úvahy všetky možnosti správnych výsledkov (medzivýsledky), vrátane výstupných a vstupných výsledkov.</a:t>
            </a:r>
          </a:p>
          <a:p>
            <a:pPr marL="0" indent="0">
              <a:buNone/>
            </a:pPr>
            <a:r>
              <a:rPr lang="sk-SK" sz="2000" dirty="0"/>
              <a:t>Python-</a:t>
            </a:r>
            <a:r>
              <a:rPr lang="sk-SK" sz="2000" dirty="0" err="1"/>
              <a:t>ová</a:t>
            </a:r>
            <a:r>
              <a:rPr lang="sk-SK" sz="2000" dirty="0"/>
              <a:t> knižnica “</a:t>
            </a:r>
            <a:r>
              <a:rPr lang="sk-SK" sz="2000" i="1" dirty="0" err="1"/>
              <a:t>sklearn</a:t>
            </a:r>
            <a:r>
              <a:rPr lang="sk-SK" sz="2000" dirty="0"/>
              <a:t>“</a:t>
            </a:r>
          </a:p>
          <a:p>
            <a:pPr marL="0" indent="0">
              <a:buNone/>
            </a:pPr>
            <a:r>
              <a:rPr lang="sk-SK" sz="2000" dirty="0"/>
              <a:t>Algoritmus rozhodovacieho stromu patrí do kategórie “</a:t>
            </a:r>
            <a:r>
              <a:rPr lang="sk-SK" sz="2000" i="1" dirty="0" err="1"/>
              <a:t>supervised</a:t>
            </a:r>
            <a:r>
              <a:rPr lang="sk-SK" sz="2000" i="1" dirty="0"/>
              <a:t> </a:t>
            </a:r>
            <a:r>
              <a:rPr lang="sk-SK" sz="2000" i="1" dirty="0" err="1"/>
              <a:t>learning</a:t>
            </a:r>
            <a:r>
              <a:rPr lang="sk-SK" sz="2000" i="1" dirty="0"/>
              <a:t> </a:t>
            </a:r>
            <a:r>
              <a:rPr lang="sk-SK" sz="2000" i="1" dirty="0" err="1"/>
              <a:t>algorithms</a:t>
            </a:r>
            <a:r>
              <a:rPr lang="sk-SK" sz="2000" dirty="0"/>
              <a:t>“ (dohliadajúci učiaci algoritmus). Jeho výhodou je </a:t>
            </a:r>
            <a:r>
              <a:rPr lang="sk-SK" sz="2000" dirty="0" err="1"/>
              <a:t>rekurzia</a:t>
            </a:r>
            <a:r>
              <a:rPr lang="sk-SK" sz="2000" dirty="0"/>
              <a:t>. Kvôli stromovej štruktúre má možnosť sa pri počítaní vrátiť späť a hľadať inú cestu pre lepší výsledok.</a:t>
            </a:r>
          </a:p>
          <a:p>
            <a:pPr marL="0" indent="0">
              <a:buNone/>
            </a:pPr>
            <a:r>
              <a:rPr lang="sk-SK" sz="2000" i="1" dirty="0"/>
              <a:t>Vetva reprezentuje výsledok uzla , ktorý obsahuje:</a:t>
            </a:r>
          </a:p>
          <a:p>
            <a:r>
              <a:rPr lang="sk-SK" sz="2000" i="1" dirty="0"/>
              <a:t>Podmienku</a:t>
            </a:r>
          </a:p>
          <a:p>
            <a:r>
              <a:rPr lang="sk-SK" sz="2000" i="1" dirty="0"/>
              <a:t>Výsledok </a:t>
            </a:r>
          </a:p>
          <a:p>
            <a:pPr marL="0" indent="0">
              <a:buNone/>
            </a:pPr>
            <a:endParaRPr lang="sk-SK" sz="2000" i="1" dirty="0"/>
          </a:p>
          <a:p>
            <a:pPr marL="0" indent="0">
              <a:buNone/>
            </a:pPr>
            <a:endParaRPr lang="sk-SK" sz="2000" i="1" dirty="0"/>
          </a:p>
          <a:p>
            <a:endParaRPr lang="sk-SK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40BA5-7BDC-49FD-92F9-E5FEEF11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8" y="5413056"/>
            <a:ext cx="5971262" cy="10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3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E4CC-102F-4B4F-A146-987F5E7F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098"/>
            <a:ext cx="10018713" cy="1752599"/>
          </a:xfrm>
        </p:spPr>
        <p:txBody>
          <a:bodyPr/>
          <a:lstStyle/>
          <a:p>
            <a:r>
              <a:rPr lang="sk-SK" dirty="0"/>
              <a:t>Decision Tree 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0D6-01E7-46C9-9707-D6CEC419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47128"/>
            <a:ext cx="10018713" cy="2562446"/>
          </a:xfrm>
        </p:spPr>
        <p:txBody>
          <a:bodyPr/>
          <a:lstStyle/>
          <a:p>
            <a:r>
              <a:rPr lang="sk-SK" dirty="0"/>
              <a:t>Regresia rozhodovacieho stromu sleduje vlastnosti objektu a trénuje model zo štruktúry stromu, aby mohol v budúcnosti predpovedať údaje. To s akou presnosťou bude predpovedať výsledky závisí od jeho hĺbky		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1D810F-7FA6-400E-AB08-92BEF03D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49" y="2987749"/>
            <a:ext cx="6461052" cy="38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22F5FC-16F0-42B7-B3FC-E2833CC1C488}"/>
              </a:ext>
            </a:extLst>
          </p:cNvPr>
          <p:cNvSpPr txBox="1">
            <a:spLocks/>
          </p:cNvSpPr>
          <p:nvPr/>
        </p:nvSpPr>
        <p:spPr>
          <a:xfrm>
            <a:off x="1484309" y="3429000"/>
            <a:ext cx="5009357" cy="2562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sk-S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2CBF93-E189-46AD-A754-583FE775B290}"/>
              </a:ext>
            </a:extLst>
          </p:cNvPr>
          <p:cNvSpPr txBox="1">
            <a:spLocks/>
          </p:cNvSpPr>
          <p:nvPr/>
        </p:nvSpPr>
        <p:spPr>
          <a:xfrm>
            <a:off x="1384894" y="2935416"/>
            <a:ext cx="4711106" cy="2891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RRS vracia hodno </a:t>
            </a:r>
            <a:r>
              <a:rPr lang="sk-SK" dirty="0" err="1"/>
              <a:t>true</a:t>
            </a:r>
            <a:r>
              <a:rPr lang="sk-SK" dirty="0"/>
              <a:t>/false,</a:t>
            </a:r>
            <a:br>
              <a:rPr lang="sk-SK" dirty="0"/>
            </a:br>
            <a:r>
              <a:rPr lang="sk-SK" dirty="0"/>
              <a:t>na základe parametrov objektu</a:t>
            </a:r>
          </a:p>
          <a:p>
            <a:r>
              <a:rPr lang="sk-SK" dirty="0"/>
              <a:t>Na obrázku je štruktúra rozhodovacieho stromu</a:t>
            </a:r>
          </a:p>
          <a:p>
            <a:r>
              <a:rPr lang="sk-SK" dirty="0"/>
              <a:t>Uvedený príklad má hĺbku 1</a:t>
            </a:r>
          </a:p>
        </p:txBody>
      </p:sp>
    </p:spTree>
    <p:extLst>
      <p:ext uri="{BB962C8B-B14F-4D97-AF65-F5344CB8AC3E}">
        <p14:creationId xmlns:p14="http://schemas.microsoft.com/office/powerpoint/2010/main" val="90714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A584-AF64-4A57-A0F6-E2DD8466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Predspracovanie dát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44130-2DE3-4307-AA49-5A639057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3" y="1513700"/>
            <a:ext cx="499110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1E4DD-BE91-4FD2-BBF9-8212F076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53" y="4488269"/>
            <a:ext cx="3333750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2E219-AE6B-4C65-9EE6-0336C34E6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438" y="1667816"/>
            <a:ext cx="4410075" cy="51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357E87-10FB-4BB7-87A5-088D7942D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094" y="3507417"/>
            <a:ext cx="6788048" cy="25956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CB8C78-0827-4F8C-82E8-613BDB97C93B}"/>
              </a:ext>
            </a:extLst>
          </p:cNvPr>
          <p:cNvSpPr/>
          <p:nvPr/>
        </p:nvSpPr>
        <p:spPr>
          <a:xfrm>
            <a:off x="177298" y="829269"/>
            <a:ext cx="49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E8046-DC10-434F-A51F-A8576258072F}"/>
              </a:ext>
            </a:extLst>
          </p:cNvPr>
          <p:cNvSpPr/>
          <p:nvPr/>
        </p:nvSpPr>
        <p:spPr>
          <a:xfrm>
            <a:off x="2445769" y="3856850"/>
            <a:ext cx="5464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E4E86-E8C4-4F41-88B1-EDF7DA46404D}"/>
              </a:ext>
            </a:extLst>
          </p:cNvPr>
          <p:cNvSpPr/>
          <p:nvPr/>
        </p:nvSpPr>
        <p:spPr>
          <a:xfrm>
            <a:off x="5994810" y="1044053"/>
            <a:ext cx="498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17917-6FBD-4A52-9C03-2F9D7BE0398A}"/>
              </a:ext>
            </a:extLst>
          </p:cNvPr>
          <p:cNvSpPr/>
          <p:nvPr/>
        </p:nvSpPr>
        <p:spPr>
          <a:xfrm>
            <a:off x="5303989" y="2770301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36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883B-3630-4DA2-B29A-6134173F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809750"/>
          </a:xfrm>
        </p:spPr>
        <p:txBody>
          <a:bodyPr/>
          <a:lstStyle/>
          <a:p>
            <a:r>
              <a:rPr lang="sk-SK" dirty="0"/>
              <a:t>Pracovanie s dátami I.</a:t>
            </a:r>
            <a:br>
              <a:rPr lang="sk-SK" dirty="0"/>
            </a:br>
            <a:r>
              <a:rPr lang="sk-SK" dirty="0"/>
              <a:t>DecisionTreeRegressor()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224E3-8A3A-4712-B026-49731B7AFD8D}"/>
              </a:ext>
            </a:extLst>
          </p:cNvPr>
          <p:cNvSpPr/>
          <p:nvPr/>
        </p:nvSpPr>
        <p:spPr>
          <a:xfrm>
            <a:off x="1444026" y="1458089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B6CDB-95CC-4AD7-9EA0-FA6C56D93FEB}"/>
              </a:ext>
            </a:extLst>
          </p:cNvPr>
          <p:cNvSpPr/>
          <p:nvPr/>
        </p:nvSpPr>
        <p:spPr>
          <a:xfrm>
            <a:off x="1442839" y="3423511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F162B3-B589-4878-8668-5C5C6176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14" y="1794736"/>
            <a:ext cx="6648450" cy="1628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C03D69-F286-496C-A533-6E24B1E7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14" y="3608731"/>
            <a:ext cx="4743450" cy="23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6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217</TotalTime>
  <Words>470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Predikcia ceny áut na základe ich parametrov</vt:lpstr>
      <vt:lpstr>Ciele:</vt:lpstr>
      <vt:lpstr>Princíp fungovania neurónovej siete</vt:lpstr>
      <vt:lpstr>Dataset</vt:lpstr>
      <vt:lpstr>Pomocné informatívne grafy</vt:lpstr>
      <vt:lpstr>Decision Tree - Regression</vt:lpstr>
      <vt:lpstr>Decision Tree - Regression</vt:lpstr>
      <vt:lpstr>Predspracovanie dát </vt:lpstr>
      <vt:lpstr>Pracovanie s dátami I. DecisionTreeRegressor()</vt:lpstr>
      <vt:lpstr>Pracovanie s dátami II. Vylepšenie modelu</vt:lpstr>
      <vt:lpstr>Záver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ceny áut na základe ich parametrov</dc:title>
  <dc:creator>edi.gieci@gmail.com</dc:creator>
  <cp:lastModifiedBy>edi.gieci@gmail.com</cp:lastModifiedBy>
  <cp:revision>21</cp:revision>
  <dcterms:created xsi:type="dcterms:W3CDTF">2020-05-08T09:21:20Z</dcterms:created>
  <dcterms:modified xsi:type="dcterms:W3CDTF">2020-05-08T13:44:19Z</dcterms:modified>
</cp:coreProperties>
</file>