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ustri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ustri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BR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BR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22171" y="4988033"/>
            <a:ext cx="173624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Eduardo Gatti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Felipe Steffens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Jardson Luiz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Matheus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Pedro Henrique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03058" y="942795"/>
            <a:ext cx="549294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 Técnico em Desenvolvimento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Sistemas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43638" y="-2029004"/>
            <a:ext cx="6900863" cy="5943599"/>
          </a:xfrm>
          <a:prstGeom prst="teardrop">
            <a:avLst>
              <a:gd fmla="val 100000" name="adj"/>
            </a:avLst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937" y="352624"/>
            <a:ext cx="4069088" cy="228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9744075" y="-1087280"/>
            <a:ext cx="3328988" cy="2787494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25" y="0"/>
            <a:ext cx="21336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117056" y="2173514"/>
            <a:ext cx="5957887" cy="3014662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359259" y="2365487"/>
            <a:ext cx="14734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endParaRPr b="1" sz="2800">
              <a:solidFill>
                <a:srgbClr val="E4D5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281805" y="3080680"/>
            <a:ext cx="562838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Glass Vision é um site que oferece serviços de vidros e mostra orçamentos bases para o Usuário ter uma ideia de preço.  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9744075" y="-1087280"/>
            <a:ext cx="3328988" cy="2787494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25" y="0"/>
            <a:ext cx="21336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3117054" y="2176134"/>
            <a:ext cx="5957887" cy="3014662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365350" y="2395373"/>
            <a:ext cx="14612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1" sz="2800">
              <a:solidFill>
                <a:srgbClr val="E4D5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3757613" y="2918593"/>
            <a:ext cx="598646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Glass Vision tem o objetivo de fornecer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orçamento somente com medidas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modelo do vidro desejado, evitado o deslocamento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um profissional para esse serviço.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9744075" y="-1087280"/>
            <a:ext cx="3328988" cy="2787494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25" y="0"/>
            <a:ext cx="21336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1704313" y="940529"/>
            <a:ext cx="4132213" cy="2540271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837118" y="1087281"/>
            <a:ext cx="18666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pt-BR" sz="28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b="1" sz="2800">
              <a:solidFill>
                <a:srgbClr val="E4D5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715270" y="1581533"/>
            <a:ext cx="41212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Nossa Home Page 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imagens dos vidros disponíveis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seus respectivos valores.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0" y="0"/>
            <a:ext cx="1704313" cy="369332"/>
          </a:xfrm>
          <a:prstGeom prst="rect">
            <a:avLst/>
          </a:prstGeom>
          <a:solidFill>
            <a:srgbClr val="353539"/>
          </a:solidFill>
          <a:ln cap="flat" cmpd="sng" w="9525">
            <a:solidFill>
              <a:srgbClr val="3535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nitor Samsung UHD UJ59 32&quot; | Samsung Brasil"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3548" y="1043737"/>
            <a:ext cx="6430963" cy="481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775" y="1954575"/>
            <a:ext cx="4415126" cy="2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9744075" y="-1087280"/>
            <a:ext cx="3328988" cy="2787494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25" y="0"/>
            <a:ext cx="21336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/>
          <p:nvPr/>
        </p:nvSpPr>
        <p:spPr>
          <a:xfrm>
            <a:off x="1599087" y="945879"/>
            <a:ext cx="4243180" cy="2511696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089942" y="1074646"/>
            <a:ext cx="136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endParaRPr b="1" sz="2800">
              <a:solidFill>
                <a:srgbClr val="E4D5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704018" y="1597866"/>
            <a:ext cx="403879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Após finalizar a escolha do vidro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é redirecionado para a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página de cadastro. Aqui é onde ele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 seus dados necessários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finalizar o orçamento.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0" y="0"/>
            <a:ext cx="1704313" cy="369332"/>
          </a:xfrm>
          <a:prstGeom prst="rect">
            <a:avLst/>
          </a:prstGeom>
          <a:solidFill>
            <a:srgbClr val="353539"/>
          </a:solidFill>
          <a:ln cap="flat" cmpd="sng" w="9525">
            <a:solidFill>
              <a:srgbClr val="3535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nitor Samsung UHD UJ59 32&quot; | Samsung Brasil"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3548" y="1043737"/>
            <a:ext cx="6430963" cy="481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925" y="1945675"/>
            <a:ext cx="4431648" cy="238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9744075" y="-1087280"/>
            <a:ext cx="3328988" cy="2787494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25" y="0"/>
            <a:ext cx="21336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1070447" y="956246"/>
            <a:ext cx="4473101" cy="2554559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2623798" y="1043737"/>
            <a:ext cx="14091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Serviços</a:t>
            </a:r>
            <a:endParaRPr b="1" sz="2800">
              <a:solidFill>
                <a:srgbClr val="E4D5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0"/>
            <a:ext cx="1704313" cy="369332"/>
          </a:xfrm>
          <a:prstGeom prst="rect">
            <a:avLst/>
          </a:prstGeom>
          <a:solidFill>
            <a:srgbClr val="353539"/>
          </a:solidFill>
          <a:ln cap="flat" cmpd="sng" w="9525">
            <a:solidFill>
              <a:srgbClr val="3535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068614" y="1507540"/>
            <a:ext cx="458375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a escolha dos vidro, o cadastro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feito e as medidas inseridas, faremos 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orçamento aproximado do real valor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serviço.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nitor Samsung UHD UJ59 32&quot; | Samsung Brasil" id="210" name="Google Shape;2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3548" y="1043737"/>
            <a:ext cx="6430963" cy="481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575" y="1941551"/>
            <a:ext cx="4412650" cy="23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-3150017" y="-1770183"/>
            <a:ext cx="1012203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9744075" y="-1087280"/>
            <a:ext cx="3328988" cy="2787494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5525" y="0"/>
            <a:ext cx="21336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0" y="0"/>
            <a:ext cx="184731" cy="369332"/>
          </a:xfrm>
          <a:prstGeom prst="rect">
            <a:avLst/>
          </a:prstGeom>
          <a:solidFill>
            <a:srgbClr val="353539"/>
          </a:solidFill>
          <a:ln cap="flat" cmpd="sng" w="9525">
            <a:solidFill>
              <a:srgbClr val="3535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ml5 Css3 Javascript Logos - Html Css Icon Png Clipart - Large Size Png  Image - PikPng" id="220" name="Google Shape;22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6630" y="2640944"/>
            <a:ext cx="3262469" cy="1155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 - Free social media icons" id="221" name="Google Shape;22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630" y="4068061"/>
            <a:ext cx="965566" cy="1004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 - Ícones Social media e Logos" id="222" name="Google Shape;22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7054" y="4050370"/>
            <a:ext cx="849855" cy="1021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Powerpoint icon PNG and SVG Vector Free Download" id="223" name="Google Shape;22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81768" y="4068060"/>
            <a:ext cx="937331" cy="1004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1052438" y="756288"/>
            <a:ext cx="28708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E4D5A3"/>
                </a:solidFill>
                <a:latin typeface="Lustria"/>
                <a:ea typeface="Lustria"/>
                <a:cs typeface="Lustria"/>
                <a:sym typeface="Lustria"/>
              </a:rPr>
              <a:t>Tecnologias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E4D5A3"/>
                </a:solidFill>
                <a:latin typeface="Lustria"/>
                <a:ea typeface="Lustria"/>
                <a:cs typeface="Lustria"/>
                <a:sym typeface="Lustria"/>
              </a:rPr>
              <a:t> utilizadas</a:t>
            </a:r>
            <a:endParaRPr b="1" sz="4000">
              <a:solidFill>
                <a:srgbClr val="E4D5A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5" name="Google Shape;225;p25"/>
          <p:cNvCxnSpPr/>
          <p:nvPr/>
        </p:nvCxnSpPr>
        <p:spPr>
          <a:xfrm>
            <a:off x="5743575" y="0"/>
            <a:ext cx="72000" cy="6840000"/>
          </a:xfrm>
          <a:prstGeom prst="straightConnector1">
            <a:avLst/>
          </a:prstGeom>
          <a:noFill/>
          <a:ln cap="flat" cmpd="sng" w="444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5"/>
          <p:cNvCxnSpPr/>
          <p:nvPr/>
        </p:nvCxnSpPr>
        <p:spPr>
          <a:xfrm>
            <a:off x="5771200" y="2443003"/>
            <a:ext cx="1107281" cy="0"/>
          </a:xfrm>
          <a:prstGeom prst="straightConnector1">
            <a:avLst/>
          </a:prstGeom>
          <a:noFill/>
          <a:ln cap="rnd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25"/>
          <p:cNvSpPr/>
          <p:nvPr/>
        </p:nvSpPr>
        <p:spPr>
          <a:xfrm>
            <a:off x="6878481" y="2339446"/>
            <a:ext cx="214313" cy="214313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8" name="Google Shape;228;p25"/>
          <p:cNvCxnSpPr/>
          <p:nvPr/>
        </p:nvCxnSpPr>
        <p:spPr>
          <a:xfrm>
            <a:off x="5815575" y="5007493"/>
            <a:ext cx="1107281" cy="0"/>
          </a:xfrm>
          <a:prstGeom prst="straightConnector1">
            <a:avLst/>
          </a:prstGeom>
          <a:noFill/>
          <a:ln cap="rnd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5"/>
          <p:cNvSpPr/>
          <p:nvPr/>
        </p:nvSpPr>
        <p:spPr>
          <a:xfrm>
            <a:off x="6877612" y="4900336"/>
            <a:ext cx="214313" cy="214313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5771200" y="3897193"/>
            <a:ext cx="1107281" cy="0"/>
          </a:xfrm>
          <a:prstGeom prst="straightConnector1">
            <a:avLst/>
          </a:prstGeom>
          <a:noFill/>
          <a:ln cap="rnd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5"/>
          <p:cNvSpPr/>
          <p:nvPr/>
        </p:nvSpPr>
        <p:spPr>
          <a:xfrm>
            <a:off x="6878481" y="3793636"/>
            <a:ext cx="214313" cy="214313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32" name="Google Shape;232;p25"/>
          <p:cNvCxnSpPr/>
          <p:nvPr/>
        </p:nvCxnSpPr>
        <p:spPr>
          <a:xfrm>
            <a:off x="5743575" y="1362020"/>
            <a:ext cx="1107281" cy="0"/>
          </a:xfrm>
          <a:prstGeom prst="straightConnector1">
            <a:avLst/>
          </a:prstGeom>
          <a:noFill/>
          <a:ln cap="rnd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25"/>
          <p:cNvSpPr/>
          <p:nvPr/>
        </p:nvSpPr>
        <p:spPr>
          <a:xfrm>
            <a:off x="6850856" y="1258463"/>
            <a:ext cx="214313" cy="214313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7091925" y="657501"/>
            <a:ext cx="21283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7091925" y="1154861"/>
            <a:ext cx="3249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C7C7C7"/>
                </a:solidFill>
                <a:latin typeface="Calibri"/>
                <a:ea typeface="Calibri"/>
                <a:cs typeface="Calibri"/>
                <a:sym typeface="Calibri"/>
              </a:rPr>
              <a:t>Controle de atividades</a:t>
            </a:r>
            <a:endParaRPr b="1" sz="1800">
              <a:solidFill>
                <a:srgbClr val="C7C7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6958012" y="3163759"/>
            <a:ext cx="4626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E88663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400">
                <a:solidFill>
                  <a:srgbClr val="9696FA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1" sz="2400">
              <a:solidFill>
                <a:srgbClr val="9696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cheiro:Bootstrap logo.svg – Wikipédia, a enciclopédia livre" id="237" name="Google Shape;23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50693" y="4072519"/>
            <a:ext cx="1080931" cy="999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Visual Studio Code 1.35 icon.svg - Wikimedia Commons" id="238" name="Google Shape;238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50693" y="2640944"/>
            <a:ext cx="1090373" cy="1152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5"/>
          <p:cNvCxnSpPr/>
          <p:nvPr/>
        </p:nvCxnSpPr>
        <p:spPr>
          <a:xfrm>
            <a:off x="5792952" y="6114193"/>
            <a:ext cx="1107281" cy="0"/>
          </a:xfrm>
          <a:prstGeom prst="straightConnector1">
            <a:avLst/>
          </a:prstGeom>
          <a:noFill/>
          <a:ln cap="rnd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25"/>
          <p:cNvSpPr/>
          <p:nvPr/>
        </p:nvSpPr>
        <p:spPr>
          <a:xfrm>
            <a:off x="6854989" y="6007036"/>
            <a:ext cx="214313" cy="214313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6958012" y="1797465"/>
            <a:ext cx="31266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b="1"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091925" y="2130753"/>
            <a:ext cx="35962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 integrado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091925" y="3574027"/>
            <a:ext cx="3819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 da interface visual e operações lógicas de sistemas.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6958012" y="4438671"/>
            <a:ext cx="1195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065169" y="4791483"/>
            <a:ext cx="41590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Plataforma de gerenciamento de versões de softwares online.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6984768" y="5535065"/>
            <a:ext cx="19714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POWERPOINT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091925" y="5895390"/>
            <a:ext cx="4459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Programa para a criação de apresentações de slides.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9744075" y="-1087280"/>
            <a:ext cx="3328988" cy="2787494"/>
          </a:xfrm>
          <a:prstGeom prst="ellipse">
            <a:avLst/>
          </a:prstGeom>
          <a:solidFill>
            <a:srgbClr val="A5A5A5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25" y="0"/>
            <a:ext cx="21336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/>
          <p:nvPr/>
        </p:nvSpPr>
        <p:spPr>
          <a:xfrm>
            <a:off x="2464210" y="1200150"/>
            <a:ext cx="7308440" cy="485775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rnd" cmpd="sng" w="158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4042745" y="1200150"/>
            <a:ext cx="41065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E4D5A3"/>
                </a:solidFill>
                <a:latin typeface="Calibri"/>
                <a:ea typeface="Calibri"/>
                <a:cs typeface="Calibri"/>
                <a:sym typeface="Calibri"/>
              </a:rPr>
              <a:t>Agradecimentos</a:t>
            </a: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0" y="0"/>
            <a:ext cx="184731" cy="369332"/>
          </a:xfrm>
          <a:prstGeom prst="rect">
            <a:avLst/>
          </a:prstGeom>
          <a:solidFill>
            <a:srgbClr val="353539"/>
          </a:solidFill>
          <a:ln cap="flat" cmpd="sng" w="9525">
            <a:solidFill>
              <a:srgbClr val="3535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Logotipo do linkedin - ícones de logotipo grátis" id="258" name="Google Shape;258;p26"/>
          <p:cNvSpPr/>
          <p:nvPr/>
        </p:nvSpPr>
        <p:spPr>
          <a:xfrm>
            <a:off x="155575" y="-1028700"/>
            <a:ext cx="2143125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descr="Logotipo do linkedin - ícones de logotipo grátis" id="259" name="Google Shape;259;p26"/>
          <p:cNvSpPr/>
          <p:nvPr/>
        </p:nvSpPr>
        <p:spPr>
          <a:xfrm>
            <a:off x="307975" y="-876300"/>
            <a:ext cx="2143125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descr="linkedin&quot; Icon - Download for free – Iconduck" id="260" name="Google Shape;260;p26"/>
          <p:cNvSpPr/>
          <p:nvPr/>
        </p:nvSpPr>
        <p:spPr>
          <a:xfrm>
            <a:off x="460375" y="-723900"/>
            <a:ext cx="2143125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dósia">
  <a:themeElements>
    <a:clrScheme name="Ardósi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