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7E864-2BDD-4129-BF21-5B1BBB0DDBC1}" v="9" dt="2025-05-26T19:46:22.284"/>
    <p1510:client id="{186DBA51-050D-42AA-18DA-BD65A685507F}" v="85" dt="2025-05-27T11:43:02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 err="1"/>
              <a:t>Proiect</a:t>
            </a:r>
            <a:r>
              <a:rPr lang="en-US" dirty="0"/>
              <a:t> full-stack</a:t>
            </a:r>
            <a:br>
              <a:rPr lang="en-US" dirty="0"/>
            </a:br>
            <a:r>
              <a:rPr lang="en-US" dirty="0"/>
              <a:t>pip 2025-2026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EE3A5-7D27-92DB-F717-24EBA1E1E99B}"/>
              </a:ext>
            </a:extLst>
          </p:cNvPr>
          <p:cNvSpPr txBox="1"/>
          <p:nvPr/>
        </p:nvSpPr>
        <p:spPr>
          <a:xfrm>
            <a:off x="6441918" y="5514975"/>
            <a:ext cx="526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Prodan Eduard-Georgian</a:t>
            </a:r>
          </a:p>
          <a:p>
            <a:r>
              <a:rPr lang="en-US" dirty="0" err="1"/>
              <a:t>Alexuc</a:t>
            </a:r>
            <a:r>
              <a:rPr lang="en-US" dirty="0"/>
              <a:t> Alexandru-Stefan</a:t>
            </a:r>
          </a:p>
          <a:p>
            <a:r>
              <a:rPr lang="en-US" dirty="0"/>
              <a:t>Roman Marian-Daniel</a:t>
            </a:r>
          </a:p>
        </p:txBody>
      </p:sp>
      <p:pic>
        <p:nvPicPr>
          <p:cNvPr id="1026" name="Picture 2" descr="React&quot; Icon - Download for free – Iconduck">
            <a:extLst>
              <a:ext uri="{FF2B5EF4-FFF2-40B4-BE49-F238E27FC236}">
                <a16:creationId xmlns:a16="http://schemas.microsoft.com/office/drawing/2014/main" id="{4663065A-9FE9-C8EE-6BBD-AA43335C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6" y="4696325"/>
            <a:ext cx="577861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17586-B2DE-134A-49A0-EE46965BEA92}"/>
              </a:ext>
            </a:extLst>
          </p:cNvPr>
          <p:cNvSpPr txBox="1"/>
          <p:nvPr/>
        </p:nvSpPr>
        <p:spPr>
          <a:xfrm>
            <a:off x="967013" y="4745324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028" name="Picture 4" descr="Official logo for ts-node? · Issue #470 · TypeStrong/ts-node · GitHub">
            <a:extLst>
              <a:ext uri="{FF2B5EF4-FFF2-40B4-BE49-F238E27FC236}">
                <a16:creationId xmlns:a16="http://schemas.microsoft.com/office/drawing/2014/main" id="{6C8F9C61-238E-C5A0-9762-071D30AC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91" y="4696325"/>
            <a:ext cx="44677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E4A04-3E6D-E00F-7A35-8DFD9662C212}"/>
              </a:ext>
            </a:extLst>
          </p:cNvPr>
          <p:cNvSpPr txBox="1"/>
          <p:nvPr/>
        </p:nvSpPr>
        <p:spPr>
          <a:xfrm>
            <a:off x="159778" y="4246833"/>
            <a:ext cx="24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technologies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D2F2A-DC44-1233-6110-50C111D96063}"/>
              </a:ext>
            </a:extLst>
          </p:cNvPr>
          <p:cNvSpPr txBox="1"/>
          <p:nvPr/>
        </p:nvSpPr>
        <p:spPr>
          <a:xfrm>
            <a:off x="159777" y="5152830"/>
            <a:ext cx="244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technologies</a:t>
            </a:r>
          </a:p>
          <a:p>
            <a:endParaRPr lang="en-US" dirty="0"/>
          </a:p>
        </p:txBody>
      </p:sp>
      <p:pic>
        <p:nvPicPr>
          <p:cNvPr id="1032" name="Picture 8" descr="Spring Boot – Logos Download">
            <a:extLst>
              <a:ext uri="{FF2B5EF4-FFF2-40B4-BE49-F238E27FC236}">
                <a16:creationId xmlns:a16="http://schemas.microsoft.com/office/drawing/2014/main" id="{4D2E456A-F070-A908-B9B9-CC9B2B38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4" y="5551802"/>
            <a:ext cx="931287" cy="2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549C2-B5A7-33D9-6C61-880D2BE9CD2E}"/>
              </a:ext>
            </a:extLst>
          </p:cNvPr>
          <p:cNvSpPr txBox="1"/>
          <p:nvPr/>
        </p:nvSpPr>
        <p:spPr>
          <a:xfrm>
            <a:off x="1176337" y="55149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034" name="Picture 10" descr="Java (programming language) - Wikipedia">
            <a:extLst>
              <a:ext uri="{FF2B5EF4-FFF2-40B4-BE49-F238E27FC236}">
                <a16:creationId xmlns:a16="http://schemas.microsoft.com/office/drawing/2014/main" id="{4416EE84-FCD6-70E2-8851-E74596A6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77" y="5438416"/>
            <a:ext cx="338281" cy="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6F3EF-0EB7-8608-5DBF-5B4F0BDA32BB}"/>
              </a:ext>
            </a:extLst>
          </p:cNvPr>
          <p:cNvSpPr txBox="1"/>
          <p:nvPr/>
        </p:nvSpPr>
        <p:spPr>
          <a:xfrm>
            <a:off x="150467" y="5976640"/>
            <a:ext cx="245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technologies</a:t>
            </a:r>
          </a:p>
        </p:txBody>
      </p:sp>
      <p:pic>
        <p:nvPicPr>
          <p:cNvPr id="1036" name="Picture 12" descr="MySQL logo and symbol, meaning, history, PNG">
            <a:extLst>
              <a:ext uri="{FF2B5EF4-FFF2-40B4-BE49-F238E27FC236}">
                <a16:creationId xmlns:a16="http://schemas.microsoft.com/office/drawing/2014/main" id="{07AF775F-7BE2-07C1-2151-3A8BD42C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6" y="6246452"/>
            <a:ext cx="719189" cy="4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CF0F05-CF42-3456-F061-1F517FE799B3}"/>
              </a:ext>
            </a:extLst>
          </p:cNvPr>
          <p:cNvSpPr txBox="1"/>
          <p:nvPr/>
        </p:nvSpPr>
        <p:spPr>
          <a:xfrm>
            <a:off x="937475" y="6368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040" name="Picture 16" descr="Aiven - All Things Open 2024">
            <a:extLst>
              <a:ext uri="{FF2B5EF4-FFF2-40B4-BE49-F238E27FC236}">
                <a16:creationId xmlns:a16="http://schemas.microsoft.com/office/drawing/2014/main" id="{9C2FC95F-DB6E-2416-E0F2-ECF3641A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89" y="6273752"/>
            <a:ext cx="719189" cy="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D87709-949E-A8FA-F93F-DFCAFF225820}"/>
              </a:ext>
            </a:extLst>
          </p:cNvPr>
          <p:cNvSpPr txBox="1"/>
          <p:nvPr/>
        </p:nvSpPr>
        <p:spPr>
          <a:xfrm>
            <a:off x="1887661" y="6391690"/>
            <a:ext cx="1606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-&gt; cloud database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F8-1270-5C14-37EE-CFDA755B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Extensii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1387-0E83-CAFB-649B-9EB8FF903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Sistem de </a:t>
            </a:r>
            <a:r>
              <a:rPr lang="en-US" dirty="0" err="1"/>
              <a:t>notificari</a:t>
            </a:r>
            <a:r>
              <a:rPr lang="en-US" dirty="0"/>
              <a:t> (email/</a:t>
            </a:r>
            <a:r>
              <a:rPr lang="en-US" dirty="0" err="1"/>
              <a:t>sms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Mod real de </a:t>
            </a:r>
            <a:r>
              <a:rPr lang="en-US" dirty="0" err="1"/>
              <a:t>conectare</a:t>
            </a:r>
            <a:r>
              <a:rPr lang="en-US" dirty="0"/>
              <a:t> la </a:t>
            </a:r>
            <a:r>
              <a:rPr lang="en-US" dirty="0" err="1"/>
              <a:t>conturi</a:t>
            </a:r>
            <a:r>
              <a:rPr lang="en-US" dirty="0"/>
              <a:t> </a:t>
            </a:r>
            <a:r>
              <a:rPr lang="en-US" dirty="0" err="1"/>
              <a:t>bancare</a:t>
            </a:r>
            <a:r>
              <a:rPr lang="en-US" dirty="0"/>
              <a:t>(</a:t>
            </a:r>
            <a:r>
              <a:rPr lang="en-US" dirty="0" err="1"/>
              <a:t>Paypal</a:t>
            </a:r>
            <a:r>
              <a:rPr lang="en-US" dirty="0"/>
              <a:t>, Skrill)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fully-responsive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plati</a:t>
            </a:r>
            <a:r>
              <a:rPr lang="en-US" dirty="0"/>
              <a:t> </a:t>
            </a:r>
            <a:r>
              <a:rPr lang="en-US" dirty="0" err="1"/>
              <a:t>recurente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Integrare</a:t>
            </a:r>
            <a:r>
              <a:rPr lang="en-US" dirty="0"/>
              <a:t> in mobile app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Functionalitate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monezi</a:t>
            </a:r>
            <a:r>
              <a:rPr lang="en-US" dirty="0"/>
              <a:t>(EUR,USD,DNK)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77C8-B419-0531-C778-9DFC92AB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4DE0-386B-E673-CEC6-029FDD30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BAZE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9F54-8A4A-87E7-59EA-3B2AA9680D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un </a:t>
            </a:r>
            <a:r>
              <a:rPr lang="en-US" dirty="0" err="1"/>
              <a:t>serviciu</a:t>
            </a:r>
            <a:r>
              <a:rPr lang="en-US" dirty="0"/>
              <a:t> in cloud, </a:t>
            </a:r>
            <a:r>
              <a:rPr lang="en-US" dirty="0" err="1"/>
              <a:t>gratuit</a:t>
            </a:r>
            <a:r>
              <a:rPr lang="en-US" dirty="0"/>
              <a:t>, in care </a:t>
            </a:r>
            <a:r>
              <a:rPr lang="en-US" dirty="0" err="1"/>
              <a:t>ruleaza</a:t>
            </a:r>
            <a:r>
              <a:rPr lang="en-US" dirty="0"/>
              <a:t> un server de MySQL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Integrat</a:t>
            </a:r>
            <a:r>
              <a:rPr lang="en-US" dirty="0"/>
              <a:t> in dashboard-ul din IntelliJ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B8063-52D4-238D-438C-B457A1D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48CC5-91ED-F4EE-7D1D-7B7C57CC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445"/>
            <a:ext cx="12192000" cy="5775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0" name="Picture 2" descr="Aiven - All Things Open 2024">
            <a:extLst>
              <a:ext uri="{FF2B5EF4-FFF2-40B4-BE49-F238E27FC236}">
                <a16:creationId xmlns:a16="http://schemas.microsoft.com/office/drawing/2014/main" id="{3896F044-9084-7F8D-D6C2-001FB8F0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6" y="3793227"/>
            <a:ext cx="1924049" cy="10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9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2C83-D4DF-2BB9-D063-DC138834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CD12-81DE-D946-D7DF-DFE9D4DFED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invatat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Lucrul</a:t>
            </a:r>
            <a:r>
              <a:rPr lang="en-US" dirty="0"/>
              <a:t> in </a:t>
            </a:r>
            <a:r>
              <a:rPr lang="en-US" dirty="0" err="1"/>
              <a:t>echipa</a:t>
            </a:r>
            <a:r>
              <a:rPr lang="en-US" dirty="0"/>
              <a:t>, workflow-ul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real, din </a:t>
            </a:r>
            <a:r>
              <a:rPr lang="en-US" dirty="0" err="1"/>
              <a:t>industrie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actuale</a:t>
            </a:r>
            <a:r>
              <a:rPr lang="en-US" dirty="0"/>
              <a:t> precum: </a:t>
            </a:r>
            <a:r>
              <a:rPr lang="en-US" dirty="0" err="1"/>
              <a:t>Springboot</a:t>
            </a:r>
            <a:r>
              <a:rPr lang="en-US" dirty="0"/>
              <a:t>, Java, React, </a:t>
            </a:r>
            <a:r>
              <a:rPr lang="en-US" dirty="0" err="1"/>
              <a:t>Typescript,MySQL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Cum se </a:t>
            </a:r>
            <a:r>
              <a:rPr lang="en-US" dirty="0" err="1"/>
              <a:t>dezvolta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complexa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Lucrul</a:t>
            </a:r>
            <a:r>
              <a:rPr lang="en-US" dirty="0"/>
              <a:t> cu un </a:t>
            </a:r>
            <a:r>
              <a:rPr lang="en-US" dirty="0" err="1"/>
              <a:t>sistem</a:t>
            </a:r>
            <a:r>
              <a:rPr lang="en-US" dirty="0"/>
              <a:t> de version-control (GIT)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0B95-3ADA-F327-1D7D-BA37BFC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3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E2F88A-A7F4-293C-1362-F7B63D0E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96960"/>
            <a:ext cx="7288282" cy="1265165"/>
          </a:xfrm>
        </p:spPr>
        <p:txBody>
          <a:bodyPr/>
          <a:lstStyle/>
          <a:p>
            <a:r>
              <a:rPr lang="en-US" dirty="0"/>
              <a:t>ORGANIZAREA ECHIPEI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41EBD-2B38-7325-3311-028CC2E3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248" y="2373386"/>
            <a:ext cx="7288212" cy="1265166"/>
          </a:xfrm>
        </p:spPr>
        <p:txBody>
          <a:bodyPr/>
          <a:lstStyle/>
          <a:p>
            <a:r>
              <a:rPr lang="en-US" dirty="0"/>
              <a:t>Prodan Eduard-Georgian -&gt; Team Leader, </a:t>
            </a:r>
            <a:r>
              <a:rPr lang="en-US" dirty="0" err="1"/>
              <a:t>Fullstack</a:t>
            </a:r>
            <a:endParaRPr lang="en-US" b="0" dirty="0"/>
          </a:p>
          <a:p>
            <a:r>
              <a:rPr lang="en-US" dirty="0" err="1"/>
              <a:t>Alexuc</a:t>
            </a:r>
            <a:r>
              <a:rPr lang="en-US" dirty="0"/>
              <a:t> Alexandru-Stefan -&gt; QA/Tester</a:t>
            </a:r>
          </a:p>
          <a:p>
            <a:r>
              <a:rPr lang="en-US" dirty="0"/>
              <a:t>Roman Marian-Daniel -&gt; UX/UI designer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4627-618A-062A-0DB1-1E236AD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F46FD-8E67-2B12-D982-75E2C9F7E18E}"/>
              </a:ext>
            </a:extLst>
          </p:cNvPr>
          <p:cNvSpPr txBox="1"/>
          <p:nvPr/>
        </p:nvSpPr>
        <p:spPr>
          <a:xfrm>
            <a:off x="1322248" y="4114800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Comunicare</a:t>
            </a:r>
            <a:r>
              <a:rPr lang="en-US" dirty="0"/>
              <a:t>: </a:t>
            </a:r>
            <a:r>
              <a:rPr lang="en-US" dirty="0" err="1"/>
              <a:t>Whatsapp</a:t>
            </a:r>
            <a:r>
              <a:rPr lang="en-US" dirty="0"/>
              <a:t>, Discord, Messenger</a:t>
            </a:r>
          </a:p>
        </p:txBody>
      </p:sp>
    </p:spTree>
    <p:extLst>
      <p:ext uri="{BB962C8B-B14F-4D97-AF65-F5344CB8AC3E}">
        <p14:creationId xmlns:p14="http://schemas.microsoft.com/office/powerpoint/2010/main" val="232387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38B0-5F6D-1E59-16A0-0273EA23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Organizare</a:t>
            </a:r>
            <a:r>
              <a:rPr lang="en-US" dirty="0"/>
              <a:t> </a:t>
            </a:r>
            <a:r>
              <a:rPr lang="en-US" dirty="0" err="1"/>
              <a:t>taskuri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estimari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5889-5FE9-D8AE-4CA1-0FF679B2F9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Jira </a:t>
            </a:r>
            <a:r>
              <a:rPr lang="en-US" dirty="0" err="1"/>
              <a:t>si</a:t>
            </a:r>
            <a:r>
              <a:rPr lang="en-US" dirty="0"/>
              <a:t> un Kanban template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Taskuri</a:t>
            </a:r>
            <a:r>
              <a:rPr lang="en-US" dirty="0"/>
              <a:t> </a:t>
            </a:r>
            <a:r>
              <a:rPr lang="en-US" dirty="0" err="1"/>
              <a:t>impartite</a:t>
            </a:r>
            <a:r>
              <a:rPr lang="en-US" dirty="0"/>
              <a:t> pe feature-</a:t>
            </a:r>
            <a:r>
              <a:rPr lang="en-US" dirty="0" err="1"/>
              <a:t>uri</a:t>
            </a:r>
            <a:r>
              <a:rPr lang="en-US" dirty="0"/>
              <a:t>: login, </a:t>
            </a:r>
            <a:r>
              <a:rPr lang="en-US" dirty="0" err="1"/>
              <a:t>conturi</a:t>
            </a:r>
            <a:r>
              <a:rPr lang="en-US" dirty="0"/>
              <a:t>, transfer etc.</a:t>
            </a:r>
          </a:p>
          <a:p>
            <a:endParaRPr lang="en-US" dirty="0"/>
          </a:p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intampinate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Dificultati</a:t>
            </a:r>
            <a:r>
              <a:rPr lang="en-US" dirty="0"/>
              <a:t> la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pe </a:t>
            </a:r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, </a:t>
            </a:r>
            <a:r>
              <a:rPr lang="en-US" dirty="0" err="1"/>
              <a:t>cauzate</a:t>
            </a:r>
            <a:r>
              <a:rPr lang="en-US" dirty="0"/>
              <a:t> de </a:t>
            </a:r>
            <a:r>
              <a:rPr lang="en-US" dirty="0" err="1"/>
              <a:t>diferentele</a:t>
            </a:r>
            <a:r>
              <a:rPr lang="en-US" dirty="0"/>
              <a:t> de JDK-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suprascrierea</a:t>
            </a:r>
            <a:r>
              <a:rPr lang="en-US" dirty="0"/>
              <a:t> workspace.xml </a:t>
            </a:r>
            <a:r>
              <a:rPr lang="en-US" dirty="0" err="1"/>
              <a:t>peste</a:t>
            </a:r>
            <a:r>
              <a:rPr lang="en-US" dirty="0"/>
              <a:t> commit-urile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98E78-0A56-0F7E-340A-C0BE16AE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0D99-834B-AEA6-F4B1-9CC82D94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EA34-07F1-E57B-3E91-C053B4ABE7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bancara</a:t>
            </a:r>
            <a:r>
              <a:rPr lang="en-US" dirty="0"/>
              <a:t>, tip demo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de </a:t>
            </a:r>
            <a:r>
              <a:rPr lang="en-US" dirty="0" err="1"/>
              <a:t>conturi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Tranzactii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(transfer bani, </a:t>
            </a:r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prietenie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Istoric</a:t>
            </a:r>
            <a:r>
              <a:rPr lang="en-US" dirty="0"/>
              <a:t> de </a:t>
            </a:r>
            <a:r>
              <a:rPr lang="en-US" dirty="0" err="1"/>
              <a:t>tranzactii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Cereri</a:t>
            </a:r>
            <a:r>
              <a:rPr lang="en-US" dirty="0"/>
              <a:t> de transfer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r>
              <a:rPr lang="en-US" dirty="0"/>
              <a:t>SCOP: </a:t>
            </a:r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, cu </a:t>
            </a:r>
            <a:r>
              <a:rPr lang="en-US" dirty="0" err="1"/>
              <a:t>autentificare</a:t>
            </a:r>
            <a:r>
              <a:rPr lang="en-US" dirty="0"/>
              <a:t>, </a:t>
            </a:r>
            <a:r>
              <a:rPr lang="en-US" dirty="0" err="1"/>
              <a:t>fluxuri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UI/UX functional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C7A61-65F2-6335-0FF2-364CAC96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BF8D-F925-80C0-FA49-46AA487F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APLICATIE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89EE-3079-0501-8BBF-FD1830E67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Interfata</a:t>
            </a:r>
            <a:r>
              <a:rPr lang="en-US" dirty="0"/>
              <a:t> moderna in React</a:t>
            </a:r>
          </a:p>
          <a:p>
            <a:r>
              <a:rPr lang="en-US" dirty="0"/>
              <a:t>	-</a:t>
            </a:r>
            <a:r>
              <a:rPr lang="en-US" dirty="0" err="1"/>
              <a:t>autentificare</a:t>
            </a:r>
            <a:r>
              <a:rPr lang="en-US" dirty="0"/>
              <a:t>/</a:t>
            </a:r>
            <a:r>
              <a:rPr lang="en-US" dirty="0" err="1"/>
              <a:t>inregistrare</a:t>
            </a:r>
            <a:r>
              <a:rPr lang="en-US" dirty="0"/>
              <a:t> user</a:t>
            </a:r>
          </a:p>
          <a:p>
            <a:r>
              <a:rPr lang="en-US" dirty="0"/>
              <a:t>	-</a:t>
            </a:r>
            <a:r>
              <a:rPr lang="en-US" dirty="0" err="1"/>
              <a:t>vizualizare</a:t>
            </a:r>
            <a:r>
              <a:rPr lang="en-US" dirty="0"/>
              <a:t> dashboard</a:t>
            </a:r>
          </a:p>
          <a:p>
            <a:r>
              <a:rPr lang="en-US" dirty="0"/>
              <a:t>	-tab </a:t>
            </a:r>
            <a:r>
              <a:rPr lang="en-US" dirty="0" err="1"/>
              <a:t>transferuri</a:t>
            </a:r>
            <a:endParaRPr lang="en-US" dirty="0"/>
          </a:p>
          <a:p>
            <a:r>
              <a:rPr lang="en-US" dirty="0"/>
              <a:t>	-tab </a:t>
            </a:r>
            <a:r>
              <a:rPr lang="en-US" dirty="0" err="1"/>
              <a:t>prieteni</a:t>
            </a:r>
            <a:r>
              <a:rPr lang="en-US" dirty="0"/>
              <a:t> cu </a:t>
            </a:r>
            <a:r>
              <a:rPr lang="en-US" dirty="0" err="1"/>
              <a:t>functionalitati</a:t>
            </a:r>
            <a:r>
              <a:rPr lang="en-US" dirty="0"/>
              <a:t> de search</a:t>
            </a:r>
          </a:p>
          <a:p>
            <a:r>
              <a:rPr lang="en-US" dirty="0"/>
              <a:t>      -tab </a:t>
            </a:r>
            <a:r>
              <a:rPr lang="en-US" dirty="0" err="1"/>
              <a:t>conturi</a:t>
            </a:r>
            <a:r>
              <a:rPr lang="en-US" dirty="0"/>
              <a:t> cu </a:t>
            </a:r>
            <a:r>
              <a:rPr lang="en-US" dirty="0" err="1"/>
              <a:t>functionalitate</a:t>
            </a:r>
            <a:r>
              <a:rPr lang="en-US" dirty="0"/>
              <a:t> de deposit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Backend REST in </a:t>
            </a:r>
            <a:r>
              <a:rPr lang="en-US" dirty="0" err="1"/>
              <a:t>SpringBoot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4EDCB-C772-F45F-2CCC-A6FB0B8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E20D-BF39-EF5C-D383-604D8DB0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3" y="438150"/>
            <a:ext cx="7288282" cy="646462"/>
          </a:xfrm>
        </p:spPr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9DFFDF-D125-A956-87FC-6321EBFF4B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993" y="1151287"/>
            <a:ext cx="8926262" cy="533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D193-E0A5-B1CD-96C5-42265907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0F4-51D0-9BD9-B98C-E8FECEE3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96FD-5855-174F-DEDC-F0338C051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Entitati</a:t>
            </a:r>
            <a:r>
              <a:rPr lang="en-US" dirty="0"/>
              <a:t>: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tabelele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r>
              <a:rPr lang="en-US" dirty="0"/>
              <a:t>Repositories: </a:t>
            </a:r>
            <a:r>
              <a:rPr lang="en-US" dirty="0" err="1"/>
              <a:t>Responsabile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r>
              <a:rPr lang="en-US" dirty="0"/>
              <a:t>Services: Contin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</a:t>
            </a:r>
            <a:r>
              <a:rPr lang="en-US" dirty="0" err="1"/>
              <a:t>proceseaza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, face </a:t>
            </a:r>
            <a:r>
              <a:rPr lang="en-US" dirty="0" err="1"/>
              <a:t>validari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coordoneaza</a:t>
            </a:r>
            <a:r>
              <a:rPr lang="en-US" dirty="0"/>
              <a:t> </a:t>
            </a:r>
            <a:r>
              <a:rPr lang="en-US" dirty="0" err="1"/>
              <a:t>actiunile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repository </a:t>
            </a:r>
            <a:r>
              <a:rPr lang="en-US" dirty="0" err="1"/>
              <a:t>si</a:t>
            </a:r>
            <a:r>
              <a:rPr lang="en-US" dirty="0"/>
              <a:t> controller</a:t>
            </a:r>
          </a:p>
          <a:p>
            <a:r>
              <a:rPr lang="en-US" dirty="0"/>
              <a:t>Controllers: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cereri</a:t>
            </a:r>
            <a:r>
              <a:rPr lang="en-US" dirty="0"/>
              <a:t> HTTP (GET, POST, </a:t>
            </a:r>
            <a:r>
              <a:rPr lang="en-US" dirty="0" err="1"/>
              <a:t>etc</a:t>
            </a:r>
            <a:r>
              <a:rPr lang="en-US" dirty="0"/>
              <a:t>),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din service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raspunsuri</a:t>
            </a:r>
            <a:r>
              <a:rPr lang="en-US" dirty="0"/>
              <a:t>,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interactiunea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client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aplicatie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EF48-F12B-593A-E66E-513A20D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DB70-53F3-7E6E-0EFA-CDEEE09E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25B3-A9E9-6CAB-7087-442A38514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/>
              <a:t>Testare</a:t>
            </a:r>
            <a:r>
              <a:rPr lang="en-US" dirty="0"/>
              <a:t> Junit: am </a:t>
            </a:r>
            <a:r>
              <a:rPr lang="en-US" dirty="0" err="1"/>
              <a:t>testat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in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controllere</a:t>
            </a:r>
            <a:r>
              <a:rPr lang="en-US" dirty="0"/>
              <a:t>, cu teste </a:t>
            </a:r>
            <a:r>
              <a:rPr lang="en-US" dirty="0" err="1"/>
              <a:t>unitare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B0B41-443F-3062-E96F-017BB8C3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9582-3BE5-A7E5-D2F2-2C45B75D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96" y="3429000"/>
            <a:ext cx="2891079" cy="1967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10075-7127-CD94-2428-49C534E1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92" y="5807364"/>
            <a:ext cx="2505425" cy="362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639F3-D016-C9BE-58AC-E8CF72A3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09" y="3427412"/>
            <a:ext cx="5497657" cy="1607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748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46F1-1EA0-CB93-86A5-A6C48A2B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colaborare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0942-97A7-FA1C-9194-05C1306D05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Doua </a:t>
            </a:r>
            <a:r>
              <a:rPr lang="en-US" dirty="0" err="1"/>
              <a:t>ramuri</a:t>
            </a:r>
            <a:r>
              <a:rPr lang="en-US" dirty="0"/>
              <a:t> : MAIN </a:t>
            </a:r>
            <a:r>
              <a:rPr lang="en-US" dirty="0" err="1"/>
              <a:t>si</a:t>
            </a:r>
            <a:r>
              <a:rPr lang="en-US" dirty="0"/>
              <a:t> DEV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Pull request-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tine main-ul la </a:t>
            </a:r>
            <a:r>
              <a:rPr lang="en-US" dirty="0" err="1"/>
              <a:t>curent</a:t>
            </a:r>
            <a:r>
              <a:rPr lang="en-US" dirty="0"/>
              <a:t> cu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lucreaza</a:t>
            </a:r>
            <a:r>
              <a:rPr lang="en-US" dirty="0"/>
              <a:t> pe DEV</a:t>
            </a:r>
          </a:p>
          <a:p>
            <a:r>
              <a:rPr lang="en-US" dirty="0" err="1"/>
              <a:t>Grafic</a:t>
            </a:r>
            <a:r>
              <a:rPr lang="en-US" dirty="0"/>
              <a:t> de </a:t>
            </a:r>
            <a:r>
              <a:rPr lang="en-US" dirty="0" err="1"/>
              <a:t>commituri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7EB81-FA47-6BAE-133A-40D32655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5C897-EAA7-A83A-D8B2-DFC4C3E8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18" y="4328996"/>
            <a:ext cx="8516539" cy="1667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155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EB66989E1D494B961BEAC782462E53" ma:contentTypeVersion="5" ma:contentTypeDescription="Create a new document." ma:contentTypeScope="" ma:versionID="e9644edc911b868d259d628b56c9671d">
  <xsd:schema xmlns:xsd="http://www.w3.org/2001/XMLSchema" xmlns:xs="http://www.w3.org/2001/XMLSchema" xmlns:p="http://schemas.microsoft.com/office/2006/metadata/properties" xmlns:ns3="dd06df7c-e4a5-4172-9316-a1daa041d24d" targetNamespace="http://schemas.microsoft.com/office/2006/metadata/properties" ma:root="true" ma:fieldsID="9a0e42a6d27eb3f20c9dda44642e8b74" ns3:_="">
    <xsd:import namespace="dd06df7c-e4a5-4172-9316-a1daa041d24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6df7c-e4a5-4172-9316-a1daa041d24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dd06df7c-e4a5-4172-9316-a1daa041d24d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3D7FE8-B6BD-4CAB-8B2D-C2500A068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06df7c-e4a5-4172-9316-a1daa041d2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{A8EA5F5F-7178-40FB-B48D-292199A07B1A}tf67328976_win32</Template>
  <TotalTime>67</TotalTime>
  <Words>405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Proiect full-stack pip 2025-2026</vt:lpstr>
      <vt:lpstr>ORGANIZAREA ECHIPEI</vt:lpstr>
      <vt:lpstr>Organizare taskuri si estimari</vt:lpstr>
      <vt:lpstr>Scopul aplicatiei</vt:lpstr>
      <vt:lpstr>DEMO APLICATIE</vt:lpstr>
      <vt:lpstr>Structura aplicatiei</vt:lpstr>
      <vt:lpstr>STRUCTURA APLICATIEI</vt:lpstr>
      <vt:lpstr>Testare</vt:lpstr>
      <vt:lpstr>GIT si colaborare</vt:lpstr>
      <vt:lpstr>Extensii posibile</vt:lpstr>
      <vt:lpstr>BAZE DE DATE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Eduard-Georgian Prodan</dc:creator>
  <cp:lastModifiedBy>Eduard-Georgian Prodan</cp:lastModifiedBy>
  <cp:revision>26</cp:revision>
  <dcterms:created xsi:type="dcterms:W3CDTF">2025-05-26T18:39:10Z</dcterms:created>
  <dcterms:modified xsi:type="dcterms:W3CDTF">2025-05-28T09:49:18Z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0x0101001BEB66989E1D494B961BEAC782462E53</vt:lpwstr>
  </property>
  <property fmtid="{D5CDD505-2E9C-101B-9397-08002B2CF9AE}" pid="3" name="MediaServiceImageTags">
    <vt:lpwstr/>
  </property>
</Properties>
</file>