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5" r:id="rId3"/>
    <p:sldId id="286" r:id="rId4"/>
    <p:sldId id="257" r:id="rId5"/>
    <p:sldId id="258" r:id="rId6"/>
    <p:sldId id="259" r:id="rId7"/>
    <p:sldId id="276" r:id="rId8"/>
    <p:sldId id="277" r:id="rId9"/>
    <p:sldId id="261" r:id="rId10"/>
    <p:sldId id="262" r:id="rId11"/>
    <p:sldId id="263" r:id="rId12"/>
    <p:sldId id="278" r:id="rId13"/>
    <p:sldId id="264" r:id="rId14"/>
    <p:sldId id="279" r:id="rId15"/>
    <p:sldId id="266" r:id="rId16"/>
    <p:sldId id="267" r:id="rId17"/>
    <p:sldId id="281" r:id="rId18"/>
    <p:sldId id="280" r:id="rId19"/>
    <p:sldId id="282" r:id="rId20"/>
    <p:sldId id="268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A167C-AFA6-45D3-A44A-C03D77915EB1}" v="67" dt="2022-09-18T19:33:41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5260" autoAdjust="0"/>
  </p:normalViewPr>
  <p:slideViewPr>
    <p:cSldViewPr snapToGrid="0">
      <p:cViewPr varScale="1">
        <p:scale>
          <a:sx n="83" d="100"/>
          <a:sy n="83" d="100"/>
        </p:scale>
        <p:origin x="408" y="9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16E2F2F-582C-4079-E71F-BE1DD771CE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AF993B-6DF2-FF0F-A76E-5DDD95B4F8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F916A-0CD8-410B-81C1-AA1C80046294}" type="datetimeFigureOut">
              <a:rPr lang="es-MX" smtClean="0"/>
              <a:t>26/11/2022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81DADD-4935-7A31-E58A-783C4B284E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766F9A-C299-7327-D657-3100D1A5CA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A7E3D-710A-4779-9E13-45AA8233A73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53219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734E7-74C2-42DC-8C9A-82D3E2C0FC9C}" type="datetimeFigureOut">
              <a:rPr lang="es-MX" smtClean="0"/>
              <a:t>26/11/2022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649D7-517B-40F9-926C-C036FB483B8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834720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90E852A-42F6-1879-9053-FE9B766810CA}"/>
              </a:ext>
            </a:extLst>
          </p:cNvPr>
          <p:cNvSpPr/>
          <p:nvPr userDrawn="1"/>
        </p:nvSpPr>
        <p:spPr>
          <a:xfrm>
            <a:off x="0" y="6356350"/>
            <a:ext cx="11430000" cy="501650"/>
          </a:xfrm>
          <a:prstGeom prst="rect">
            <a:avLst/>
          </a:prstGeom>
          <a:solidFill>
            <a:srgbClr val="84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64ADC4-F0A8-BA70-FB23-3EB4CB5A4F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7835B3-B1D2-3DA1-4C08-D0574200D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C41993-3258-DF86-4F60-948EE4254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33B6F2-1401-5BB9-3473-92B52095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F8E9-CFD6-4B9B-9EDB-D3AF6BDFFB3A}" type="datetime1">
              <a:rPr lang="es-MX" smtClean="0"/>
              <a:t>26/11/2022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70FC84-58D3-66A9-1FC8-F4D26258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EQUIPO- BLUE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4C52E4-13F7-AF0E-BB95-B9EE4CBB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149371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79CA4-C38E-2EBC-05B9-223D25D9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DE5B25-EDF6-C66F-2812-7C5FBF3AE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F900A-5D47-5925-38FE-49C446AB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1A5F-5689-4A2B-9DDC-B4F62FA56ED3}" type="datetime1">
              <a:rPr lang="es-MX" smtClean="0"/>
              <a:t>26/11/2022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7498B3-43F3-C6C7-6D05-23773131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EQUIPO- BLUE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3B5DA9-E219-CFDF-E7BD-F61ABE0A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2009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2E4B48-D7BB-EA26-6DB9-2E4D97043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DB00AA-3779-6EF6-B301-FBA4894DB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6FBB8D-3E38-F4CC-9752-F5ADAC73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D6D6-7657-4FFC-A98B-0CAF6DAE0F6E}" type="datetime1">
              <a:rPr lang="es-MX" smtClean="0"/>
              <a:t>26/11/2022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7D6298-9100-81B1-E32A-9502DF50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EQUIPO- BLUE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9230EC-52F7-E17B-9271-0AC46CFD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345611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CBD9A34-E548-8548-9BA0-99CE6C0686F1}"/>
              </a:ext>
            </a:extLst>
          </p:cNvPr>
          <p:cNvSpPr/>
          <p:nvPr userDrawn="1"/>
        </p:nvSpPr>
        <p:spPr>
          <a:xfrm>
            <a:off x="0" y="365125"/>
            <a:ext cx="10058400" cy="128111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E567D1E-04B2-2F10-AE96-2667A8279E5C}"/>
              </a:ext>
            </a:extLst>
          </p:cNvPr>
          <p:cNvSpPr/>
          <p:nvPr userDrawn="1"/>
        </p:nvSpPr>
        <p:spPr>
          <a:xfrm>
            <a:off x="838200" y="1825625"/>
            <a:ext cx="9220200" cy="45307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B058A70-72F3-3162-3B4E-4AABCC0B955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38200" y="6356350"/>
            <a:ext cx="10831286" cy="5016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C8DC732-63B7-4BC7-6A44-4F8341C3804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058400" y="0"/>
            <a:ext cx="21336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417CF-7B18-51A0-58E4-63E92ACE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29EAA2-4B01-050E-C233-8289992D2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5F386B-3393-BB19-51AE-8A840F2D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833-9A27-428A-A4B5-1A5B6D481E4E}" type="datetime1">
              <a:rPr lang="es-MX" smtClean="0"/>
              <a:t>26/11/2022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9E1F72-B820-759E-2302-98D153C9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EQUIPO- BLUE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C3DBF-0F21-9F5B-44D8-E520494C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915782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157C6-F8EA-E37B-29F0-4BC826DF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182B7F-10ED-14AF-3918-75F9184CC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A967D4-BAD1-6F80-182C-19E0FB2A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42102-757E-4823-92B7-00745F28C944}" type="datetime1">
              <a:rPr lang="es-MX" smtClean="0"/>
              <a:t>26/11/2022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7FE629-3012-B3CA-A30D-4C9962A0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EQUIPO- BLUE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3F4B55-1D07-4E2A-37A0-8D8E54B2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021061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E5D7AE81-0761-1637-331D-2EA2FF6394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319882"/>
            <a:ext cx="12192000" cy="12811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FA066F4-A7D7-884D-8317-CECAA7FECD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172200" y="1825622"/>
            <a:ext cx="5181600" cy="4394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A4D760D-9989-C9CC-5E25-878DE9E5B7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38200" y="1825623"/>
            <a:ext cx="5181600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10CEC51-90AF-C67C-2032-F7513B0987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356350"/>
            <a:ext cx="11430000" cy="501650"/>
          </a:xfrm>
          <a:prstGeom prst="rect">
            <a:avLst/>
          </a:prstGeom>
          <a:solidFill>
            <a:srgbClr val="84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EE4037-71CF-CE5B-4BBF-B01C29EC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3A0E0A-AD71-D0E5-615F-65A4FD5C4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61CDAF-CDFC-5D58-E0F9-63405FE5F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BFDFD9-9883-8B87-CEF7-1E6C6C9B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67D9-B20B-44DD-8812-33ECCE85BAEE}" type="datetime1">
              <a:rPr lang="es-MX" smtClean="0"/>
              <a:t>26/11/2022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CACEEE-1FE3-55D1-EFA2-939B21C4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EQUIPO- BLUE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CF26B6-E22E-09E0-8EE4-1995363E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mtClean="0"/>
              <a:t>‹Nº›</a:t>
            </a:fld>
            <a:endParaRPr lang="es-MX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785C9B4-59F4-7D5F-873C-1C096A6B21A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3792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086282B-C612-A058-4368-92A3DC25C5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283030"/>
            <a:ext cx="11352212" cy="13255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FADFB65-401A-E500-63AF-1255CCF5385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35429" y="6356350"/>
            <a:ext cx="11005457" cy="5016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ABB6B7-5FF3-4C9D-E686-69E3827A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FFD32E-E9B1-0799-F5D1-68A8BB537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1FCDF0-C307-55B2-260D-C5F95C248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26E1B4-19BA-FD4E-F1C8-B2C380EDE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00FDBB-B611-B122-7A23-C8935E045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D623AF-204E-59FD-DA38-D612BB71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0FE8-1296-4265-AA05-D451867DC228}" type="datetime1">
              <a:rPr lang="es-MX" smtClean="0"/>
              <a:t>26/11/2022</a:t>
            </a:fld>
            <a:endParaRPr lang="es-MX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3D3A66-A4FB-0A8B-75A0-D21A21C5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EQUIPO- BLUE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8904BD-447B-5A50-309C-E42B207E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588207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85D3C17-0395-23D7-5166-EFF7630DFD3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356350"/>
            <a:ext cx="11430000" cy="501650"/>
          </a:xfrm>
          <a:prstGeom prst="rect">
            <a:avLst/>
          </a:prstGeom>
          <a:solidFill>
            <a:srgbClr val="84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51CDE8-AD03-DDBD-C481-04B2DE31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877406-6636-C191-8DB8-A68E6F74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CA93-4283-4E96-9A82-868C1AF1D899}" type="datetime1">
              <a:rPr lang="es-MX" smtClean="0"/>
              <a:t>26/11/2022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F66D32-030A-8172-2A60-CE3D5B61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EQUIPO- BLUE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9C73CB-5765-6085-EE32-6C3FE4D3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91605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DC50C5E-8185-3FE5-4B84-DC59A440B3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356350"/>
            <a:ext cx="11430000" cy="501650"/>
          </a:xfrm>
          <a:prstGeom prst="rect">
            <a:avLst/>
          </a:prstGeom>
          <a:solidFill>
            <a:srgbClr val="84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F760C9-CA1D-4FC4-746E-76F6B64B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B7FC-558A-4943-A28D-EC63D3E04EDA}" type="datetime1">
              <a:rPr lang="es-MX" smtClean="0"/>
              <a:t>26/11/2022</a:t>
            </a:fld>
            <a:endParaRPr lang="es-MX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7212A4-B8B0-CF8E-73F3-8F12BEE4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EQUIPO- BLUE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DD1339-E9EB-5BAC-5784-7D55E81C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259793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680D5F55-92BF-C89E-52A6-D4FB071F216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356350"/>
            <a:ext cx="11430000" cy="501650"/>
          </a:xfrm>
          <a:prstGeom prst="rect">
            <a:avLst/>
          </a:prstGeom>
          <a:solidFill>
            <a:srgbClr val="84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913894A-4EE2-C32B-90CE-3E4CC24A2D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70114" y="2220686"/>
            <a:ext cx="4484915" cy="3842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676A903-C748-B33E-1F46-2265D6A356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262845"/>
            <a:ext cx="4855029" cy="17101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C623E-D9DE-8931-7A3D-94C899A0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72836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A87AD-099A-F431-6079-E1042AA13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A56902-0AB8-C0F1-57BD-AA9AABBF2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0114" y="225334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6CA562-CE82-D243-BF7B-60A655C1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CE39-50BA-476D-868B-965BC2C1F6A3}" type="datetime1">
              <a:rPr lang="es-MX" smtClean="0"/>
              <a:t>26/11/2022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C2C603-1D07-275A-B811-779B4A33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EQUIPO- BLUE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67DABF-44D9-BED0-D394-9D5B71EA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mtClean="0"/>
              <a:t>‹Nº›</a:t>
            </a:fld>
            <a:endParaRPr lang="es-MX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F1FA498-FB95-5CD8-1BF3-81BCCD51180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465592" y="2060577"/>
            <a:ext cx="3573008" cy="0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15922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C4891936-1C9A-FA5F-079A-F5DB5F7561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" y="0"/>
            <a:ext cx="4772024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4448B73-8F62-8C85-8E87-86BC4445DB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356350"/>
            <a:ext cx="11430000" cy="501650"/>
          </a:xfrm>
          <a:prstGeom prst="rect">
            <a:avLst/>
          </a:prstGeom>
          <a:solidFill>
            <a:srgbClr val="84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DA2004-F527-EA03-0586-EF0980048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01F3F3-F496-2521-EA77-ED5FC1000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noFill/>
          <a:ln>
            <a:noFill/>
          </a:ln>
          <a:effectLst>
            <a:glow rad="127000">
              <a:schemeClr val="bg1"/>
            </a:glow>
            <a:outerShdw blurRad="1270000" dist="50800" dir="5400000" algn="ctr" rotWithShape="0">
              <a:srgbClr val="000000">
                <a:alpha val="43137"/>
              </a:srgbClr>
            </a:outerShdw>
            <a:reflection endPos="65000" dist="88900" dir="5400000" sy="-100000" algn="bl" rotWithShape="0"/>
          </a:effectLst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C5EB4E-1DB6-D800-45FB-847F6AFB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015F-8325-4B0A-82FB-B77A454F1C8D}" type="datetime1">
              <a:rPr lang="es-MX" smtClean="0"/>
              <a:t>26/11/2022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3E195F-DEED-0D27-4152-00D5749C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EQUIPO- BLUE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89CCA0-91F3-A8E9-C73B-086237A3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0A56FC1-AA4C-7D2C-8ED6-93ED0F29F2C5}"/>
              </a:ext>
            </a:extLst>
          </p:cNvPr>
          <p:cNvSpPr txBox="1">
            <a:spLocks/>
          </p:cNvSpPr>
          <p:nvPr userDrawn="1"/>
        </p:nvSpPr>
        <p:spPr>
          <a:xfrm>
            <a:off x="5247708" y="1061749"/>
            <a:ext cx="58113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Insertar texto.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898924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B5360EA-7973-BCB8-0507-500A1C57C6B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B21BB4-16C1-E30E-F235-A2B6C597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226814-60E8-2B4B-A0DA-AD311A7D6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87D045-5978-A260-D7BA-21DF4E1C5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F525E-F15B-44EC-BDF6-69F07E27C7CE}" type="datetime1">
              <a:rPr lang="es-MX" smtClean="0"/>
              <a:t>26/11/2022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F995D0-261E-848D-2502-7701CDD0B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/>
              <a:t>EQUIPO- BLUE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ABC90C-060C-F713-2E1A-308E206AC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9745-AEF9-4308-B92F-CA2AD921C0F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888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DD31B-1527-DF14-684A-351E94255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159" y="954156"/>
            <a:ext cx="9144000" cy="1540705"/>
          </a:xfrm>
          <a:solidFill>
            <a:schemeClr val="bg2">
              <a:alpha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s-MX" b="1" dirty="0">
                <a:latin typeface="Times New Roman" panose="02020603050405020304" pitchFamily="18" charset="0"/>
              </a:rPr>
              <a:t>Aplicación de las tecnologías.</a:t>
            </a:r>
            <a:br>
              <a:rPr lang="es-MX" b="1" dirty="0">
                <a:latin typeface="Times New Roman" panose="02020603050405020304" pitchFamily="18" charset="0"/>
              </a:rPr>
            </a:br>
            <a:r>
              <a:rPr lang="es-MX" b="1" dirty="0">
                <a:latin typeface="Times New Roman" panose="02020603050405020304" pitchFamily="18" charset="0"/>
              </a:rPr>
              <a:t>Tema: Sistemas de calidad.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A861F2-1F8C-C495-2BB0-631C6577C5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1648159" y="2532572"/>
            <a:ext cx="9144000" cy="1655762"/>
          </a:xfrm>
          <a:solidFill>
            <a:schemeClr val="accent3">
              <a:lumMod val="20000"/>
              <a:lumOff val="80000"/>
              <a:alpha val="54000"/>
            </a:schemeClr>
          </a:solidFill>
        </p:spPr>
        <p:txBody>
          <a:bodyPr>
            <a:normAutofit fontScale="92500" lnSpcReduction="10000"/>
          </a:bodyPr>
          <a:lstStyle/>
          <a:p>
            <a:pPr algn="l"/>
            <a:r>
              <a:rPr lang="es-ES" b="1" dirty="0">
                <a:latin typeface="Times New Roman" panose="02020603050405020304" pitchFamily="18" charset="0"/>
              </a:rPr>
              <a:t>PATRON UTILIZADO EN LA FUNDAMENTAL ACT F 2</a:t>
            </a:r>
          </a:p>
          <a:p>
            <a:pPr algn="l"/>
            <a:r>
              <a:rPr lang="es-ES" b="1" dirty="0">
                <a:latin typeface="Times New Roman" panose="02020603050405020304" pitchFamily="18" charset="0"/>
              </a:rPr>
              <a:t>Docente: Ángel Rolando Rivas Velázquez.</a:t>
            </a:r>
          </a:p>
          <a:p>
            <a:pPr algn="l"/>
            <a:r>
              <a:rPr lang="es-ES" b="1" dirty="0">
                <a:latin typeface="Times New Roman" panose="02020603050405020304" pitchFamily="18" charset="0"/>
              </a:rPr>
              <a:t>Grupo:   027       Salón:  3201       Hora:v3</a:t>
            </a:r>
          </a:p>
          <a:p>
            <a:pPr algn="l"/>
            <a:r>
              <a:rPr lang="es-ES" b="1" dirty="0">
                <a:latin typeface="Times New Roman" panose="02020603050405020304" pitchFamily="18" charset="0"/>
              </a:rPr>
              <a:t>Integrantes del equipo: Equipo BLUE.</a:t>
            </a:r>
          </a:p>
          <a:p>
            <a:pPr algn="l"/>
            <a:endParaRPr lang="es-ES" b="1" dirty="0">
              <a:latin typeface="Times New Roman" panose="02020603050405020304" pitchFamily="18" charset="0"/>
            </a:endParaRPr>
          </a:p>
          <a:p>
            <a:endParaRPr lang="es-MX" dirty="0">
              <a:latin typeface="Times New Roman" panose="02020603050405020304" pitchFamily="18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6245DC-27BF-E08E-0C63-D50172A540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EQUIPO- BLUE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57F6C4-A14C-CA19-D5A5-DB4C55A6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z="14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fld>
            <a:endParaRPr lang="es-MX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ED9AA9-DCC0-7C04-681A-E2E00ACEF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47" b="90000" l="9948" r="89529">
                        <a14:foregroundMark x1="40314" y1="12105" x2="19895" y2="31053"/>
                        <a14:foregroundMark x1="19895" y1="31053" x2="15707" y2="54737"/>
                        <a14:foregroundMark x1="15707" y1="54737" x2="28272" y2="75789"/>
                        <a14:foregroundMark x1="28272" y1="75789" x2="51832" y2="81579"/>
                        <a14:foregroundMark x1="51832" y1="81579" x2="74346" y2="70000"/>
                        <a14:foregroundMark x1="74346" y1="70000" x2="85340" y2="46316"/>
                        <a14:foregroundMark x1="85340" y1="46316" x2="76440" y2="24737"/>
                        <a14:foregroundMark x1="76440" y1="24737" x2="84293" y2="47368"/>
                        <a14:foregroundMark x1="84293" y1="47368" x2="61780" y2="20526"/>
                        <a14:foregroundMark x1="61780" y1="20526" x2="30890" y2="17895"/>
                        <a14:foregroundMark x1="30890" y1="17895" x2="54974" y2="13684"/>
                        <a14:foregroundMark x1="54974" y1="13684" x2="74346" y2="25263"/>
                        <a14:foregroundMark x1="74346" y1="25263" x2="86911" y2="50000"/>
                        <a14:foregroundMark x1="86911" y1="50000" x2="38743" y2="77895"/>
                        <a14:foregroundMark x1="38743" y1="77895" x2="17801" y2="65263"/>
                        <a14:foregroundMark x1="17801" y1="65263" x2="13089" y2="41579"/>
                        <a14:foregroundMark x1="13089" y1="41579" x2="17277" y2="65789"/>
                        <a14:foregroundMark x1="17277" y1="65789" x2="18325" y2="37368"/>
                        <a14:foregroundMark x1="18325" y1="37368" x2="29319" y2="16316"/>
                        <a14:foregroundMark x1="29319" y1="16316" x2="53403" y2="12105"/>
                        <a14:foregroundMark x1="53403" y1="12105" x2="73298" y2="22632"/>
                        <a14:foregroundMark x1="73298" y1="22632" x2="83770" y2="48947"/>
                        <a14:foregroundMark x1="83770" y1="48947" x2="77487" y2="72632"/>
                        <a14:foregroundMark x1="77487" y1="72632" x2="34031" y2="65263"/>
                        <a14:foregroundMark x1="34031" y1="65263" x2="13089" y2="53684"/>
                        <a14:foregroundMark x1="13089" y1="53684" x2="12565" y2="30000"/>
                        <a14:foregroundMark x1="12565" y1="30000" x2="28272" y2="13684"/>
                        <a14:foregroundMark x1="28272" y1="13684" x2="51309" y2="6842"/>
                        <a14:foregroundMark x1="51309" y1="6842" x2="73298" y2="14737"/>
                        <a14:foregroundMark x1="73298" y1="14737" x2="89005" y2="37368"/>
                        <a14:foregroundMark x1="89005" y1="37368" x2="89644" y2="51492"/>
                        <a14:foregroundMark x1="87360" y1="50279" x2="82723" y2="32632"/>
                        <a14:foregroundMark x1="82723" y1="32632" x2="54450" y2="12632"/>
                        <a14:foregroundMark x1="54450" y1="12632" x2="29843" y2="15263"/>
                        <a14:foregroundMark x1="29843" y1="15263" x2="54974" y2="8947"/>
                        <a14:foregroundMark x1="54974" y1="8947" x2="73822" y2="21579"/>
                        <a14:foregroundMark x1="73822" y1="21579" x2="86911" y2="40526"/>
                        <a14:foregroundMark x1="86911" y1="40526" x2="73298" y2="18421"/>
                        <a14:foregroundMark x1="73298" y1="18421" x2="45026" y2="46316"/>
                        <a14:foregroundMark x1="45026" y1="46316" x2="15707" y2="50000"/>
                        <a14:foregroundMark x1="15707" y1="50000" x2="17004" y2="71736"/>
                        <a14:foregroundMark x1="20168" y1="78173" x2="36126" y2="88421"/>
                        <a14:foregroundMark x1="36126" y1="88421" x2="66492" y2="86842"/>
                        <a14:foregroundMark x1="66492" y1="86842" x2="82199" y2="69474"/>
                        <a14:foregroundMark x1="82199" y1="69474" x2="59162" y2="82105"/>
                        <a14:foregroundMark x1="59162" y1="82105" x2="31937" y2="78421"/>
                        <a14:foregroundMark x1="31937" y1="78421" x2="12565" y2="60526"/>
                        <a14:foregroundMark x1="22884" y1="76456" x2="27225" y2="83158"/>
                        <a14:foregroundMark x1="12565" y1="60526" x2="19006" y2="70470"/>
                        <a14:foregroundMark x1="27225" y1="83158" x2="58115" y2="89474"/>
                        <a14:foregroundMark x1="58115" y1="89474" x2="66492" y2="81579"/>
                        <a14:foregroundMark x1="68063" y1="67368" x2="68063" y2="67368"/>
                        <a14:backgroundMark x1="94764" y1="54211" x2="91099" y2="60526"/>
                        <a14:backgroundMark x1="13089" y1="74211" x2="17277" y2="80000"/>
                        <a14:backgroundMark x1="92670" y1="57895" x2="91623" y2="61053"/>
                        <a14:backgroundMark x1="95288" y1="78421" x2="95288" y2="784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9552"/>
            <a:ext cx="2111147" cy="21000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8620D6E-9BB2-B253-ADBF-86F4EAF73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65" b="94022" l="9816" r="89571">
                        <a14:foregroundMark x1="37423" y1="82065" x2="55215" y2="87500"/>
                        <a14:foregroundMark x1="55215" y1="87500" x2="36810" y2="87500"/>
                        <a14:foregroundMark x1="53844" y1="93745" x2="54515" y2="93991"/>
                        <a14:foregroundMark x1="36810" y1="87500" x2="51345" y2="92829"/>
                        <a14:foregroundMark x1="54596" y1="93864" x2="53374" y2="57065"/>
                        <a14:foregroundMark x1="34356" y1="10870" x2="52147" y2="7065"/>
                        <a14:foregroundMark x1="52147" y1="7065" x2="58896" y2="10326"/>
                        <a14:foregroundMark x1="61963" y1="26630" x2="61963" y2="26630"/>
                        <a14:backgroundMark x1="52761" y1="96739" x2="55828" y2="96196"/>
                        <a14:backgroundMark x1="54601" y1="96196" x2="55828" y2="96196"/>
                        <a14:backgroundMark x1="53988" y1="95652" x2="55215" y2="96196"/>
                        <a14:backgroundMark x1="55215" y1="95652" x2="53988" y2="95652"/>
                        <a14:backgroundMark x1="53988" y1="95652" x2="53374" y2="95652"/>
                        <a14:backgroundMark x1="79755" y1="97826" x2="79755" y2="97826"/>
                        <a14:backgroundMark x1="75460" y1="98913" x2="75460" y2="98913"/>
                        <a14:backgroundMark x1="75460" y1="98913" x2="75460" y2="989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0" y="39688"/>
            <a:ext cx="1524000" cy="1720343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9387720-625C-4718-5720-12281A08E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882113"/>
              </p:ext>
            </p:extLst>
          </p:nvPr>
        </p:nvGraphicFramePr>
        <p:xfrm>
          <a:off x="747264" y="4337661"/>
          <a:ext cx="10364432" cy="182880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454028">
                  <a:extLst>
                    <a:ext uri="{9D8B030D-6E8A-4147-A177-3AD203B41FA5}">
                      <a16:colId xmlns:a16="http://schemas.microsoft.com/office/drawing/2014/main" val="2794499010"/>
                    </a:ext>
                  </a:extLst>
                </a:gridCol>
                <a:gridCol w="5197351">
                  <a:extLst>
                    <a:ext uri="{9D8B030D-6E8A-4147-A177-3AD203B41FA5}">
                      <a16:colId xmlns:a16="http://schemas.microsoft.com/office/drawing/2014/main" val="2182099353"/>
                    </a:ext>
                  </a:extLst>
                </a:gridCol>
                <a:gridCol w="1713053">
                  <a:extLst>
                    <a:ext uri="{9D8B030D-6E8A-4147-A177-3AD203B41FA5}">
                      <a16:colId xmlns:a16="http://schemas.microsoft.com/office/drawing/2014/main" val="18847969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es-MX" sz="2000" b="1" dirty="0">
                          <a:effectLst/>
                        </a:rPr>
                        <a:t>Integrantes del equipo: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758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es-MX" sz="2000" dirty="0">
                          <a:effectLst/>
                        </a:rPr>
                        <a:t>Matricula: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es-MX" sz="2000" dirty="0">
                          <a:effectLst/>
                        </a:rPr>
                        <a:t>Nombre: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es-MX" sz="2000" dirty="0">
                          <a:effectLst/>
                        </a:rPr>
                        <a:t>Carrera: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786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es-MX" sz="2000" dirty="0">
                          <a:effectLst/>
                        </a:rPr>
                        <a:t>2007050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es-MX" sz="2000" dirty="0">
                          <a:effectLst/>
                        </a:rPr>
                        <a:t>Pérez Remigio Israel Alexander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es-MX" sz="2000" dirty="0">
                          <a:effectLst/>
                        </a:rPr>
                        <a:t>IMC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71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es-MX" sz="2000" dirty="0">
                          <a:effectLst/>
                        </a:rPr>
                        <a:t>20522523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es-MX" sz="2000" dirty="0">
                          <a:effectLst/>
                        </a:rPr>
                        <a:t>Paz Villarreal Jorge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es-MX" sz="2000" dirty="0">
                          <a:effectLst/>
                        </a:rPr>
                        <a:t>IAS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283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es-MX" sz="2000" dirty="0">
                          <a:effectLst/>
                        </a:rPr>
                        <a:t>2064501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es-MX" sz="2000" dirty="0">
                          <a:effectLst/>
                        </a:rPr>
                        <a:t>Ruiz Hernández Danna Paola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es-MX" sz="2000" dirty="0">
                          <a:effectLst/>
                        </a:rPr>
                        <a:t>IAS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9460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es-MX" sz="2000" dirty="0">
                          <a:effectLst/>
                        </a:rPr>
                        <a:t>1969644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es-MX" sz="2000" dirty="0">
                          <a:effectLst/>
                        </a:rPr>
                        <a:t>Lozano Rodríguez José Eduardo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800"/>
                        </a:spcAft>
                      </a:pPr>
                      <a:r>
                        <a:rPr lang="es-MX" sz="2000" dirty="0">
                          <a:effectLst/>
                        </a:rPr>
                        <a:t>IAS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605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3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E8069-B6FA-C72F-44E4-9EEC00D6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599" cy="1375540"/>
          </a:xfrm>
        </p:spPr>
        <p:txBody>
          <a:bodyPr>
            <a:normAutofit/>
          </a:bodyPr>
          <a:lstStyle/>
          <a:p>
            <a:endParaRPr lang="es-MX" b="1" u="sng" dirty="0">
              <a:solidFill>
                <a:schemeClr val="bg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E8A3A1-652A-0D0A-ECA0-9DA1A57656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324C78-53C5-20F8-49CC-24CEDC2D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z="1400" b="1" dirty="0">
                <a:solidFill>
                  <a:schemeClr val="tx1"/>
                </a:solidFill>
              </a:rPr>
              <a:t>EQUIPO- BLUE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E7A4AC-2B73-265F-93BF-DDF224B1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z="1400" b="1" smtClean="0">
                <a:solidFill>
                  <a:schemeClr val="tx1"/>
                </a:solidFill>
              </a:rPr>
              <a:t>10</a:t>
            </a:fld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711F492-334B-7CD9-15DE-086553F8B8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9017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C86B3-0CBA-98EE-E027-E9A04E26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endParaRPr lang="es-MX" b="1" dirty="0">
              <a:solidFill>
                <a:schemeClr val="bg2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7F82A2-E227-15AD-00B3-8981DB7D7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0114" y="2253343"/>
            <a:ext cx="4456529" cy="3811588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F78A1C-F1C9-2464-7178-EB260083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z="1400" b="1" dirty="0">
                <a:solidFill>
                  <a:schemeClr val="tx1"/>
                </a:solidFill>
              </a:rPr>
              <a:t>EQUIPO- BLUE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21D1A7-484C-9FCD-D6E8-C867D484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z="1400" b="1" smtClean="0">
                <a:solidFill>
                  <a:schemeClr val="tx1"/>
                </a:solidFill>
              </a:rPr>
              <a:t>11</a:t>
            </a:fld>
            <a:endParaRPr lang="es-MX" sz="1400" b="1" dirty="0">
              <a:solidFill>
                <a:schemeClr val="tx1"/>
              </a:solidFill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6BADA7B-2DA4-47A7-DCE1-DADCA75C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056005"/>
          </a:xfr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8145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E0B09-D165-7AF7-DED9-55787E92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420" y="272256"/>
            <a:ext cx="10515600" cy="1325563"/>
          </a:xfrm>
        </p:spPr>
        <p:txBody>
          <a:bodyPr/>
          <a:lstStyle/>
          <a:p>
            <a:endParaRPr lang="es-MX" b="1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40E6E9-45BD-E453-F968-C7FDB9A2E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F5EADD-9E9F-4C3A-D673-9F46A57E7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483614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algn="just"/>
            <a:endParaRPr lang="es-MX" sz="2400" dirty="0">
              <a:latin typeface="Daytona" panose="020B0604030500040204" pitchFamily="34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F73991-0DFF-3195-7D8A-577187A03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1B126105-64E2-8D80-C0A0-496EA2D0F31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13249503"/>
              </p:ext>
            </p:extLst>
          </p:nvPr>
        </p:nvGraphicFramePr>
        <p:xfrm>
          <a:off x="6172200" y="2505075"/>
          <a:ext cx="5183188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183188">
                  <a:extLst>
                    <a:ext uri="{9D8B030D-6E8A-4147-A177-3AD203B41FA5}">
                      <a16:colId xmlns:a16="http://schemas.microsoft.com/office/drawing/2014/main" val="3797477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endParaRPr lang="es-MX" b="0" dirty="0">
                        <a:latin typeface="Daytona" panose="020B0604030500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530607"/>
                  </a:ext>
                </a:extLst>
              </a:tr>
            </a:tbl>
          </a:graphicData>
        </a:graphic>
      </p:graphicFrame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A408857-D881-F099-6A56-F5C6790F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z="1400" b="1" dirty="0"/>
              <a:t>EQUIPO- BLUE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54B98FC8-DDBA-6BEE-B48C-A02287C7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z="1400" b="1" smtClean="0"/>
              <a:t>12</a:t>
            </a:fld>
            <a:endParaRPr lang="es-MX" sz="1400" b="1" dirty="0"/>
          </a:p>
        </p:txBody>
      </p:sp>
    </p:spTree>
    <p:extLst>
      <p:ext uri="{BB962C8B-B14F-4D97-AF65-F5344CB8AC3E}">
        <p14:creationId xmlns:p14="http://schemas.microsoft.com/office/powerpoint/2010/main" val="2177821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 animBg="1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6E58C-F63E-6090-4232-55D01F7F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3" y="361724"/>
            <a:ext cx="3932237" cy="1600200"/>
          </a:xfrm>
        </p:spPr>
        <p:txBody>
          <a:bodyPr/>
          <a:lstStyle/>
          <a:p>
            <a:endParaRPr lang="es-MX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0F8C83-0C92-8BF1-ABA3-DEBB3F70F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0114" y="2253343"/>
            <a:ext cx="4502828" cy="3811588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E343FA-B7B4-E1E5-35BF-42BA7A19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z="1400" b="1" dirty="0">
                <a:solidFill>
                  <a:schemeClr val="tx1"/>
                </a:solidFill>
              </a:rPr>
              <a:t>EQUIPO- BLUE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332D2E-161D-4B71-A79D-7D6A118E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z="1400" b="1" smtClean="0">
                <a:solidFill>
                  <a:schemeClr val="tx1"/>
                </a:solidFill>
              </a:rPr>
              <a:t>13</a:t>
            </a:fld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BF0316A-EC1D-2112-3A86-02B0EC495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348504"/>
          </a:xfr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6381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64626-88BA-F36A-9EC7-233C17BC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46" y="187325"/>
            <a:ext cx="3932237" cy="1600200"/>
          </a:xfrm>
        </p:spPr>
        <p:txBody>
          <a:bodyPr>
            <a:normAutofit/>
          </a:bodyPr>
          <a:lstStyle/>
          <a:p>
            <a:endParaRPr lang="es-MX" b="1" dirty="0">
              <a:solidFill>
                <a:schemeClr val="bg2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05EA86-2AFF-93FE-B21C-A7EEC62D5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0114" y="2253343"/>
            <a:ext cx="4454805" cy="3811588"/>
          </a:xfrm>
        </p:spPr>
        <p:txBody>
          <a:bodyPr>
            <a:normAutofit/>
          </a:bodyPr>
          <a:lstStyle/>
          <a:p>
            <a:pPr algn="just"/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B201A3-31AA-4509-324C-7094620D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z="1400" b="1" dirty="0">
                <a:solidFill>
                  <a:schemeClr val="tx1"/>
                </a:solidFill>
              </a:rPr>
              <a:t>EQUIPO-</a:t>
            </a:r>
            <a:r>
              <a:rPr lang="es-MX" sz="1400" b="1" dirty="0"/>
              <a:t> </a:t>
            </a:r>
            <a:r>
              <a:rPr lang="es-MX" sz="1400" b="1" dirty="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E48802-AD1C-E7CC-2720-AEEAC6B1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188" y="6356350"/>
            <a:ext cx="2743200" cy="365125"/>
          </a:xfrm>
        </p:spPr>
        <p:txBody>
          <a:bodyPr/>
          <a:lstStyle/>
          <a:p>
            <a:fld id="{A94A9745-AEF9-4308-B92F-CA2AD921C0FD}" type="slidenum">
              <a:rPr lang="es-MX" sz="1400" b="1" smtClean="0">
                <a:solidFill>
                  <a:schemeClr val="tx1"/>
                </a:solidFill>
              </a:rPr>
              <a:t>14</a:t>
            </a:fld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C14704FD-69A9-1DF4-09FA-2BE9A9AE9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151734"/>
          </a:xfr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4672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F93C3-494C-7E6D-D2A8-E7719AEB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b="1" dirty="0">
              <a:solidFill>
                <a:schemeClr val="bg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368DCC-3A07-CC4B-2E5D-5D60D066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9254924" cy="4351338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295F34-D840-1339-A146-6140F98F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z="1400" b="1" dirty="0">
                <a:solidFill>
                  <a:schemeClr val="tx1"/>
                </a:solidFill>
              </a:rPr>
              <a:t>EQUIPO- BLUE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B01E64-B727-F7C6-8E63-58BFC525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z="1400" b="1" smtClean="0">
                <a:solidFill>
                  <a:schemeClr val="bg2"/>
                </a:solidFill>
              </a:rPr>
              <a:t>15</a:t>
            </a:fld>
            <a:endParaRPr lang="es-MX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768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FF3D73-A39C-870C-14B8-F74016BE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z="1400" b="1" dirty="0">
                <a:solidFill>
                  <a:schemeClr val="tx1"/>
                </a:solidFill>
              </a:rPr>
              <a:t>EQUIPO- BLUE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A7BD80-A66F-5177-2FF6-4B7D0D63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z="1400" b="1" smtClean="0">
                <a:solidFill>
                  <a:schemeClr val="bg2"/>
                </a:solidFill>
              </a:rPr>
              <a:t>16</a:t>
            </a:fld>
            <a:endParaRPr lang="es-MX" sz="1400" b="1" dirty="0">
              <a:solidFill>
                <a:schemeClr val="bg2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FD1D0E3-DDEC-65C4-14FA-7B3CD7FDF0BA}"/>
              </a:ext>
            </a:extLst>
          </p:cNvPr>
          <p:cNvSpPr txBox="1"/>
          <p:nvPr/>
        </p:nvSpPr>
        <p:spPr>
          <a:xfrm>
            <a:off x="7917084" y="6356350"/>
            <a:ext cx="206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Índice.</a:t>
            </a:r>
            <a:endParaRPr lang="es-MX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5E16DE4-33B7-3818-71B4-EC3DD44C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857925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71B48-CAB5-F667-DF97-5B34AD85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b="1" dirty="0">
              <a:solidFill>
                <a:schemeClr val="bg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C5A1BF-814C-C823-CCD0-0B582A6D88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42D010-0BA2-A5D7-BE1F-479DC51AC1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1DEE00-9690-FB1A-74A6-504FB2B9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z="1400" b="1" dirty="0">
                <a:solidFill>
                  <a:schemeClr val="tx1"/>
                </a:solidFill>
              </a:rPr>
              <a:t>EQUIPO- BLUE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AFB2DB-2E7B-458C-6B81-A2B13C36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z="1400" b="1" smtClean="0">
                <a:solidFill>
                  <a:schemeClr val="tx1"/>
                </a:solidFill>
              </a:rPr>
              <a:t>17</a:t>
            </a:fld>
            <a:endParaRPr lang="es-MX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728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C9EF1D-5B24-95B7-2F17-F30873F7D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119" y="710119"/>
            <a:ext cx="3463217" cy="823912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CD9EE4-947D-1BE4-2E29-B2B835387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778" y="710119"/>
            <a:ext cx="4337644" cy="823912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4961EB25-6485-8A25-2043-E84A17FB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z="1400" b="1" dirty="0"/>
              <a:t>EQUIPO- BLUE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5292BA5C-441E-9012-CA16-A0773903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z="1400" b="1" smtClean="0"/>
              <a:t>18</a:t>
            </a:fld>
            <a:endParaRPr lang="es-MX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3DBC935-FA05-9564-63F0-FE376A278A10}"/>
              </a:ext>
            </a:extLst>
          </p:cNvPr>
          <p:cNvSpPr txBox="1"/>
          <p:nvPr/>
        </p:nvSpPr>
        <p:spPr>
          <a:xfrm>
            <a:off x="8135073" y="6356350"/>
            <a:ext cx="206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Índice.</a:t>
            </a:r>
            <a:endParaRPr lang="es-MX" dirty="0">
              <a:solidFill>
                <a:schemeClr val="bg2"/>
              </a:solidFill>
            </a:endParaRP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E8289179-5A15-4EEB-5A5D-111BF61B13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51C9DE5C-8D7D-81C3-E791-F8AC2D37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8545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21446A-AD4A-FDCC-56CC-6F73B578E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657" y="652412"/>
            <a:ext cx="5157787" cy="823912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727EAB-7C3B-7B03-1AF9-0EEB8A3DD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8646" y="652412"/>
            <a:ext cx="4551697" cy="823912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67D9D41-0F79-2F6F-178A-D3642DBC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z="1400" b="1" dirty="0"/>
              <a:t>EQUIPO- BLUE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AD6E301-C752-960C-D9F3-F091089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1603"/>
            <a:ext cx="2743200" cy="365125"/>
          </a:xfrm>
        </p:spPr>
        <p:txBody>
          <a:bodyPr/>
          <a:lstStyle/>
          <a:p>
            <a:fld id="{A94A9745-AEF9-4308-B92F-CA2AD921C0FD}" type="slidenum">
              <a:rPr lang="es-MX" sz="1400" b="1" smtClean="0"/>
              <a:t>19</a:t>
            </a:fld>
            <a:endParaRPr lang="es-MX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B309F93-633B-DF21-7C5A-F7E7B16DE73E}"/>
              </a:ext>
            </a:extLst>
          </p:cNvPr>
          <p:cNvSpPr txBox="1"/>
          <p:nvPr/>
        </p:nvSpPr>
        <p:spPr>
          <a:xfrm>
            <a:off x="7917084" y="6356350"/>
            <a:ext cx="206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Índice.</a:t>
            </a:r>
            <a:endParaRPr lang="es-MX" dirty="0">
              <a:solidFill>
                <a:schemeClr val="bg2"/>
              </a:solidFill>
            </a:endParaRP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BE68C8EC-BBEB-15C0-8736-500C19506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439655" cy="3684588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073831CC-EDB3-C0D6-FCB5-357691C32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2534" y="2505075"/>
            <a:ext cx="4842854" cy="3684588"/>
          </a:xfr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940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2ACEC61-E50C-4FE5-A644-751ABA3A53EA}"/>
              </a:ext>
            </a:extLst>
          </p:cNvPr>
          <p:cNvSpPr/>
          <p:nvPr/>
        </p:nvSpPr>
        <p:spPr>
          <a:xfrm>
            <a:off x="838200" y="1690688"/>
            <a:ext cx="9243349" cy="46656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991386-32B8-E5D2-FAEE-F243D26B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796"/>
            <a:ext cx="10515600" cy="1325563"/>
          </a:xfrm>
        </p:spPr>
        <p:txBody>
          <a:bodyPr/>
          <a:lstStyle/>
          <a:p>
            <a:endParaRPr lang="es-MX" b="1" dirty="0">
              <a:solidFill>
                <a:schemeClr val="bg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F033AE-EE06-4E41-D112-48F7B58F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32D461-8491-6D8F-56BB-3B2F05BDE25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z="1400" b="1" dirty="0"/>
              <a:t>EQUIPO- BLUE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357F79-663A-B112-5165-F48113DF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z="1400" b="1" smtClean="0"/>
              <a:t>2</a:t>
            </a:fld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703762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45EA2-FB80-8F32-DED3-47584917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55" y="418862"/>
            <a:ext cx="4114800" cy="1325563"/>
          </a:xfrm>
        </p:spPr>
        <p:txBody>
          <a:bodyPr>
            <a:normAutofit/>
          </a:bodyPr>
          <a:lstStyle/>
          <a:p>
            <a:endParaRPr lang="es-MX" sz="4000" b="1" dirty="0">
              <a:solidFill>
                <a:schemeClr val="bg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6234B-3491-0921-6852-4CA85DFD2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540" y="2053159"/>
            <a:ext cx="4626167" cy="4351338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8E04AE-3F9D-3C9B-CFA9-B264247DB5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3051629" y="6404497"/>
            <a:ext cx="4114800" cy="365125"/>
          </a:xfrm>
        </p:spPr>
        <p:txBody>
          <a:bodyPr/>
          <a:lstStyle/>
          <a:p>
            <a:r>
              <a:rPr lang="es-MX" sz="1400" b="1" dirty="0">
                <a:solidFill>
                  <a:schemeClr val="tx1"/>
                </a:solidFill>
              </a:rPr>
              <a:t>EQUIPO- BLUE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E15D30-2D1A-9651-BF03-E0DD6CF0C1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8541152" y="6520025"/>
            <a:ext cx="2743200" cy="365125"/>
          </a:xfrm>
        </p:spPr>
        <p:txBody>
          <a:bodyPr/>
          <a:lstStyle/>
          <a:p>
            <a:fld id="{A94A9745-AEF9-4308-B92F-CA2AD921C0FD}" type="slidenum">
              <a:rPr lang="es-MX" sz="1400" b="1" smtClean="0">
                <a:solidFill>
                  <a:schemeClr val="tx1"/>
                </a:solidFill>
              </a:rPr>
              <a:t>20</a:t>
            </a:fld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1FED137-67F9-DC55-6E34-D2D15BB544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8075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4C6535-1DA4-2FF0-7219-6C4BE83C0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2786" y="979761"/>
            <a:ext cx="3932237" cy="3811588"/>
          </a:xfrm>
          <a:effectLst>
            <a:glow rad="127000">
              <a:schemeClr val="bg1"/>
            </a:glow>
            <a:outerShdw blurRad="622300" dist="50800" dir="5400000" algn="ctr" rotWithShape="0">
              <a:srgbClr val="000000">
                <a:alpha val="43137"/>
              </a:srgbClr>
            </a:outerShdw>
            <a:reflection endPos="0" dist="88900" dir="5400000" sy="-100000" algn="bl" rotWithShape="0"/>
          </a:effectLst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A4167-ED88-C016-A292-E59BB60E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z="1400" b="1" dirty="0">
                <a:solidFill>
                  <a:schemeClr val="tx1"/>
                </a:solidFill>
              </a:rPr>
              <a:t>EQUIPO- BLUE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500AE4-A063-F0B5-50E0-DE4B5B4A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z="1400" b="1" smtClean="0">
                <a:solidFill>
                  <a:schemeClr val="tx1"/>
                </a:solidFill>
              </a:rPr>
              <a:t>21</a:t>
            </a:fld>
            <a:endParaRPr lang="es-MX" sz="1400" b="1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AB64E81-4195-13D9-BFE9-09CB0ABED7DF}"/>
              </a:ext>
            </a:extLst>
          </p:cNvPr>
          <p:cNvSpPr txBox="1"/>
          <p:nvPr/>
        </p:nvSpPr>
        <p:spPr>
          <a:xfrm>
            <a:off x="7917084" y="6356350"/>
            <a:ext cx="206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Índice.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64722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5AD34-FAE5-A5C0-716F-E0AEF54D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b="1" dirty="0">
              <a:solidFill>
                <a:schemeClr val="bg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F14D28-636D-1B4E-9E20-5CAB2B86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848" y="2025570"/>
            <a:ext cx="8854215" cy="4173618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C7732D-CDDC-4255-3EB5-EDDB943D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z="1400" b="1" dirty="0"/>
              <a:t>EQUIPO- BLUE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166E36-25B9-BC2F-D38C-3F0D2C2A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z="1400" b="1" smtClean="0"/>
              <a:t>22</a:t>
            </a:fld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739428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0A51E5-9AD5-4FA3-D681-B470742E9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09" y="1782502"/>
            <a:ext cx="9468091" cy="4573848"/>
          </a:xfrm>
        </p:spPr>
        <p:txBody>
          <a:bodyPr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FDB381-A3D3-CDE5-07C0-03CC5296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z="1400" b="1" dirty="0"/>
              <a:t>EQUIPO- BLUE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0285A7-7530-DF87-4CC2-D6DBAB1E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z="1400" b="1" smtClean="0"/>
              <a:t>23</a:t>
            </a:fld>
            <a:endParaRPr lang="es-MX" sz="1400" b="1" dirty="0"/>
          </a:p>
        </p:txBody>
      </p:sp>
    </p:spTree>
    <p:extLst>
      <p:ext uri="{BB962C8B-B14F-4D97-AF65-F5344CB8AC3E}">
        <p14:creationId xmlns:p14="http://schemas.microsoft.com/office/powerpoint/2010/main" val="523007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101E6-11B5-277C-ED97-B85DD7203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652" y="1851950"/>
            <a:ext cx="9062979" cy="4377079"/>
          </a:xfr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9CF623-1CC6-D42B-6F53-A2F65724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z="1400" b="1" dirty="0"/>
              <a:t>EQUIPO- BLUE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32621B-A370-DE59-0B57-6E869F90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z="1400" b="1" smtClean="0"/>
              <a:t>24</a:t>
            </a:fld>
            <a:endParaRPr lang="es-MX" sz="1400" b="1" dirty="0"/>
          </a:p>
        </p:txBody>
      </p:sp>
    </p:spTree>
    <p:extLst>
      <p:ext uri="{BB962C8B-B14F-4D97-AF65-F5344CB8AC3E}">
        <p14:creationId xmlns:p14="http://schemas.microsoft.com/office/powerpoint/2010/main" val="689155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4A827D-A31C-981B-B4A1-6C6C8C7E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422" y="1875099"/>
            <a:ext cx="8655353" cy="4211139"/>
          </a:xfrm>
        </p:spPr>
        <p:txBody>
          <a:bodyPr>
            <a:normAutofit/>
          </a:bodyPr>
          <a:lstStyle/>
          <a:p>
            <a:pPr marL="450215" marR="0" lvl="0" indent="-450215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451FAE-0FB7-9391-4E9A-FEA511E6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z="1400" b="1" dirty="0"/>
              <a:t>EQUIPO- BLUE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80BEAF-A249-A0C6-D2B1-AACCC30C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z="1400" b="1" smtClean="0"/>
              <a:t>25</a:t>
            </a:fld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784273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2E647-0DBD-0AF9-96E7-3912DD5D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b="1" dirty="0">
              <a:solidFill>
                <a:schemeClr val="bg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3AC4EE-4699-CA10-B2A6-AA47EFF3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9081304" cy="4351338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es-ES" dirty="0"/>
          </a:p>
          <a:p>
            <a:endParaRPr lang="es-ES" dirty="0"/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8114CF-FBD6-29C7-920A-DCA50C9C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EQUIPO- BLUE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AE8AAB-ACFF-C00E-81F7-8D4A1F17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6008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62F03-6B88-D9EB-CC12-88B2D816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MX" sz="4200" b="1" cap="all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14191C-BF65-7AD3-D213-1D985D6F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8790542" cy="4351338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522D27-5CFF-579B-D09C-FE0C33AF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EQUIPO- BLUE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951642-A361-9557-00C4-F90B1294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z="1400" b="1" smtClean="0">
                <a:solidFill>
                  <a:schemeClr val="bg2"/>
                </a:solidFill>
              </a:rPr>
              <a:t>4</a:t>
            </a:fld>
            <a:endParaRPr lang="es-MX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928427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94467-7A0C-C727-2493-AFF8223E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b="1" dirty="0">
              <a:solidFill>
                <a:schemeClr val="bg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783696-BABB-09A7-3CB6-E1B26F94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184" y="2005012"/>
            <a:ext cx="8612907" cy="4351338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CEFDCE-AC4A-510D-769B-D44931B1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b="1" dirty="0">
                <a:solidFill>
                  <a:schemeClr val="tx1"/>
                </a:solidFill>
              </a:rPr>
              <a:t>EQUIPO- BLUE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89E62C-8DBA-A3F1-FCAC-3710FC32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b="1" smtClean="0">
                <a:solidFill>
                  <a:schemeClr val="bg2"/>
                </a:solidFill>
              </a:rPr>
              <a:t>5</a:t>
            </a:fld>
            <a:endParaRPr lang="es-MX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9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C8A70-41FD-DB3A-70F1-C814A9B7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MX" sz="4800" b="1" u="sng" dirty="0">
              <a:solidFill>
                <a:schemeClr val="bg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D1EAE7-D177-1B40-632F-D8B0A730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8460036" cy="4351338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7F0F0C-9373-0E7B-935C-B52E4ECE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z="1400" b="1" dirty="0">
                <a:solidFill>
                  <a:schemeClr val="tx1"/>
                </a:solidFill>
              </a:rPr>
              <a:t>EQUIPO- BLUE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CB61D0-A001-D973-B8B6-ED84E219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z="1400" b="1" smtClean="0">
                <a:solidFill>
                  <a:schemeClr val="bg2"/>
                </a:solidFill>
              </a:rPr>
              <a:t>6</a:t>
            </a:fld>
            <a:endParaRPr lang="es-MX" sz="1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87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C537C-8A93-7D5E-0FA6-5E0D3BC1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b="1" u="sng" dirty="0">
              <a:solidFill>
                <a:schemeClr val="bg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758D2E-331A-D5DF-942C-47EC2A56EB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sz="half" idx="1"/>
          </p:nvPr>
        </p:nvSpPr>
        <p:spPr>
          <a:xfrm>
            <a:off x="838200" y="1825625"/>
            <a:ext cx="5181600" cy="3958230"/>
          </a:xfrm>
          <a:custGeom>
            <a:avLst/>
            <a:gdLst>
              <a:gd name="connsiteX0" fmla="*/ 0 w 5181600"/>
              <a:gd name="connsiteY0" fmla="*/ 0 h 3958230"/>
              <a:gd name="connsiteX1" fmla="*/ 544068 w 5181600"/>
              <a:gd name="connsiteY1" fmla="*/ 0 h 3958230"/>
              <a:gd name="connsiteX2" fmla="*/ 1036320 w 5181600"/>
              <a:gd name="connsiteY2" fmla="*/ 0 h 3958230"/>
              <a:gd name="connsiteX3" fmla="*/ 1528572 w 5181600"/>
              <a:gd name="connsiteY3" fmla="*/ 0 h 3958230"/>
              <a:gd name="connsiteX4" fmla="*/ 2124456 w 5181600"/>
              <a:gd name="connsiteY4" fmla="*/ 0 h 3958230"/>
              <a:gd name="connsiteX5" fmla="*/ 2772156 w 5181600"/>
              <a:gd name="connsiteY5" fmla="*/ 0 h 3958230"/>
              <a:gd name="connsiteX6" fmla="*/ 3523488 w 5181600"/>
              <a:gd name="connsiteY6" fmla="*/ 0 h 3958230"/>
              <a:gd name="connsiteX7" fmla="*/ 4223004 w 5181600"/>
              <a:gd name="connsiteY7" fmla="*/ 0 h 3958230"/>
              <a:gd name="connsiteX8" fmla="*/ 5181600 w 5181600"/>
              <a:gd name="connsiteY8" fmla="*/ 0 h 3958230"/>
              <a:gd name="connsiteX9" fmla="*/ 5181600 w 5181600"/>
              <a:gd name="connsiteY9" fmla="*/ 540958 h 3958230"/>
              <a:gd name="connsiteX10" fmla="*/ 5181600 w 5181600"/>
              <a:gd name="connsiteY10" fmla="*/ 1200663 h 3958230"/>
              <a:gd name="connsiteX11" fmla="*/ 5181600 w 5181600"/>
              <a:gd name="connsiteY11" fmla="*/ 1781204 h 3958230"/>
              <a:gd name="connsiteX12" fmla="*/ 5181600 w 5181600"/>
              <a:gd name="connsiteY12" fmla="*/ 2480491 h 3958230"/>
              <a:gd name="connsiteX13" fmla="*/ 5181600 w 5181600"/>
              <a:gd name="connsiteY13" fmla="*/ 3100614 h 3958230"/>
              <a:gd name="connsiteX14" fmla="*/ 5181600 w 5181600"/>
              <a:gd name="connsiteY14" fmla="*/ 3958230 h 3958230"/>
              <a:gd name="connsiteX15" fmla="*/ 4430268 w 5181600"/>
              <a:gd name="connsiteY15" fmla="*/ 3958230 h 3958230"/>
              <a:gd name="connsiteX16" fmla="*/ 3730752 w 5181600"/>
              <a:gd name="connsiteY16" fmla="*/ 3958230 h 3958230"/>
              <a:gd name="connsiteX17" fmla="*/ 3083052 w 5181600"/>
              <a:gd name="connsiteY17" fmla="*/ 3958230 h 3958230"/>
              <a:gd name="connsiteX18" fmla="*/ 2331720 w 5181600"/>
              <a:gd name="connsiteY18" fmla="*/ 3958230 h 3958230"/>
              <a:gd name="connsiteX19" fmla="*/ 1839468 w 5181600"/>
              <a:gd name="connsiteY19" fmla="*/ 3958230 h 3958230"/>
              <a:gd name="connsiteX20" fmla="*/ 1088136 w 5181600"/>
              <a:gd name="connsiteY20" fmla="*/ 3958230 h 3958230"/>
              <a:gd name="connsiteX21" fmla="*/ 0 w 5181600"/>
              <a:gd name="connsiteY21" fmla="*/ 3958230 h 3958230"/>
              <a:gd name="connsiteX22" fmla="*/ 0 w 5181600"/>
              <a:gd name="connsiteY22" fmla="*/ 3338107 h 3958230"/>
              <a:gd name="connsiteX23" fmla="*/ 0 w 5181600"/>
              <a:gd name="connsiteY23" fmla="*/ 2678402 h 3958230"/>
              <a:gd name="connsiteX24" fmla="*/ 0 w 5181600"/>
              <a:gd name="connsiteY24" fmla="*/ 2018697 h 3958230"/>
              <a:gd name="connsiteX25" fmla="*/ 0 w 5181600"/>
              <a:gd name="connsiteY25" fmla="*/ 1438157 h 3958230"/>
              <a:gd name="connsiteX26" fmla="*/ 0 w 5181600"/>
              <a:gd name="connsiteY26" fmla="*/ 818034 h 3958230"/>
              <a:gd name="connsiteX27" fmla="*/ 0 w 5181600"/>
              <a:gd name="connsiteY27" fmla="*/ 0 h 395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181600" h="3958230" fill="none" extrusionOk="0">
                <a:moveTo>
                  <a:pt x="0" y="0"/>
                </a:moveTo>
                <a:cubicBezTo>
                  <a:pt x="263834" y="-6796"/>
                  <a:pt x="358996" y="-19458"/>
                  <a:pt x="544068" y="0"/>
                </a:cubicBezTo>
                <a:cubicBezTo>
                  <a:pt x="729140" y="19458"/>
                  <a:pt x="930966" y="-6197"/>
                  <a:pt x="1036320" y="0"/>
                </a:cubicBezTo>
                <a:cubicBezTo>
                  <a:pt x="1141674" y="6197"/>
                  <a:pt x="1407466" y="-5240"/>
                  <a:pt x="1528572" y="0"/>
                </a:cubicBezTo>
                <a:cubicBezTo>
                  <a:pt x="1649678" y="5240"/>
                  <a:pt x="1897842" y="29259"/>
                  <a:pt x="2124456" y="0"/>
                </a:cubicBezTo>
                <a:cubicBezTo>
                  <a:pt x="2351070" y="-29259"/>
                  <a:pt x="2532405" y="-23655"/>
                  <a:pt x="2772156" y="0"/>
                </a:cubicBezTo>
                <a:cubicBezTo>
                  <a:pt x="3011907" y="23655"/>
                  <a:pt x="3322633" y="20016"/>
                  <a:pt x="3523488" y="0"/>
                </a:cubicBezTo>
                <a:cubicBezTo>
                  <a:pt x="3724343" y="-20016"/>
                  <a:pt x="4033843" y="-23554"/>
                  <a:pt x="4223004" y="0"/>
                </a:cubicBezTo>
                <a:cubicBezTo>
                  <a:pt x="4412165" y="23554"/>
                  <a:pt x="4811824" y="-25668"/>
                  <a:pt x="5181600" y="0"/>
                </a:cubicBezTo>
                <a:cubicBezTo>
                  <a:pt x="5200620" y="175412"/>
                  <a:pt x="5187676" y="426046"/>
                  <a:pt x="5181600" y="540958"/>
                </a:cubicBezTo>
                <a:cubicBezTo>
                  <a:pt x="5175524" y="655870"/>
                  <a:pt x="5153218" y="875489"/>
                  <a:pt x="5181600" y="1200663"/>
                </a:cubicBezTo>
                <a:cubicBezTo>
                  <a:pt x="5209982" y="1525838"/>
                  <a:pt x="5178255" y="1542973"/>
                  <a:pt x="5181600" y="1781204"/>
                </a:cubicBezTo>
                <a:cubicBezTo>
                  <a:pt x="5184945" y="2019435"/>
                  <a:pt x="5206123" y="2188318"/>
                  <a:pt x="5181600" y="2480491"/>
                </a:cubicBezTo>
                <a:cubicBezTo>
                  <a:pt x="5157077" y="2772664"/>
                  <a:pt x="5183467" y="2802061"/>
                  <a:pt x="5181600" y="3100614"/>
                </a:cubicBezTo>
                <a:cubicBezTo>
                  <a:pt x="5179733" y="3399167"/>
                  <a:pt x="5183472" y="3662455"/>
                  <a:pt x="5181600" y="3958230"/>
                </a:cubicBezTo>
                <a:cubicBezTo>
                  <a:pt x="5025128" y="3954577"/>
                  <a:pt x="4754293" y="3976107"/>
                  <a:pt x="4430268" y="3958230"/>
                </a:cubicBezTo>
                <a:cubicBezTo>
                  <a:pt x="4106243" y="3940353"/>
                  <a:pt x="4071765" y="3961378"/>
                  <a:pt x="3730752" y="3958230"/>
                </a:cubicBezTo>
                <a:cubicBezTo>
                  <a:pt x="3389739" y="3955082"/>
                  <a:pt x="3331386" y="3926362"/>
                  <a:pt x="3083052" y="3958230"/>
                </a:cubicBezTo>
                <a:cubicBezTo>
                  <a:pt x="2834718" y="3990098"/>
                  <a:pt x="2685257" y="3927033"/>
                  <a:pt x="2331720" y="3958230"/>
                </a:cubicBezTo>
                <a:cubicBezTo>
                  <a:pt x="1978183" y="3989427"/>
                  <a:pt x="1951366" y="3937457"/>
                  <a:pt x="1839468" y="3958230"/>
                </a:cubicBezTo>
                <a:cubicBezTo>
                  <a:pt x="1727570" y="3979003"/>
                  <a:pt x="1412531" y="3937471"/>
                  <a:pt x="1088136" y="3958230"/>
                </a:cubicBezTo>
                <a:cubicBezTo>
                  <a:pt x="763741" y="3978989"/>
                  <a:pt x="285175" y="3954104"/>
                  <a:pt x="0" y="3958230"/>
                </a:cubicBezTo>
                <a:cubicBezTo>
                  <a:pt x="-22748" y="3793195"/>
                  <a:pt x="-17279" y="3632700"/>
                  <a:pt x="0" y="3338107"/>
                </a:cubicBezTo>
                <a:cubicBezTo>
                  <a:pt x="17279" y="3043514"/>
                  <a:pt x="-21363" y="2897347"/>
                  <a:pt x="0" y="2678402"/>
                </a:cubicBezTo>
                <a:cubicBezTo>
                  <a:pt x="21363" y="2459457"/>
                  <a:pt x="-19102" y="2211972"/>
                  <a:pt x="0" y="2018697"/>
                </a:cubicBezTo>
                <a:cubicBezTo>
                  <a:pt x="19102" y="1825423"/>
                  <a:pt x="-22251" y="1653206"/>
                  <a:pt x="0" y="1438157"/>
                </a:cubicBezTo>
                <a:cubicBezTo>
                  <a:pt x="22251" y="1223108"/>
                  <a:pt x="-28711" y="1097489"/>
                  <a:pt x="0" y="818034"/>
                </a:cubicBezTo>
                <a:cubicBezTo>
                  <a:pt x="28711" y="538579"/>
                  <a:pt x="10461" y="228227"/>
                  <a:pt x="0" y="0"/>
                </a:cubicBezTo>
                <a:close/>
              </a:path>
              <a:path w="5181600" h="3958230" stroke="0" extrusionOk="0">
                <a:moveTo>
                  <a:pt x="0" y="0"/>
                </a:moveTo>
                <a:cubicBezTo>
                  <a:pt x="167669" y="2209"/>
                  <a:pt x="309120" y="-6947"/>
                  <a:pt x="595884" y="0"/>
                </a:cubicBezTo>
                <a:cubicBezTo>
                  <a:pt x="882648" y="6947"/>
                  <a:pt x="1076575" y="-18205"/>
                  <a:pt x="1243584" y="0"/>
                </a:cubicBezTo>
                <a:cubicBezTo>
                  <a:pt x="1410593" y="18205"/>
                  <a:pt x="1552245" y="994"/>
                  <a:pt x="1735836" y="0"/>
                </a:cubicBezTo>
                <a:cubicBezTo>
                  <a:pt x="1919427" y="-994"/>
                  <a:pt x="2089573" y="-13179"/>
                  <a:pt x="2435352" y="0"/>
                </a:cubicBezTo>
                <a:cubicBezTo>
                  <a:pt x="2781131" y="13179"/>
                  <a:pt x="2983952" y="2920"/>
                  <a:pt x="3134868" y="0"/>
                </a:cubicBezTo>
                <a:cubicBezTo>
                  <a:pt x="3285784" y="-2920"/>
                  <a:pt x="3510339" y="422"/>
                  <a:pt x="3627120" y="0"/>
                </a:cubicBezTo>
                <a:cubicBezTo>
                  <a:pt x="3743901" y="-422"/>
                  <a:pt x="3973491" y="14591"/>
                  <a:pt x="4119372" y="0"/>
                </a:cubicBezTo>
                <a:cubicBezTo>
                  <a:pt x="4265253" y="-14591"/>
                  <a:pt x="4788810" y="22600"/>
                  <a:pt x="5181600" y="0"/>
                </a:cubicBezTo>
                <a:cubicBezTo>
                  <a:pt x="5198541" y="165477"/>
                  <a:pt x="5156923" y="424012"/>
                  <a:pt x="5181600" y="540958"/>
                </a:cubicBezTo>
                <a:cubicBezTo>
                  <a:pt x="5206277" y="657904"/>
                  <a:pt x="5166471" y="832437"/>
                  <a:pt x="5181600" y="1121499"/>
                </a:cubicBezTo>
                <a:cubicBezTo>
                  <a:pt x="5196729" y="1410561"/>
                  <a:pt x="5165055" y="1567336"/>
                  <a:pt x="5181600" y="1702039"/>
                </a:cubicBezTo>
                <a:cubicBezTo>
                  <a:pt x="5198145" y="1836742"/>
                  <a:pt x="5149339" y="2239270"/>
                  <a:pt x="5181600" y="2401326"/>
                </a:cubicBezTo>
                <a:cubicBezTo>
                  <a:pt x="5213861" y="2563382"/>
                  <a:pt x="5208250" y="2693818"/>
                  <a:pt x="5181600" y="2942284"/>
                </a:cubicBezTo>
                <a:cubicBezTo>
                  <a:pt x="5154950" y="3190750"/>
                  <a:pt x="5151439" y="3691099"/>
                  <a:pt x="5181600" y="3958230"/>
                </a:cubicBezTo>
                <a:cubicBezTo>
                  <a:pt x="4983039" y="3946586"/>
                  <a:pt x="4772514" y="3931185"/>
                  <a:pt x="4585716" y="3958230"/>
                </a:cubicBezTo>
                <a:cubicBezTo>
                  <a:pt x="4398918" y="3985275"/>
                  <a:pt x="4129188" y="3986972"/>
                  <a:pt x="3938016" y="3958230"/>
                </a:cubicBezTo>
                <a:cubicBezTo>
                  <a:pt x="3746844" y="3929488"/>
                  <a:pt x="3511031" y="3974477"/>
                  <a:pt x="3238500" y="3958230"/>
                </a:cubicBezTo>
                <a:cubicBezTo>
                  <a:pt x="2965969" y="3941983"/>
                  <a:pt x="2813676" y="3941373"/>
                  <a:pt x="2590800" y="3958230"/>
                </a:cubicBezTo>
                <a:cubicBezTo>
                  <a:pt x="2367924" y="3975087"/>
                  <a:pt x="2263245" y="3948170"/>
                  <a:pt x="2098548" y="3958230"/>
                </a:cubicBezTo>
                <a:cubicBezTo>
                  <a:pt x="1933851" y="3968290"/>
                  <a:pt x="1556937" y="3927840"/>
                  <a:pt x="1347216" y="3958230"/>
                </a:cubicBezTo>
                <a:cubicBezTo>
                  <a:pt x="1137495" y="3988620"/>
                  <a:pt x="920909" y="3948928"/>
                  <a:pt x="751332" y="3958230"/>
                </a:cubicBezTo>
                <a:cubicBezTo>
                  <a:pt x="581755" y="3967532"/>
                  <a:pt x="216917" y="3928957"/>
                  <a:pt x="0" y="3958230"/>
                </a:cubicBezTo>
                <a:cubicBezTo>
                  <a:pt x="-27871" y="3787971"/>
                  <a:pt x="-28883" y="3547220"/>
                  <a:pt x="0" y="3258943"/>
                </a:cubicBezTo>
                <a:cubicBezTo>
                  <a:pt x="28883" y="2970666"/>
                  <a:pt x="31399" y="2781549"/>
                  <a:pt x="0" y="2599238"/>
                </a:cubicBezTo>
                <a:cubicBezTo>
                  <a:pt x="-31399" y="2416927"/>
                  <a:pt x="26543" y="2116662"/>
                  <a:pt x="0" y="1979115"/>
                </a:cubicBezTo>
                <a:cubicBezTo>
                  <a:pt x="-26543" y="1841568"/>
                  <a:pt x="9477" y="1544337"/>
                  <a:pt x="0" y="1398575"/>
                </a:cubicBezTo>
                <a:cubicBezTo>
                  <a:pt x="-9477" y="1252813"/>
                  <a:pt x="11776" y="1008934"/>
                  <a:pt x="0" y="818034"/>
                </a:cubicBezTo>
                <a:cubicBezTo>
                  <a:pt x="-11776" y="627134"/>
                  <a:pt x="-31417" y="402277"/>
                  <a:pt x="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2788607758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b="1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3C7248-CF7C-C8E7-6129-3432B155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EQUIPO- BLUE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5A7ECA-DAA3-E476-4E6A-BEF4F9A1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z="14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fld>
            <a:endParaRPr lang="es-MX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69057841-6BB4-BA94-A133-1A9CCFB52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72350"/>
          </a:xfr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2116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080D6D-881F-B675-7E07-ABA5584D8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350" y="2187574"/>
            <a:ext cx="8878677" cy="4351338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77B750-6697-24D0-6DF7-77678DD5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z="1400" b="1" dirty="0"/>
              <a:t>EQUIPO- BLUE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9D5A3E-6F76-761D-26FB-F7A24B9A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z="1400" b="1" smtClean="0">
                <a:solidFill>
                  <a:schemeClr val="bg2"/>
                </a:solidFill>
              </a:rPr>
              <a:t>8</a:t>
            </a:fld>
            <a:endParaRPr lang="es-MX" b="1" dirty="0">
              <a:solidFill>
                <a:schemeClr val="bg2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032F276-B4EA-88B4-1441-F212E56C5F9C}"/>
              </a:ext>
            </a:extLst>
          </p:cNvPr>
          <p:cNvSpPr txBox="1"/>
          <p:nvPr/>
        </p:nvSpPr>
        <p:spPr>
          <a:xfrm>
            <a:off x="7917084" y="6356350"/>
            <a:ext cx="206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Índice.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8024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2B4B3-F19B-6A58-E5A9-1BF1CFE7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b="1" u="sng" dirty="0">
              <a:solidFill>
                <a:schemeClr val="bg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AB870F-E374-52E3-12A3-C81F71B79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77829" cy="4351338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DD3330-FDAF-50A7-8BF3-AE883792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z="1400" b="1" dirty="0">
                <a:solidFill>
                  <a:schemeClr val="tx1"/>
                </a:solidFill>
              </a:rPr>
              <a:t>EQUIPO- BLUE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98C363-B13C-212D-1517-9E4E7C3A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9745-AEF9-4308-B92F-CA2AD921C0FD}" type="slidenum">
              <a:rPr lang="es-MX" sz="1400" b="1" smtClean="0">
                <a:solidFill>
                  <a:schemeClr val="bg2"/>
                </a:solidFill>
              </a:rPr>
              <a:t>9</a:t>
            </a:fld>
            <a:endParaRPr lang="es-MX" sz="1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326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161</Words>
  <Application>Microsoft Office PowerPoint</Application>
  <PresentationFormat>Panorámica</PresentationFormat>
  <Paragraphs>81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Daytona</vt:lpstr>
      <vt:lpstr>Times New Roman</vt:lpstr>
      <vt:lpstr>Tema de Office</vt:lpstr>
      <vt:lpstr>Aplicación de las tecnologías. Tema: Sistemas de calidad.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calidad.</dc:title>
  <dc:creator>Israel Perez</dc:creator>
  <cp:lastModifiedBy>Israel Perez</cp:lastModifiedBy>
  <cp:revision>5</cp:revision>
  <dcterms:created xsi:type="dcterms:W3CDTF">2022-09-17T23:55:21Z</dcterms:created>
  <dcterms:modified xsi:type="dcterms:W3CDTF">2022-11-27T04:08:05Z</dcterms:modified>
</cp:coreProperties>
</file>