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6"/>
  </p:notesMasterIdLst>
  <p:sldIdLst>
    <p:sldId id="256" r:id="rId2"/>
    <p:sldId id="274" r:id="rId3"/>
    <p:sldId id="276" r:id="rId4"/>
    <p:sldId id="277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01A89B-1E7C-4839-B9EA-0CFDFEE018C3}">
  <a:tblStyle styleId="{9901A89B-1E7C-4839-B9EA-0CFDFEE018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377CE9-92BE-4BE5-B91D-0CB2D1407A8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184d99d1a72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8" name="Google Shape;1668;g184d99d1a72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0784" y="340797"/>
            <a:ext cx="8923262" cy="3095488"/>
            <a:chOff x="546926" y="3123628"/>
            <a:chExt cx="2075322" cy="719931"/>
          </a:xfrm>
        </p:grpSpPr>
        <p:sp>
          <p:nvSpPr>
            <p:cNvPr id="10" name="Google Shape;10;p2"/>
            <p:cNvSpPr/>
            <p:nvPr/>
          </p:nvSpPr>
          <p:spPr>
            <a:xfrm>
              <a:off x="777771" y="3123628"/>
              <a:ext cx="150050" cy="36000"/>
            </a:xfrm>
            <a:custGeom>
              <a:avLst/>
              <a:gdLst/>
              <a:ahLst/>
              <a:cxnLst/>
              <a:rect l="l" t="t" r="r" b="b"/>
              <a:pathLst>
                <a:path w="6002" h="1440" extrusionOk="0">
                  <a:moveTo>
                    <a:pt x="2475" y="0"/>
                  </a:moveTo>
                  <a:cubicBezTo>
                    <a:pt x="2353" y="0"/>
                    <a:pt x="2221" y="79"/>
                    <a:pt x="2141" y="179"/>
                  </a:cubicBezTo>
                  <a:cubicBezTo>
                    <a:pt x="1987" y="332"/>
                    <a:pt x="1876" y="555"/>
                    <a:pt x="1812" y="777"/>
                  </a:cubicBezTo>
                  <a:cubicBezTo>
                    <a:pt x="1739" y="738"/>
                    <a:pt x="1665" y="703"/>
                    <a:pt x="1594" y="703"/>
                  </a:cubicBezTo>
                  <a:cubicBezTo>
                    <a:pt x="1578" y="703"/>
                    <a:pt x="1563" y="704"/>
                    <a:pt x="1547" y="708"/>
                  </a:cubicBezTo>
                  <a:cubicBezTo>
                    <a:pt x="1436" y="708"/>
                    <a:pt x="1346" y="798"/>
                    <a:pt x="1346" y="909"/>
                  </a:cubicBezTo>
                  <a:cubicBezTo>
                    <a:pt x="1249" y="796"/>
                    <a:pt x="1125" y="737"/>
                    <a:pt x="1002" y="737"/>
                  </a:cubicBezTo>
                  <a:cubicBezTo>
                    <a:pt x="931" y="737"/>
                    <a:pt x="860" y="757"/>
                    <a:pt x="795" y="798"/>
                  </a:cubicBezTo>
                  <a:cubicBezTo>
                    <a:pt x="621" y="909"/>
                    <a:pt x="531" y="1105"/>
                    <a:pt x="377" y="1238"/>
                  </a:cubicBezTo>
                  <a:cubicBezTo>
                    <a:pt x="287" y="1328"/>
                    <a:pt x="91" y="1391"/>
                    <a:pt x="1" y="1418"/>
                  </a:cubicBezTo>
                  <a:lnTo>
                    <a:pt x="6002" y="1439"/>
                  </a:lnTo>
                  <a:cubicBezTo>
                    <a:pt x="5763" y="1391"/>
                    <a:pt x="5498" y="1328"/>
                    <a:pt x="5366" y="1105"/>
                  </a:cubicBezTo>
                  <a:cubicBezTo>
                    <a:pt x="5318" y="994"/>
                    <a:pt x="5276" y="888"/>
                    <a:pt x="5207" y="819"/>
                  </a:cubicBezTo>
                  <a:cubicBezTo>
                    <a:pt x="5176" y="807"/>
                    <a:pt x="5145" y="802"/>
                    <a:pt x="5113" y="802"/>
                  </a:cubicBezTo>
                  <a:cubicBezTo>
                    <a:pt x="5038" y="802"/>
                    <a:pt x="4964" y="832"/>
                    <a:pt x="4900" y="862"/>
                  </a:cubicBezTo>
                  <a:cubicBezTo>
                    <a:pt x="4885" y="881"/>
                    <a:pt x="4859" y="897"/>
                    <a:pt x="4836" y="897"/>
                  </a:cubicBezTo>
                  <a:cubicBezTo>
                    <a:pt x="4826" y="897"/>
                    <a:pt x="4817" y="894"/>
                    <a:pt x="4810" y="888"/>
                  </a:cubicBezTo>
                  <a:cubicBezTo>
                    <a:pt x="4789" y="888"/>
                    <a:pt x="4789" y="862"/>
                    <a:pt x="4768" y="841"/>
                  </a:cubicBezTo>
                  <a:cubicBezTo>
                    <a:pt x="4704" y="708"/>
                    <a:pt x="4656" y="533"/>
                    <a:pt x="4572" y="422"/>
                  </a:cubicBezTo>
                  <a:cubicBezTo>
                    <a:pt x="4503" y="327"/>
                    <a:pt x="4408" y="283"/>
                    <a:pt x="4314" y="283"/>
                  </a:cubicBezTo>
                  <a:cubicBezTo>
                    <a:pt x="4256" y="283"/>
                    <a:pt x="4198" y="300"/>
                    <a:pt x="4148" y="332"/>
                  </a:cubicBezTo>
                  <a:cubicBezTo>
                    <a:pt x="3994" y="401"/>
                    <a:pt x="3910" y="555"/>
                    <a:pt x="3862" y="729"/>
                  </a:cubicBezTo>
                  <a:cubicBezTo>
                    <a:pt x="3751" y="623"/>
                    <a:pt x="3618" y="512"/>
                    <a:pt x="3486" y="465"/>
                  </a:cubicBezTo>
                  <a:cubicBezTo>
                    <a:pt x="3431" y="442"/>
                    <a:pt x="3377" y="430"/>
                    <a:pt x="3324" y="430"/>
                  </a:cubicBezTo>
                  <a:cubicBezTo>
                    <a:pt x="3228" y="430"/>
                    <a:pt x="3139" y="469"/>
                    <a:pt x="3067" y="555"/>
                  </a:cubicBezTo>
                  <a:cubicBezTo>
                    <a:pt x="2935" y="290"/>
                    <a:pt x="2781" y="25"/>
                    <a:pt x="2517" y="4"/>
                  </a:cubicBezTo>
                  <a:cubicBezTo>
                    <a:pt x="2503" y="2"/>
                    <a:pt x="2489" y="0"/>
                    <a:pt x="24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46926" y="3560309"/>
              <a:ext cx="148975" cy="35450"/>
            </a:xfrm>
            <a:custGeom>
              <a:avLst/>
              <a:gdLst/>
              <a:ahLst/>
              <a:cxnLst/>
              <a:rect l="l" t="t" r="r" b="b"/>
              <a:pathLst>
                <a:path w="5959" h="1418" extrusionOk="0">
                  <a:moveTo>
                    <a:pt x="2471" y="1"/>
                  </a:moveTo>
                  <a:cubicBezTo>
                    <a:pt x="2337" y="1"/>
                    <a:pt x="2219" y="86"/>
                    <a:pt x="2119" y="205"/>
                  </a:cubicBezTo>
                  <a:cubicBezTo>
                    <a:pt x="1965" y="359"/>
                    <a:pt x="1854" y="560"/>
                    <a:pt x="1812" y="777"/>
                  </a:cubicBezTo>
                  <a:cubicBezTo>
                    <a:pt x="1738" y="743"/>
                    <a:pt x="1665" y="708"/>
                    <a:pt x="1582" y="708"/>
                  </a:cubicBezTo>
                  <a:cubicBezTo>
                    <a:pt x="1564" y="708"/>
                    <a:pt x="1545" y="710"/>
                    <a:pt x="1526" y="714"/>
                  </a:cubicBezTo>
                  <a:cubicBezTo>
                    <a:pt x="1436" y="714"/>
                    <a:pt x="1346" y="798"/>
                    <a:pt x="1346" y="910"/>
                  </a:cubicBezTo>
                  <a:cubicBezTo>
                    <a:pt x="1248" y="798"/>
                    <a:pt x="1122" y="741"/>
                    <a:pt x="999" y="741"/>
                  </a:cubicBezTo>
                  <a:cubicBezTo>
                    <a:pt x="928" y="741"/>
                    <a:pt x="858" y="760"/>
                    <a:pt x="795" y="798"/>
                  </a:cubicBezTo>
                  <a:cubicBezTo>
                    <a:pt x="620" y="888"/>
                    <a:pt x="530" y="1111"/>
                    <a:pt x="376" y="1243"/>
                  </a:cubicBezTo>
                  <a:cubicBezTo>
                    <a:pt x="307" y="1328"/>
                    <a:pt x="90" y="1376"/>
                    <a:pt x="0" y="1418"/>
                  </a:cubicBezTo>
                  <a:lnTo>
                    <a:pt x="5959" y="1418"/>
                  </a:lnTo>
                  <a:cubicBezTo>
                    <a:pt x="5736" y="1397"/>
                    <a:pt x="5471" y="1328"/>
                    <a:pt x="5339" y="1090"/>
                  </a:cubicBezTo>
                  <a:cubicBezTo>
                    <a:pt x="5275" y="1000"/>
                    <a:pt x="5254" y="888"/>
                    <a:pt x="5164" y="825"/>
                  </a:cubicBezTo>
                  <a:cubicBezTo>
                    <a:pt x="5137" y="811"/>
                    <a:pt x="5109" y="805"/>
                    <a:pt x="5080" y="805"/>
                  </a:cubicBezTo>
                  <a:cubicBezTo>
                    <a:pt x="5011" y="805"/>
                    <a:pt x="4935" y="837"/>
                    <a:pt x="4857" y="867"/>
                  </a:cubicBezTo>
                  <a:cubicBezTo>
                    <a:pt x="4836" y="888"/>
                    <a:pt x="4809" y="888"/>
                    <a:pt x="4788" y="888"/>
                  </a:cubicBezTo>
                  <a:cubicBezTo>
                    <a:pt x="4767" y="888"/>
                    <a:pt x="4746" y="867"/>
                    <a:pt x="4746" y="846"/>
                  </a:cubicBezTo>
                  <a:cubicBezTo>
                    <a:pt x="4656" y="714"/>
                    <a:pt x="4635" y="534"/>
                    <a:pt x="4544" y="428"/>
                  </a:cubicBezTo>
                  <a:cubicBezTo>
                    <a:pt x="4480" y="330"/>
                    <a:pt x="4387" y="285"/>
                    <a:pt x="4294" y="285"/>
                  </a:cubicBezTo>
                  <a:cubicBezTo>
                    <a:pt x="4236" y="285"/>
                    <a:pt x="4177" y="303"/>
                    <a:pt x="4126" y="338"/>
                  </a:cubicBezTo>
                  <a:cubicBezTo>
                    <a:pt x="3972" y="401"/>
                    <a:pt x="3882" y="560"/>
                    <a:pt x="3840" y="735"/>
                  </a:cubicBezTo>
                  <a:cubicBezTo>
                    <a:pt x="3729" y="624"/>
                    <a:pt x="3596" y="512"/>
                    <a:pt x="3464" y="470"/>
                  </a:cubicBezTo>
                  <a:cubicBezTo>
                    <a:pt x="3416" y="457"/>
                    <a:pt x="3368" y="450"/>
                    <a:pt x="3321" y="450"/>
                  </a:cubicBezTo>
                  <a:cubicBezTo>
                    <a:pt x="3218" y="450"/>
                    <a:pt x="3122" y="484"/>
                    <a:pt x="3046" y="560"/>
                  </a:cubicBezTo>
                  <a:cubicBezTo>
                    <a:pt x="2934" y="295"/>
                    <a:pt x="2760" y="30"/>
                    <a:pt x="2516" y="4"/>
                  </a:cubicBezTo>
                  <a:cubicBezTo>
                    <a:pt x="2501" y="2"/>
                    <a:pt x="2486" y="1"/>
                    <a:pt x="24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78848" y="3195622"/>
              <a:ext cx="243400" cy="58050"/>
            </a:xfrm>
            <a:custGeom>
              <a:avLst/>
              <a:gdLst/>
              <a:ahLst/>
              <a:cxnLst/>
              <a:rect l="l" t="t" r="r" b="b"/>
              <a:pathLst>
                <a:path w="9736" h="2322" extrusionOk="0">
                  <a:moveTo>
                    <a:pt x="4043" y="0"/>
                  </a:moveTo>
                  <a:cubicBezTo>
                    <a:pt x="3835" y="0"/>
                    <a:pt x="3633" y="146"/>
                    <a:pt x="3465" y="315"/>
                  </a:cubicBezTo>
                  <a:cubicBezTo>
                    <a:pt x="3221" y="558"/>
                    <a:pt x="3046" y="887"/>
                    <a:pt x="2935" y="1263"/>
                  </a:cubicBezTo>
                  <a:cubicBezTo>
                    <a:pt x="2820" y="1184"/>
                    <a:pt x="2689" y="1126"/>
                    <a:pt x="2556" y="1126"/>
                  </a:cubicBezTo>
                  <a:cubicBezTo>
                    <a:pt x="2535" y="1126"/>
                    <a:pt x="2515" y="1128"/>
                    <a:pt x="2495" y="1130"/>
                  </a:cubicBezTo>
                  <a:cubicBezTo>
                    <a:pt x="2342" y="1151"/>
                    <a:pt x="2188" y="1284"/>
                    <a:pt x="2188" y="1485"/>
                  </a:cubicBezTo>
                  <a:cubicBezTo>
                    <a:pt x="2035" y="1302"/>
                    <a:pt x="1828" y="1208"/>
                    <a:pt x="1625" y="1208"/>
                  </a:cubicBezTo>
                  <a:cubicBezTo>
                    <a:pt x="1506" y="1208"/>
                    <a:pt x="1388" y="1240"/>
                    <a:pt x="1282" y="1305"/>
                  </a:cubicBezTo>
                  <a:cubicBezTo>
                    <a:pt x="1018" y="1459"/>
                    <a:pt x="838" y="1792"/>
                    <a:pt x="620" y="2015"/>
                  </a:cubicBezTo>
                  <a:cubicBezTo>
                    <a:pt x="488" y="2147"/>
                    <a:pt x="154" y="2253"/>
                    <a:pt x="1" y="2301"/>
                  </a:cubicBezTo>
                  <a:lnTo>
                    <a:pt x="9735" y="2322"/>
                  </a:lnTo>
                  <a:cubicBezTo>
                    <a:pt x="9359" y="2253"/>
                    <a:pt x="8914" y="2168"/>
                    <a:pt x="8697" y="1771"/>
                  </a:cubicBezTo>
                  <a:cubicBezTo>
                    <a:pt x="8607" y="1618"/>
                    <a:pt x="8565" y="1416"/>
                    <a:pt x="8432" y="1353"/>
                  </a:cubicBezTo>
                  <a:cubicBezTo>
                    <a:pt x="8380" y="1315"/>
                    <a:pt x="8322" y="1300"/>
                    <a:pt x="8263" y="1300"/>
                  </a:cubicBezTo>
                  <a:cubicBezTo>
                    <a:pt x="8147" y="1300"/>
                    <a:pt x="8025" y="1357"/>
                    <a:pt x="7924" y="1416"/>
                  </a:cubicBezTo>
                  <a:cubicBezTo>
                    <a:pt x="7909" y="1431"/>
                    <a:pt x="7881" y="1446"/>
                    <a:pt x="7851" y="1446"/>
                  </a:cubicBezTo>
                  <a:cubicBezTo>
                    <a:pt x="7838" y="1446"/>
                    <a:pt x="7825" y="1444"/>
                    <a:pt x="7813" y="1437"/>
                  </a:cubicBezTo>
                  <a:cubicBezTo>
                    <a:pt x="7770" y="1416"/>
                    <a:pt x="7749" y="1395"/>
                    <a:pt x="7723" y="1353"/>
                  </a:cubicBezTo>
                  <a:cubicBezTo>
                    <a:pt x="7590" y="1130"/>
                    <a:pt x="7569" y="865"/>
                    <a:pt x="7416" y="664"/>
                  </a:cubicBezTo>
                  <a:cubicBezTo>
                    <a:pt x="7306" y="528"/>
                    <a:pt x="7152" y="458"/>
                    <a:pt x="6992" y="458"/>
                  </a:cubicBezTo>
                  <a:cubicBezTo>
                    <a:pt x="6898" y="458"/>
                    <a:pt x="6802" y="483"/>
                    <a:pt x="6711" y="532"/>
                  </a:cubicBezTo>
                  <a:cubicBezTo>
                    <a:pt x="6489" y="643"/>
                    <a:pt x="6335" y="908"/>
                    <a:pt x="6245" y="1194"/>
                  </a:cubicBezTo>
                  <a:cubicBezTo>
                    <a:pt x="6070" y="1019"/>
                    <a:pt x="5869" y="823"/>
                    <a:pt x="5652" y="754"/>
                  </a:cubicBezTo>
                  <a:cubicBezTo>
                    <a:pt x="5573" y="725"/>
                    <a:pt x="5492" y="710"/>
                    <a:pt x="5413" y="710"/>
                  </a:cubicBezTo>
                  <a:cubicBezTo>
                    <a:pt x="5247" y="710"/>
                    <a:pt x="5087" y="775"/>
                    <a:pt x="4969" y="908"/>
                  </a:cubicBezTo>
                  <a:cubicBezTo>
                    <a:pt x="4767" y="489"/>
                    <a:pt x="4481" y="29"/>
                    <a:pt x="4084" y="2"/>
                  </a:cubicBezTo>
                  <a:cubicBezTo>
                    <a:pt x="4070" y="1"/>
                    <a:pt x="4056" y="0"/>
                    <a:pt x="4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60039" y="3809260"/>
              <a:ext cx="142350" cy="34300"/>
            </a:xfrm>
            <a:custGeom>
              <a:avLst/>
              <a:gdLst/>
              <a:ahLst/>
              <a:cxnLst/>
              <a:rect l="l" t="t" r="r" b="b"/>
              <a:pathLst>
                <a:path w="5694" h="1372" extrusionOk="0">
                  <a:moveTo>
                    <a:pt x="2405" y="0"/>
                  </a:moveTo>
                  <a:cubicBezTo>
                    <a:pt x="2251" y="0"/>
                    <a:pt x="2119" y="90"/>
                    <a:pt x="2034" y="201"/>
                  </a:cubicBezTo>
                  <a:cubicBezTo>
                    <a:pt x="1875" y="334"/>
                    <a:pt x="1790" y="530"/>
                    <a:pt x="1722" y="752"/>
                  </a:cubicBezTo>
                  <a:cubicBezTo>
                    <a:pt x="1637" y="710"/>
                    <a:pt x="1547" y="662"/>
                    <a:pt x="1457" y="662"/>
                  </a:cubicBezTo>
                  <a:cubicBezTo>
                    <a:pt x="1372" y="689"/>
                    <a:pt x="1282" y="773"/>
                    <a:pt x="1282" y="863"/>
                  </a:cubicBezTo>
                  <a:cubicBezTo>
                    <a:pt x="1199" y="767"/>
                    <a:pt x="1081" y="712"/>
                    <a:pt x="961" y="712"/>
                  </a:cubicBezTo>
                  <a:cubicBezTo>
                    <a:pt x="889" y="712"/>
                    <a:pt x="818" y="732"/>
                    <a:pt x="752" y="773"/>
                  </a:cubicBezTo>
                  <a:cubicBezTo>
                    <a:pt x="599" y="863"/>
                    <a:pt x="509" y="1059"/>
                    <a:pt x="376" y="1192"/>
                  </a:cubicBezTo>
                  <a:cubicBezTo>
                    <a:pt x="286" y="1261"/>
                    <a:pt x="90" y="1324"/>
                    <a:pt x="0" y="1351"/>
                  </a:cubicBezTo>
                  <a:lnTo>
                    <a:pt x="5694" y="1372"/>
                  </a:lnTo>
                  <a:cubicBezTo>
                    <a:pt x="5477" y="1324"/>
                    <a:pt x="5233" y="1282"/>
                    <a:pt x="5101" y="1038"/>
                  </a:cubicBezTo>
                  <a:cubicBezTo>
                    <a:pt x="5032" y="953"/>
                    <a:pt x="5011" y="842"/>
                    <a:pt x="4921" y="795"/>
                  </a:cubicBezTo>
                  <a:cubicBezTo>
                    <a:pt x="4895" y="775"/>
                    <a:pt x="4869" y="768"/>
                    <a:pt x="4842" y="768"/>
                  </a:cubicBezTo>
                  <a:cubicBezTo>
                    <a:pt x="4780" y="768"/>
                    <a:pt x="4712" y="809"/>
                    <a:pt x="4635" y="842"/>
                  </a:cubicBezTo>
                  <a:cubicBezTo>
                    <a:pt x="4613" y="842"/>
                    <a:pt x="4592" y="863"/>
                    <a:pt x="4571" y="863"/>
                  </a:cubicBezTo>
                  <a:cubicBezTo>
                    <a:pt x="4550" y="842"/>
                    <a:pt x="4550" y="821"/>
                    <a:pt x="4523" y="795"/>
                  </a:cubicBezTo>
                  <a:cubicBezTo>
                    <a:pt x="4460" y="689"/>
                    <a:pt x="4439" y="509"/>
                    <a:pt x="4349" y="397"/>
                  </a:cubicBezTo>
                  <a:cubicBezTo>
                    <a:pt x="4278" y="313"/>
                    <a:pt x="4182" y="274"/>
                    <a:pt x="4088" y="274"/>
                  </a:cubicBezTo>
                  <a:cubicBezTo>
                    <a:pt x="4033" y="274"/>
                    <a:pt x="3979" y="287"/>
                    <a:pt x="3930" y="313"/>
                  </a:cubicBezTo>
                  <a:cubicBezTo>
                    <a:pt x="3798" y="397"/>
                    <a:pt x="3708" y="556"/>
                    <a:pt x="3665" y="710"/>
                  </a:cubicBezTo>
                  <a:cubicBezTo>
                    <a:pt x="3554" y="599"/>
                    <a:pt x="3443" y="487"/>
                    <a:pt x="3310" y="445"/>
                  </a:cubicBezTo>
                  <a:cubicBezTo>
                    <a:pt x="3268" y="430"/>
                    <a:pt x="3224" y="422"/>
                    <a:pt x="3180" y="422"/>
                  </a:cubicBezTo>
                  <a:cubicBezTo>
                    <a:pt x="3085" y="422"/>
                    <a:pt x="2989" y="457"/>
                    <a:pt x="2913" y="530"/>
                  </a:cubicBezTo>
                  <a:cubicBezTo>
                    <a:pt x="2802" y="291"/>
                    <a:pt x="2627" y="27"/>
                    <a:pt x="2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0" y="4190050"/>
            <a:ext cx="9144064" cy="953462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72800" y="2380200"/>
            <a:ext cx="250671" cy="247440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473025" y="45196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33400" y="-46775"/>
            <a:ext cx="378348" cy="5229346"/>
          </a:xfrm>
          <a:custGeom>
            <a:avLst/>
            <a:gdLst/>
            <a:ahLst/>
            <a:cxnLst/>
            <a:rect l="l" t="t" r="r" b="b"/>
            <a:pathLst>
              <a:path w="5911" h="47821" extrusionOk="0">
                <a:moveTo>
                  <a:pt x="64" y="0"/>
                </a:moveTo>
                <a:lnTo>
                  <a:pt x="0" y="47778"/>
                </a:lnTo>
                <a:lnTo>
                  <a:pt x="5911" y="47820"/>
                </a:lnTo>
                <a:lnTo>
                  <a:pt x="27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735728" y="-46767"/>
            <a:ext cx="441750" cy="4098509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4000382" y="156315"/>
            <a:ext cx="1232346" cy="295650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4146988" y="4632575"/>
            <a:ext cx="3181346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844500" y="2302950"/>
            <a:ext cx="59484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844500" y="599625"/>
            <a:ext cx="59484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512340" y="3044211"/>
            <a:ext cx="1133103" cy="1456552"/>
            <a:chOff x="1307321" y="654999"/>
            <a:chExt cx="1131632" cy="1454661"/>
          </a:xfrm>
        </p:grpSpPr>
        <p:sp>
          <p:nvSpPr>
            <p:cNvPr id="25" name="Google Shape;25;p2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2923624" y="3089993"/>
            <a:ext cx="900971" cy="1488281"/>
            <a:chOff x="267900" y="392875"/>
            <a:chExt cx="1039422" cy="1716785"/>
          </a:xfrm>
        </p:grpSpPr>
        <p:sp>
          <p:nvSpPr>
            <p:cNvPr id="28" name="Google Shape;28;p2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 flipH="1">
            <a:off x="7906774" y="3089993"/>
            <a:ext cx="900971" cy="1488281"/>
            <a:chOff x="267900" y="392875"/>
            <a:chExt cx="1039422" cy="1716785"/>
          </a:xfrm>
        </p:grpSpPr>
        <p:sp>
          <p:nvSpPr>
            <p:cNvPr id="31" name="Google Shape;31;p2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_1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21"/>
          <p:cNvSpPr/>
          <p:nvPr/>
        </p:nvSpPr>
        <p:spPr>
          <a:xfrm flipH="1">
            <a:off x="-407583" y="1045002"/>
            <a:ext cx="1120808" cy="267303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1"/>
          <p:cNvSpPr/>
          <p:nvPr/>
        </p:nvSpPr>
        <p:spPr>
          <a:xfrm flipH="1"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1"/>
          <p:cNvSpPr/>
          <p:nvPr/>
        </p:nvSpPr>
        <p:spPr>
          <a:xfrm>
            <a:off x="-78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1"/>
          <p:cNvSpPr/>
          <p:nvPr/>
        </p:nvSpPr>
        <p:spPr>
          <a:xfrm>
            <a:off x="8424000" y="1542950"/>
            <a:ext cx="1259352" cy="300351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1"/>
          <p:cNvSpPr/>
          <p:nvPr/>
        </p:nvSpPr>
        <p:spPr>
          <a:xfrm>
            <a:off x="1810225" y="149600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1"/>
          <p:cNvSpPr/>
          <p:nvPr/>
        </p:nvSpPr>
        <p:spPr>
          <a:xfrm>
            <a:off x="7303800" y="1246625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21"/>
          <p:cNvGrpSpPr/>
          <p:nvPr/>
        </p:nvGrpSpPr>
        <p:grpSpPr>
          <a:xfrm>
            <a:off x="2868806" y="3526377"/>
            <a:ext cx="1068148" cy="1373055"/>
            <a:chOff x="1307321" y="654999"/>
            <a:chExt cx="1131632" cy="1454661"/>
          </a:xfrm>
        </p:grpSpPr>
        <p:sp>
          <p:nvSpPr>
            <p:cNvPr id="546" name="Google Shape;546;p21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8" name="Google Shape;548;p21"/>
          <p:cNvSpPr/>
          <p:nvPr/>
        </p:nvSpPr>
        <p:spPr>
          <a:xfrm>
            <a:off x="948500" y="1843300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1"/>
          <p:cNvSpPr/>
          <p:nvPr/>
        </p:nvSpPr>
        <p:spPr>
          <a:xfrm>
            <a:off x="8014638" y="4836975"/>
            <a:ext cx="3181346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0" name="Google Shape;550;p21"/>
          <p:cNvGrpSpPr/>
          <p:nvPr/>
        </p:nvGrpSpPr>
        <p:grpSpPr>
          <a:xfrm>
            <a:off x="7871553" y="3836915"/>
            <a:ext cx="3284189" cy="1168269"/>
            <a:chOff x="2536050" y="2210275"/>
            <a:chExt cx="5672175" cy="2017737"/>
          </a:xfrm>
        </p:grpSpPr>
        <p:sp>
          <p:nvSpPr>
            <p:cNvPr id="551" name="Google Shape;551;p21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21"/>
          <p:cNvSpPr/>
          <p:nvPr/>
        </p:nvSpPr>
        <p:spPr>
          <a:xfrm>
            <a:off x="542700" y="31666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1"/>
          <p:cNvSpPr/>
          <p:nvPr/>
        </p:nvSpPr>
        <p:spPr>
          <a:xfrm>
            <a:off x="234663" y="177205"/>
            <a:ext cx="250671" cy="247486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1"/>
          <p:cNvSpPr/>
          <p:nvPr/>
        </p:nvSpPr>
        <p:spPr>
          <a:xfrm>
            <a:off x="8702325" y="-45775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1"/>
          <p:cNvSpPr/>
          <p:nvPr/>
        </p:nvSpPr>
        <p:spPr>
          <a:xfrm rot="10800000">
            <a:off x="-25576" y="1044981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4"/>
          <p:cNvSpPr/>
          <p:nvPr/>
        </p:nvSpPr>
        <p:spPr>
          <a:xfrm flipH="1">
            <a:off x="-155633" y="233252"/>
            <a:ext cx="1120808" cy="267303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4"/>
          <p:cNvSpPr/>
          <p:nvPr/>
        </p:nvSpPr>
        <p:spPr>
          <a:xfrm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4"/>
          <p:cNvSpPr/>
          <p:nvPr/>
        </p:nvSpPr>
        <p:spPr>
          <a:xfrm flipH="1">
            <a:off x="0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4"/>
          <p:cNvSpPr/>
          <p:nvPr/>
        </p:nvSpPr>
        <p:spPr>
          <a:xfrm>
            <a:off x="8340600" y="1455425"/>
            <a:ext cx="1259352" cy="300351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4"/>
          <p:cNvSpPr/>
          <p:nvPr/>
        </p:nvSpPr>
        <p:spPr>
          <a:xfrm>
            <a:off x="7202800" y="189975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4"/>
          <p:cNvSpPr/>
          <p:nvPr/>
        </p:nvSpPr>
        <p:spPr>
          <a:xfrm flipH="1">
            <a:off x="558000" y="990602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4"/>
          <p:cNvSpPr/>
          <p:nvPr/>
        </p:nvSpPr>
        <p:spPr>
          <a:xfrm flipH="1">
            <a:off x="2167050" y="189977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24"/>
          <p:cNvGrpSpPr/>
          <p:nvPr/>
        </p:nvGrpSpPr>
        <p:grpSpPr>
          <a:xfrm>
            <a:off x="7562546" y="3438014"/>
            <a:ext cx="1056266" cy="1357781"/>
            <a:chOff x="1307321" y="654999"/>
            <a:chExt cx="1131632" cy="1454661"/>
          </a:xfrm>
        </p:grpSpPr>
        <p:sp>
          <p:nvSpPr>
            <p:cNvPr id="641" name="Google Shape;641;p24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3" name="Google Shape;643;p24"/>
          <p:cNvSpPr/>
          <p:nvPr/>
        </p:nvSpPr>
        <p:spPr>
          <a:xfrm rot="10800000" flipH="1">
            <a:off x="8702325" y="1078625"/>
            <a:ext cx="475178" cy="4130850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4"/>
          <p:cNvSpPr/>
          <p:nvPr/>
        </p:nvSpPr>
        <p:spPr>
          <a:xfrm flipH="1">
            <a:off x="-33672" y="-30354"/>
            <a:ext cx="441750" cy="4098509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5"/>
          <p:cNvSpPr/>
          <p:nvPr/>
        </p:nvSpPr>
        <p:spPr>
          <a:xfrm>
            <a:off x="8242400" y="352975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5"/>
          <p:cNvSpPr/>
          <p:nvPr/>
        </p:nvSpPr>
        <p:spPr>
          <a:xfrm flipH="1">
            <a:off x="-629758" y="1422027"/>
            <a:ext cx="1120808" cy="267303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5"/>
          <p:cNvSpPr/>
          <p:nvPr/>
        </p:nvSpPr>
        <p:spPr>
          <a:xfrm flipH="1"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5"/>
          <p:cNvSpPr/>
          <p:nvPr/>
        </p:nvSpPr>
        <p:spPr>
          <a:xfrm>
            <a:off x="-78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5"/>
          <p:cNvSpPr/>
          <p:nvPr/>
        </p:nvSpPr>
        <p:spPr>
          <a:xfrm flipH="1">
            <a:off x="8215300" y="1337275"/>
            <a:ext cx="1259352" cy="300351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5"/>
          <p:cNvSpPr/>
          <p:nvPr/>
        </p:nvSpPr>
        <p:spPr>
          <a:xfrm>
            <a:off x="8702325" y="-45775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5"/>
          <p:cNvSpPr/>
          <p:nvPr/>
        </p:nvSpPr>
        <p:spPr>
          <a:xfrm rot="10800000">
            <a:off x="-25576" y="1044981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5"/>
          <p:cNvSpPr/>
          <p:nvPr/>
        </p:nvSpPr>
        <p:spPr>
          <a:xfrm>
            <a:off x="385650" y="196725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5"/>
          <p:cNvSpPr/>
          <p:nvPr/>
        </p:nvSpPr>
        <p:spPr>
          <a:xfrm>
            <a:off x="6940825" y="985800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5" name="Google Shape;655;p25"/>
          <p:cNvGrpSpPr/>
          <p:nvPr/>
        </p:nvGrpSpPr>
        <p:grpSpPr>
          <a:xfrm flipH="1">
            <a:off x="570762" y="3587003"/>
            <a:ext cx="1003192" cy="1289557"/>
            <a:chOff x="1307321" y="654999"/>
            <a:chExt cx="1131632" cy="1454661"/>
          </a:xfrm>
        </p:grpSpPr>
        <p:sp>
          <p:nvSpPr>
            <p:cNvPr id="656" name="Google Shape;656;p25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9E4D1">
            <a:alpha val="4717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8" r:id="rId5"/>
    <p:sldLayoutId id="2147483667" r:id="rId6"/>
    <p:sldLayoutId id="2147483670" r:id="rId7"/>
    <p:sldLayoutId id="214748367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9"/>
          <p:cNvSpPr txBox="1">
            <a:spLocks noGrp="1"/>
          </p:cNvSpPr>
          <p:nvPr>
            <p:ph type="subTitle" idx="1"/>
          </p:nvPr>
        </p:nvSpPr>
        <p:spPr>
          <a:xfrm>
            <a:off x="485014" y="1947799"/>
            <a:ext cx="59484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Everywhere. Everytime. Easy renting solution.</a:t>
            </a:r>
            <a:endParaRPr dirty="0"/>
          </a:p>
        </p:txBody>
      </p:sp>
      <p:sp>
        <p:nvSpPr>
          <p:cNvPr id="669" name="Google Shape;669;p29"/>
          <p:cNvSpPr txBox="1">
            <a:spLocks noGrp="1"/>
          </p:cNvSpPr>
          <p:nvPr>
            <p:ph type="ctrTitle"/>
          </p:nvPr>
        </p:nvSpPr>
        <p:spPr>
          <a:xfrm>
            <a:off x="485014" y="244474"/>
            <a:ext cx="59484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iMasina</a:t>
            </a:r>
            <a:br>
              <a:rPr lang="en" dirty="0"/>
            </a:br>
            <a:r>
              <a:rPr lang="en" dirty="0"/>
              <a:t>Software Plan </a:t>
            </a:r>
            <a:endParaRPr dirty="0"/>
          </a:p>
        </p:txBody>
      </p:sp>
      <p:grpSp>
        <p:nvGrpSpPr>
          <p:cNvPr id="670" name="Google Shape;670;p29"/>
          <p:cNvGrpSpPr/>
          <p:nvPr/>
        </p:nvGrpSpPr>
        <p:grpSpPr>
          <a:xfrm>
            <a:off x="7322784" y="2017639"/>
            <a:ext cx="340344" cy="1186354"/>
            <a:chOff x="3871459" y="1524906"/>
            <a:chExt cx="919351" cy="3204630"/>
          </a:xfrm>
        </p:grpSpPr>
        <p:sp>
          <p:nvSpPr>
            <p:cNvPr id="671" name="Google Shape;671;p29"/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3952914" y="2309481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29"/>
          <p:cNvGrpSpPr/>
          <p:nvPr/>
        </p:nvGrpSpPr>
        <p:grpSpPr>
          <a:xfrm flipH="1">
            <a:off x="7498708" y="1303570"/>
            <a:ext cx="3396071" cy="1706196"/>
            <a:chOff x="1997175" y="3512155"/>
            <a:chExt cx="1978025" cy="993765"/>
          </a:xfrm>
        </p:grpSpPr>
        <p:sp>
          <p:nvSpPr>
            <p:cNvPr id="680" name="Google Shape;680;p29"/>
            <p:cNvSpPr/>
            <p:nvPr/>
          </p:nvSpPr>
          <p:spPr>
            <a:xfrm>
              <a:off x="3152865" y="3512155"/>
              <a:ext cx="822336" cy="478175"/>
            </a:xfrm>
            <a:custGeom>
              <a:avLst/>
              <a:gdLst/>
              <a:ahLst/>
              <a:cxnLst/>
              <a:rect l="l" t="t" r="r" b="b"/>
              <a:pathLst>
                <a:path w="10726" h="6237" extrusionOk="0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3117137" y="3646554"/>
              <a:ext cx="834066" cy="355431"/>
            </a:xfrm>
            <a:custGeom>
              <a:avLst/>
              <a:gdLst/>
              <a:ahLst/>
              <a:cxnLst/>
              <a:rect l="l" t="t" r="r" b="b"/>
              <a:pathLst>
                <a:path w="10879" h="4636" extrusionOk="0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3663702" y="3664571"/>
              <a:ext cx="263276" cy="262126"/>
            </a:xfrm>
            <a:custGeom>
              <a:avLst/>
              <a:gdLst/>
              <a:ahLst/>
              <a:cxnLst/>
              <a:rect l="l" t="t" r="r" b="b"/>
              <a:pathLst>
                <a:path w="3434" h="3419" extrusionOk="0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3660405" y="3594496"/>
              <a:ext cx="287273" cy="353284"/>
            </a:xfrm>
            <a:custGeom>
              <a:avLst/>
              <a:gdLst/>
              <a:ahLst/>
              <a:cxnLst/>
              <a:rect l="l" t="t" r="r" b="b"/>
              <a:pathLst>
                <a:path w="3747" h="4608" extrusionOk="0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1997175" y="3720922"/>
              <a:ext cx="1282417" cy="784999"/>
            </a:xfrm>
            <a:custGeom>
              <a:avLst/>
              <a:gdLst/>
              <a:ahLst/>
              <a:cxnLst/>
              <a:rect l="l" t="t" r="r" b="b"/>
              <a:pathLst>
                <a:path w="16727" h="10239" extrusionOk="0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29"/>
          <p:cNvGrpSpPr/>
          <p:nvPr/>
        </p:nvGrpSpPr>
        <p:grpSpPr>
          <a:xfrm>
            <a:off x="4063865" y="3583065"/>
            <a:ext cx="3284189" cy="1168269"/>
            <a:chOff x="2536050" y="2210275"/>
            <a:chExt cx="5672175" cy="2017737"/>
          </a:xfrm>
        </p:grpSpPr>
        <p:sp>
          <p:nvSpPr>
            <p:cNvPr id="686" name="Google Shape;686;p29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29"/>
          <p:cNvSpPr/>
          <p:nvPr/>
        </p:nvSpPr>
        <p:spPr>
          <a:xfrm>
            <a:off x="5036100" y="306014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9"/>
          <p:cNvSpPr/>
          <p:nvPr/>
        </p:nvSpPr>
        <p:spPr>
          <a:xfrm>
            <a:off x="5330000" y="2812655"/>
            <a:ext cx="250671" cy="247486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03;p34">
            <a:extLst>
              <a:ext uri="{FF2B5EF4-FFF2-40B4-BE49-F238E27FC236}">
                <a16:creationId xmlns:a16="http://schemas.microsoft.com/office/drawing/2014/main" id="{6A887122-201F-7349-BBCB-869931B00248}"/>
              </a:ext>
            </a:extLst>
          </p:cNvPr>
          <p:cNvSpPr txBox="1">
            <a:spLocks/>
          </p:cNvSpPr>
          <p:nvPr/>
        </p:nvSpPr>
        <p:spPr>
          <a:xfrm>
            <a:off x="1785501" y="4645942"/>
            <a:ext cx="2730530" cy="2353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/>
              <a:t>Samachis</a:t>
            </a:r>
            <a:r>
              <a:rPr lang="en-US" dirty="0"/>
              <a:t> Eduard-Iulian</a:t>
            </a:r>
          </a:p>
        </p:txBody>
      </p:sp>
      <p:sp>
        <p:nvSpPr>
          <p:cNvPr id="4" name="Google Shape;805;p34">
            <a:extLst>
              <a:ext uri="{FF2B5EF4-FFF2-40B4-BE49-F238E27FC236}">
                <a16:creationId xmlns:a16="http://schemas.microsoft.com/office/drawing/2014/main" id="{F88DD0FE-0D43-FE1B-AF9F-92C55831C0A1}"/>
              </a:ext>
            </a:extLst>
          </p:cNvPr>
          <p:cNvSpPr txBox="1">
            <a:spLocks/>
          </p:cNvSpPr>
          <p:nvPr/>
        </p:nvSpPr>
        <p:spPr>
          <a:xfrm>
            <a:off x="4971358" y="3885999"/>
            <a:ext cx="2730530" cy="76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/>
            <a:endParaRPr lang="en-US" dirty="0"/>
          </a:p>
        </p:txBody>
      </p:sp>
      <p:sp>
        <p:nvSpPr>
          <p:cNvPr id="5" name="Google Shape;806;p34">
            <a:extLst>
              <a:ext uri="{FF2B5EF4-FFF2-40B4-BE49-F238E27FC236}">
                <a16:creationId xmlns:a16="http://schemas.microsoft.com/office/drawing/2014/main" id="{541A2B56-F742-CEA3-F534-22B7A9A56774}"/>
              </a:ext>
            </a:extLst>
          </p:cNvPr>
          <p:cNvSpPr txBox="1">
            <a:spLocks/>
          </p:cNvSpPr>
          <p:nvPr/>
        </p:nvSpPr>
        <p:spPr>
          <a:xfrm>
            <a:off x="1720566" y="4591211"/>
            <a:ext cx="2732409" cy="76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Google Shape;807;p34">
            <a:extLst>
              <a:ext uri="{FF2B5EF4-FFF2-40B4-BE49-F238E27FC236}">
                <a16:creationId xmlns:a16="http://schemas.microsoft.com/office/drawing/2014/main" id="{1A650CA6-F5BB-CB45-1259-84AEA53D24AE}"/>
              </a:ext>
            </a:extLst>
          </p:cNvPr>
          <p:cNvSpPr txBox="1">
            <a:spLocks/>
          </p:cNvSpPr>
          <p:nvPr/>
        </p:nvSpPr>
        <p:spPr>
          <a:xfrm>
            <a:off x="-172868" y="4645942"/>
            <a:ext cx="2732409" cy="2353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Catana David-Andrei</a:t>
            </a:r>
          </a:p>
        </p:txBody>
      </p:sp>
      <p:sp>
        <p:nvSpPr>
          <p:cNvPr id="7" name="Google Shape;808;p34">
            <a:extLst>
              <a:ext uri="{FF2B5EF4-FFF2-40B4-BE49-F238E27FC236}">
                <a16:creationId xmlns:a16="http://schemas.microsoft.com/office/drawing/2014/main" id="{3D9343CD-CB7B-85CA-86C7-D5028A4BA1C1}"/>
              </a:ext>
            </a:extLst>
          </p:cNvPr>
          <p:cNvSpPr/>
          <p:nvPr/>
        </p:nvSpPr>
        <p:spPr>
          <a:xfrm>
            <a:off x="763908" y="3958111"/>
            <a:ext cx="578694" cy="55469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10477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A3A46CB-B5BA-CF00-99D8-44CE01D84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36" y="3977762"/>
            <a:ext cx="493237" cy="493237"/>
          </a:xfrm>
          <a:prstGeom prst="rect">
            <a:avLst/>
          </a:prstGeom>
        </p:spPr>
      </p:pic>
      <p:sp>
        <p:nvSpPr>
          <p:cNvPr id="40" name="Google Shape;808;p34">
            <a:extLst>
              <a:ext uri="{FF2B5EF4-FFF2-40B4-BE49-F238E27FC236}">
                <a16:creationId xmlns:a16="http://schemas.microsoft.com/office/drawing/2014/main" id="{BF56BC34-A204-B003-60FD-51C03941043E}"/>
              </a:ext>
            </a:extLst>
          </p:cNvPr>
          <p:cNvSpPr/>
          <p:nvPr/>
        </p:nvSpPr>
        <p:spPr>
          <a:xfrm>
            <a:off x="2837988" y="3954395"/>
            <a:ext cx="578694" cy="55469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10477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FFB11CA-3321-E0E9-56D0-1AE9DB424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046" y="3985126"/>
            <a:ext cx="493237" cy="4932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5AFD2B2-CD9A-3A4E-1D75-A3539E64D9C2}"/>
              </a:ext>
            </a:extLst>
          </p:cNvPr>
          <p:cNvSpPr txBox="1"/>
          <p:nvPr/>
        </p:nvSpPr>
        <p:spPr>
          <a:xfrm>
            <a:off x="1257981" y="3302249"/>
            <a:ext cx="1811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lack Han Sans"/>
              </a:rPr>
              <a:t>Team 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9007A8-2E9C-3E08-2981-CC4745B8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Architecture: Entities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24594E-7380-39C5-5DA2-C39B13B8D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731" y="1095697"/>
            <a:ext cx="6136537" cy="34636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8E693A4-EB3C-ED80-DE91-06B11DA0D032}"/>
              </a:ext>
            </a:extLst>
          </p:cNvPr>
          <p:cNvSpPr txBox="1"/>
          <p:nvPr/>
        </p:nvSpPr>
        <p:spPr>
          <a:xfrm>
            <a:off x="2378148" y="311888"/>
            <a:ext cx="4387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atin typeface="Black Han Sans"/>
              </a:rPr>
              <a:t>Software Architecture: Flows</a:t>
            </a:r>
          </a:p>
          <a:p>
            <a:endParaRPr lang="en-US" sz="2700" dirty="0">
              <a:latin typeface="Black Han San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72E07B-4976-EB4D-42F1-4CCCCDFE89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579" b="33574"/>
          <a:stretch/>
        </p:blipFill>
        <p:spPr>
          <a:xfrm>
            <a:off x="2303720" y="875218"/>
            <a:ext cx="4536557" cy="377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3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52C4B5-9480-F227-B359-6D6F91928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7775" y="180825"/>
            <a:ext cx="5648449" cy="676282"/>
          </a:xfrm>
        </p:spPr>
        <p:txBody>
          <a:bodyPr/>
          <a:lstStyle/>
          <a:p>
            <a:pPr algn="ctr"/>
            <a:r>
              <a:rPr lang="en-US" sz="2700" dirty="0"/>
              <a:t>Technologies used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8B7802-085D-51CE-5144-EBCB7E163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809981"/>
              </p:ext>
            </p:extLst>
          </p:nvPr>
        </p:nvGraphicFramePr>
        <p:xfrm>
          <a:off x="772633" y="1353879"/>
          <a:ext cx="7159256" cy="2970030"/>
        </p:xfrm>
        <a:graphic>
          <a:graphicData uri="http://schemas.openxmlformats.org/drawingml/2006/table">
            <a:tbl>
              <a:tblPr firstRow="1" bandRow="1">
                <a:tableStyleId>{9901A89B-1E7C-4839-B9EA-0CFDFEE018C3}</a:tableStyleId>
              </a:tblPr>
              <a:tblGrid>
                <a:gridCol w="3579628">
                  <a:extLst>
                    <a:ext uri="{9D8B030D-6E8A-4147-A177-3AD203B41FA5}">
                      <a16:colId xmlns:a16="http://schemas.microsoft.com/office/drawing/2014/main" val="1843917425"/>
                    </a:ext>
                  </a:extLst>
                </a:gridCol>
                <a:gridCol w="3579628">
                  <a:extLst>
                    <a:ext uri="{9D8B030D-6E8A-4147-A177-3AD203B41FA5}">
                      <a16:colId xmlns:a16="http://schemas.microsoft.com/office/drawing/2014/main" val="1529251899"/>
                    </a:ext>
                  </a:extLst>
                </a:gridCol>
              </a:tblGrid>
              <a:tr h="5940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Black Han Sans"/>
                        </a:rPr>
                        <a:t>Programming Language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Black Han Sans"/>
                        </a:rPr>
                        <a:t>Python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7680866"/>
                  </a:ext>
                </a:extLst>
              </a:tr>
              <a:tr h="5940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Black Han Sans"/>
                        </a:rPr>
                        <a:t>Development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Black Han Sans"/>
                        </a:rPr>
                        <a:t>PyCharm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876790"/>
                  </a:ext>
                </a:extLst>
              </a:tr>
              <a:tr h="5940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Black Han Sans"/>
                        </a:rPr>
                        <a:t>Graphic User Interface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Black Han Sans"/>
                        </a:rPr>
                        <a:t>PyQT</a:t>
                      </a:r>
                      <a:endParaRPr lang="en-US" sz="2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Black Han San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4273067"/>
                  </a:ext>
                </a:extLst>
              </a:tr>
              <a:tr h="5940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Black Han Sans"/>
                        </a:rPr>
                        <a:t>Communication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Black Han Sans"/>
                        </a:rPr>
                        <a:t>Socket.py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3431358"/>
                  </a:ext>
                </a:extLst>
              </a:tr>
              <a:tr h="5940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Black Han Sans"/>
                        </a:rPr>
                        <a:t>Versioning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Black Han Sans"/>
                        </a:rPr>
                        <a:t>Git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0615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456928"/>
      </p:ext>
    </p:extLst>
  </p:cSld>
  <p:clrMapOvr>
    <a:masterClrMapping/>
  </p:clrMapOvr>
</p:sld>
</file>

<file path=ppt/theme/theme1.xml><?xml version="1.0" encoding="utf-8"?>
<a:theme xmlns:a="http://schemas.openxmlformats.org/drawingml/2006/main" name="Car Dealership Business Plan by Slidesgo">
  <a:themeElements>
    <a:clrScheme name="Simple Light">
      <a:dk1>
        <a:srgbClr val="2A2E3F"/>
      </a:dk1>
      <a:lt1>
        <a:srgbClr val="F9E4D1"/>
      </a:lt1>
      <a:dk2>
        <a:srgbClr val="FACDAE"/>
      </a:dk2>
      <a:lt2>
        <a:srgbClr val="FB9A6E"/>
      </a:lt2>
      <a:accent1>
        <a:srgbClr val="FC5C30"/>
      </a:accent1>
      <a:accent2>
        <a:srgbClr val="C33C13"/>
      </a:accent2>
      <a:accent3>
        <a:srgbClr val="FDB43D"/>
      </a:accent3>
      <a:accent4>
        <a:srgbClr val="E3911C"/>
      </a:accent4>
      <a:accent5>
        <a:srgbClr val="9C570E"/>
      </a:accent5>
      <a:accent6>
        <a:srgbClr val="FFFFFF"/>
      </a:accent6>
      <a:hlink>
        <a:srgbClr val="2A2E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43</Words>
  <Application>Microsoft Office PowerPoint</Application>
  <PresentationFormat>On-screen Show (16:9)</PresentationFormat>
  <Paragraphs>18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Black Han Sans</vt:lpstr>
      <vt:lpstr>Open Sans</vt:lpstr>
      <vt:lpstr>Car Dealership Business Plan by Slidesgo</vt:lpstr>
      <vt:lpstr>iMasina Software Plan </vt:lpstr>
      <vt:lpstr>Software Architecture: Entities</vt:lpstr>
      <vt:lpstr>PowerPoint Presentation</vt:lpstr>
      <vt:lpstr>Technologies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Catana David</dc:creator>
  <cp:lastModifiedBy>Catana David</cp:lastModifiedBy>
  <cp:revision>3</cp:revision>
  <dcterms:modified xsi:type="dcterms:W3CDTF">2025-01-17T10:07:17Z</dcterms:modified>
</cp:coreProperties>
</file>