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9144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 hidden="0"/>
          <p:cNvSpPr>
            <a:spLocks noGrp="1"/>
          </p:cNvSpPr>
          <p:nvPr isPhoto="0" userDrawn="0">
            <p:ph type="hdr" sz="quarter" hasCustomPrompt="0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idx="1" hasCustomPrompt="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A086365-1DE3-4206-8631-568DB8EFC2CA}" type="datetimeFigureOut">
              <a:rPr lang="en-US"/>
              <a:t/>
            </a:fld>
            <a:endParaRPr lang="en-US"/>
          </a:p>
        </p:txBody>
      </p:sp>
      <p:sp>
        <p:nvSpPr>
          <p:cNvPr id="4" name="Slide Image Placeholder 3" hidden="0"/>
          <p:cNvSpPr>
            <a:spLocks noChangeAspect="1" noGrp="1" noRot="1"/>
          </p:cNvSpPr>
          <p:nvPr isPhoto="0" userDrawn="0">
            <p:ph type="sldImg" idx="2" hasCustomPrompt="0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4" hasCustomPrompt="0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Eduard Schwarzkopf</a:t>
            </a: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5" hasCustomPrompt="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67E557C-9E66-43F1-9F87-179A985BA47D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0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 hidden="0"/>
          <p:cNvSpPr>
            <a:spLocks noChangeAspect="1" noGrp="1" noRot="1"/>
          </p:cNvSpPr>
          <p:nvPr isPhoto="0" userDrawn="0">
            <p:ph type="sldImg" hasCustomPrompt="0"/>
          </p:nvPr>
        </p:nvSpPr>
        <p:spPr bwMode="auto"/>
      </p:sp>
      <p:sp>
        <p:nvSpPr>
          <p:cNvPr id="3" name="Notizenplatzhalt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Thema des Vortrags - </a:t>
            </a:r>
            <a:endParaRPr lang="de-DE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 hidden="0"/>
          <p:cNvSpPr>
            <a:spLocks noChangeAspect="1" noGrp="1" noRot="1"/>
          </p:cNvSpPr>
          <p:nvPr isPhoto="0" userDrawn="0">
            <p:ph type="sldImg" hasCustomPrompt="0"/>
          </p:nvPr>
        </p:nvSpPr>
        <p:spPr bwMode="auto"/>
      </p:sp>
      <p:sp>
        <p:nvSpPr>
          <p:cNvPr id="3" name="Notes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Ist-Analyse</a:t>
            </a:r>
            <a:endParaRPr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0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 hidden="0"/>
          <p:cNvSpPr>
            <a:spLocks noChangeAspect="1" noGrp="1" noRot="1"/>
          </p:cNvSpPr>
          <p:nvPr isPhoto="0" userDrawn="0">
            <p:ph type="sldImg" hasCustomPrompt="0"/>
          </p:nvPr>
        </p:nvSpPr>
        <p:spPr bwMode="auto"/>
      </p:sp>
      <p:sp>
        <p:nvSpPr>
          <p:cNvPr id="3" name="Notizenplatzhalt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Projektbegründung hier auffassen</a:t>
            </a: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 hidden="0"/>
          <p:cNvSpPr>
            <a:spLocks noChangeAspect="1" noGrp="1" noRot="1"/>
          </p:cNvSpPr>
          <p:nvPr isPhoto="0" userDrawn="0">
            <p:ph type="sldImg" hasCustomPrompt="0"/>
          </p:nvPr>
        </p:nvSpPr>
        <p:spPr bwMode="auto"/>
      </p:sp>
      <p:sp>
        <p:nvSpPr>
          <p:cNvPr id="3" name="Notizenplatzhalt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Projektziel</a:t>
            </a:r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Titelfolie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Rectangle" hidden="0"/>
          <p:cNvSpPr/>
          <p:nvPr isPhoto="0" userDrawn="1"/>
        </p:nvSpPr>
        <p:spPr bwMode="auto">
          <a:xfrm flipH="1">
            <a:off x="-1" y="4450189"/>
            <a:ext cx="9144000" cy="240781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1" name="Rectangle" hidden="0"/>
          <p:cNvSpPr/>
          <p:nvPr isPhoto="0"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822960" y="758952"/>
            <a:ext cx="75438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cap="all" spc="-38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825037" y="4645152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>
                <a:solidFill>
                  <a:schemeClr val="tx1"/>
                </a:solidFill>
                <a:latin typeface="Nunito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pPr>
              <a:defRPr/>
            </a:pPr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1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</a:t>
            </a:r>
            <a:r>
              <a:rPr lang="en-US"/>
              <a:t>zwei</a:t>
            </a:r>
            <a:r>
              <a:rPr lang="en-US"/>
              <a:t> </a:t>
            </a:r>
            <a:r>
              <a:rPr lang="en-US"/>
              <a:t>komponenten</a:t>
            </a:r>
            <a:r>
              <a:rPr lang="en-US"/>
              <a:t> Monitoring Tool</a:t>
            </a:r>
            <a:endParaRPr/>
          </a:p>
        </p:txBody>
      </p:sp>
      <p:sp>
        <p:nvSpPr>
          <p:cNvPr id="1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/>
            </a:fld>
            <a:endParaRPr lang="en-US"/>
          </a:p>
        </p:txBody>
      </p:sp>
      <p:pic>
        <p:nvPicPr>
          <p:cNvPr id="17" name="Grafik 16" hidden="0"/>
          <p:cNvPicPr>
            <a:picLocks noChangeAspect="1"/>
          </p:cNvPicPr>
          <p:nvPr isPhoto="0"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tel und Inhalt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Rectangle" hidden="0"/>
          <p:cNvSpPr/>
          <p:nvPr isPhoto="0"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22960" y="2343885"/>
            <a:ext cx="7543800" cy="3760891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1" name="Title Placeholder 1" hidden="0"/>
          <p:cNvSpPr>
            <a:spLocks noGrp="1"/>
          </p:cNvSpPr>
          <p:nvPr isPhoto="0" userDrawn="0">
            <p:ph type="title" hasCustomPrompt="1"/>
          </p:nvPr>
        </p:nvSpPr>
        <p:spPr bwMode="auto">
          <a:xfrm>
            <a:off x="822960" y="942871"/>
            <a:ext cx="75438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0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</a:t>
            </a:r>
            <a:r>
              <a:rPr lang="en-US"/>
              <a:t>zwei</a:t>
            </a:r>
            <a:r>
              <a:rPr lang="en-US"/>
              <a:t> </a:t>
            </a:r>
            <a:r>
              <a:rPr lang="en-US"/>
              <a:t>komponenten</a:t>
            </a:r>
            <a:r>
              <a:rPr lang="en-US"/>
              <a:t> Monitoring Tool</a:t>
            </a:r>
            <a:endParaRPr/>
          </a:p>
        </p:txBody>
      </p:sp>
      <p:sp>
        <p:nvSpPr>
          <p:cNvPr id="12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/>
            </a:fld>
            <a:endParaRPr lang="en-US"/>
          </a:p>
        </p:txBody>
      </p:sp>
      <p:pic>
        <p:nvPicPr>
          <p:cNvPr id="14" name="Grafik 13" hidden="0"/>
          <p:cNvPicPr>
            <a:picLocks noChangeAspect="1"/>
          </p:cNvPicPr>
          <p:nvPr isPhoto="0"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1_Title and Vidow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Rectangle" hidden="0"/>
          <p:cNvSpPr/>
          <p:nvPr isPhoto="0" userDrawn="1"/>
        </p:nvSpPr>
        <p:spPr bwMode="auto">
          <a:xfrm flipH="1">
            <a:off x="0" y="0"/>
            <a:ext cx="2513293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3" name="Rectangle" hidden="0"/>
          <p:cNvSpPr/>
          <p:nvPr isPhoto="0"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1"/>
          </p:nvPr>
        </p:nvSpPr>
        <p:spPr bwMode="auto">
          <a:xfrm>
            <a:off x="822960" y="2459737"/>
            <a:ext cx="7434072" cy="376089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add video</a:t>
            </a:r>
            <a:endParaRPr/>
          </a:p>
        </p:txBody>
      </p:sp>
      <p:sp>
        <p:nvSpPr>
          <p:cNvPr id="11" name="Title Placeholder 1" hidden="0"/>
          <p:cNvSpPr>
            <a:spLocks noGrp="1"/>
          </p:cNvSpPr>
          <p:nvPr isPhoto="0" userDrawn="0">
            <p:ph type="title" hasCustomPrompt="1"/>
          </p:nvPr>
        </p:nvSpPr>
        <p:spPr bwMode="auto">
          <a:xfrm>
            <a:off x="822960" y="942871"/>
            <a:ext cx="75438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0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</a:t>
            </a:r>
            <a:r>
              <a:rPr lang="en-US"/>
              <a:t>zwei</a:t>
            </a:r>
            <a:r>
              <a:rPr lang="en-US"/>
              <a:t> </a:t>
            </a:r>
            <a:r>
              <a:rPr lang="en-US"/>
              <a:t>komponenten</a:t>
            </a:r>
            <a:r>
              <a:rPr lang="en-US"/>
              <a:t> Monitoring Tool</a:t>
            </a:r>
            <a:endParaRPr/>
          </a:p>
        </p:txBody>
      </p:sp>
      <p:sp>
        <p:nvSpPr>
          <p:cNvPr id="14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/>
            </a:fld>
            <a:endParaRPr lang="en-US"/>
          </a:p>
        </p:txBody>
      </p:sp>
      <p:pic>
        <p:nvPicPr>
          <p:cNvPr id="15" name="Grafik 14" hidden="0"/>
          <p:cNvPicPr>
            <a:picLocks noChangeAspect="1"/>
          </p:cNvPicPr>
          <p:nvPr isPhoto="0"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eam 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" hidden="0"/>
          <p:cNvSpPr/>
          <p:nvPr isPhoto="0" userDrawn="1"/>
        </p:nvSpPr>
        <p:spPr bwMode="auto">
          <a:xfrm>
            <a:off x="1" y="3429000"/>
            <a:ext cx="9144000" cy="3429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Rectangle" hidden="0"/>
          <p:cNvSpPr/>
          <p:nvPr isPhoto="0"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19" name="Picture Placeholder 3" hidden="0"/>
          <p:cNvSpPr>
            <a:spLocks noGrp="1"/>
          </p:cNvSpPr>
          <p:nvPr isPhoto="0" userDrawn="0">
            <p:ph type="pic" sz="quarter" idx="13" hasCustomPrompt="0"/>
          </p:nvPr>
        </p:nvSpPr>
        <p:spPr bwMode="auto">
          <a:xfrm>
            <a:off x="822960" y="2163331"/>
            <a:ext cx="2189560" cy="2919413"/>
          </a:xfrm>
          <a:prstGeom prst="rect">
            <a:avLst/>
          </a:prstGeo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0" name="Picture Placeholder 3" hidden="0"/>
          <p:cNvSpPr>
            <a:spLocks noGrp="1"/>
          </p:cNvSpPr>
          <p:nvPr isPhoto="0" userDrawn="0">
            <p:ph type="pic" sz="quarter" idx="14" hasCustomPrompt="0"/>
          </p:nvPr>
        </p:nvSpPr>
        <p:spPr bwMode="auto">
          <a:xfrm>
            <a:off x="3494390" y="2163331"/>
            <a:ext cx="2189560" cy="2919413"/>
          </a:xfrm>
          <a:prstGeom prst="rect">
            <a:avLst/>
          </a:prstGeo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1" name="Picture Placeholder 3" hidden="0"/>
          <p:cNvSpPr>
            <a:spLocks noGrp="1"/>
          </p:cNvSpPr>
          <p:nvPr isPhoto="0" userDrawn="0">
            <p:ph type="pic" sz="quarter" idx="15" hasCustomPrompt="0"/>
          </p:nvPr>
        </p:nvSpPr>
        <p:spPr bwMode="auto">
          <a:xfrm>
            <a:off x="6165820" y="2163331"/>
            <a:ext cx="2189560" cy="2919413"/>
          </a:xfrm>
          <a:prstGeom prst="rect">
            <a:avLst/>
          </a:prstGeo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 Placeholder 3" hidden="0"/>
          <p:cNvSpPr>
            <a:spLocks noGrp="1"/>
          </p:cNvSpPr>
          <p:nvPr isPhoto="0" userDrawn="0">
            <p:ph type="body" sz="half" idx="2" hasCustomPrompt="1"/>
          </p:nvPr>
        </p:nvSpPr>
        <p:spPr bwMode="auto">
          <a:xfrm>
            <a:off x="822960" y="5257321"/>
            <a:ext cx="2189560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Name Goes Here</a:t>
            </a:r>
            <a:endParaRPr/>
          </a:p>
        </p:txBody>
      </p:sp>
      <p:sp>
        <p:nvSpPr>
          <p:cNvPr id="23" name="Text Placeholder 3" hidden="0"/>
          <p:cNvSpPr>
            <a:spLocks noGrp="1"/>
          </p:cNvSpPr>
          <p:nvPr isPhoto="0" userDrawn="0">
            <p:ph type="body" sz="half" idx="16" hasCustomPrompt="1"/>
          </p:nvPr>
        </p:nvSpPr>
        <p:spPr bwMode="auto">
          <a:xfrm>
            <a:off x="3500080" y="5257321"/>
            <a:ext cx="2189560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Name Goes Here</a:t>
            </a:r>
            <a:endParaRPr/>
          </a:p>
        </p:txBody>
      </p:sp>
      <p:sp>
        <p:nvSpPr>
          <p:cNvPr id="24" name="Text Placeholder 3" hidden="0"/>
          <p:cNvSpPr>
            <a:spLocks noGrp="1"/>
          </p:cNvSpPr>
          <p:nvPr isPhoto="0" userDrawn="0">
            <p:ph type="body" sz="half" idx="17" hasCustomPrompt="1"/>
          </p:nvPr>
        </p:nvSpPr>
        <p:spPr bwMode="auto">
          <a:xfrm>
            <a:off x="6177200" y="5257321"/>
            <a:ext cx="2189560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Name Goes Here</a:t>
            </a:r>
            <a:endParaRPr/>
          </a:p>
        </p:txBody>
      </p:sp>
      <p:sp>
        <p:nvSpPr>
          <p:cNvPr id="25" name="Title Placeholder 1" hidden="0"/>
          <p:cNvSpPr>
            <a:spLocks noGrp="1"/>
          </p:cNvSpPr>
          <p:nvPr isPhoto="0" userDrawn="0">
            <p:ph type="title" hasCustomPrompt="1"/>
          </p:nvPr>
        </p:nvSpPr>
        <p:spPr bwMode="auto">
          <a:xfrm>
            <a:off x="822960" y="1268337"/>
            <a:ext cx="75438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5" name="Date Placeholder 3" hidden="0"/>
          <p:cNvSpPr>
            <a:spLocks noGrp="1"/>
          </p:cNvSpPr>
          <p:nvPr isPhoto="0" userDrawn="0">
            <p:ph type="dt" sz="half" idx="18" hasCustomPrompt="0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6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</a:t>
            </a:r>
            <a:r>
              <a:rPr lang="en-US"/>
              <a:t>zwei</a:t>
            </a:r>
            <a:r>
              <a:rPr lang="en-US"/>
              <a:t> </a:t>
            </a:r>
            <a:r>
              <a:rPr lang="en-US"/>
              <a:t>komponenten</a:t>
            </a:r>
            <a:r>
              <a:rPr lang="en-US"/>
              <a:t> Monitoring Tool</a:t>
            </a:r>
            <a:endParaRPr/>
          </a:p>
        </p:txBody>
      </p:sp>
      <p:sp>
        <p:nvSpPr>
          <p:cNvPr id="17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/>
            </a:fld>
            <a:endParaRPr lang="en-US"/>
          </a:p>
        </p:txBody>
      </p:sp>
      <p:pic>
        <p:nvPicPr>
          <p:cNvPr id="18" name="Grafik 17" hidden="0"/>
          <p:cNvPicPr>
            <a:picLocks noChangeAspect="1"/>
          </p:cNvPicPr>
          <p:nvPr isPhoto="0"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Content and Image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" hidden="0"/>
          <p:cNvSpPr/>
          <p:nvPr isPhoto="0" userDrawn="1"/>
        </p:nvSpPr>
        <p:spPr bwMode="auto">
          <a:xfrm flipH="1">
            <a:off x="0" y="0"/>
            <a:ext cx="896816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 hidden="0"/>
          <p:cNvSpPr/>
          <p:nvPr isPhoto="0"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Picture Placeholder 8" hidden="0"/>
          <p:cNvSpPr>
            <a:spLocks noGrp="1"/>
          </p:cNvSpPr>
          <p:nvPr isPhoto="0" userDrawn="0">
            <p:ph type="pic" sz="quarter" idx="13" hasCustomPrompt="0"/>
          </p:nvPr>
        </p:nvSpPr>
        <p:spPr bwMode="auto">
          <a:xfrm>
            <a:off x="4443412" y="633876"/>
            <a:ext cx="4224338" cy="5591175"/>
          </a:xfrm>
          <a:prstGeom prst="rect">
            <a:avLst/>
          </a:prstGeom>
          <a:solidFill>
            <a:srgbClr val="22E298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itle Placeholder 1" hidden="0"/>
          <p:cNvSpPr>
            <a:spLocks noGrp="1"/>
          </p:cNvSpPr>
          <p:nvPr isPhoto="0" userDrawn="0">
            <p:ph type="title" hasCustomPrompt="1"/>
          </p:nvPr>
        </p:nvSpPr>
        <p:spPr bwMode="auto">
          <a:xfrm>
            <a:off x="822960" y="942870"/>
            <a:ext cx="3117972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Title goes here</a:t>
            </a:r>
            <a:endParaRPr/>
          </a:p>
        </p:txBody>
      </p:sp>
      <p:sp>
        <p:nvSpPr>
          <p:cNvPr id="12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22960" y="2281658"/>
            <a:ext cx="3117972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200">
                <a:solidFill>
                  <a:schemeClr val="tx1"/>
                </a:solidFill>
              </a:defRPr>
            </a:lvl1pPr>
            <a:lvl2pPr marL="150876" indent="0">
              <a:buClr>
                <a:schemeClr val="tx1"/>
              </a:buClr>
              <a:buFont typeface="Arial"/>
              <a:buNone/>
              <a:defRPr sz="1050">
                <a:solidFill>
                  <a:schemeClr val="tx1"/>
                </a:solidFill>
              </a:defRPr>
            </a:lvl2pPr>
            <a:lvl3pPr marL="288036" indent="0">
              <a:buClr>
                <a:schemeClr val="tx1"/>
              </a:buClr>
              <a:buFont typeface="Arial"/>
              <a:buNone/>
              <a:defRPr sz="850">
                <a:solidFill>
                  <a:schemeClr val="tx1"/>
                </a:solidFill>
              </a:defRPr>
            </a:lvl3pPr>
            <a:lvl4pPr marL="425196" indent="0">
              <a:buClr>
                <a:schemeClr val="tx1"/>
              </a:buClr>
              <a:buFont typeface="Arial"/>
              <a:buNone/>
              <a:defRPr sz="850">
                <a:solidFill>
                  <a:schemeClr val="tx1"/>
                </a:solidFill>
              </a:defRPr>
            </a:lvl4pPr>
            <a:lvl5pPr marL="562356" indent="0">
              <a:buClr>
                <a:schemeClr val="tx1"/>
              </a:buClr>
              <a:buFont typeface="Arial"/>
              <a:buNone/>
              <a:defRPr sz="85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3" name="Date Placeholder 3" hidden="0"/>
          <p:cNvSpPr>
            <a:spLocks noGrp="1"/>
          </p:cNvSpPr>
          <p:nvPr isPhoto="0" userDrawn="0">
            <p:ph type="dt" sz="half" idx="14" hasCustomPrompt="0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4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</a:t>
            </a:r>
            <a:r>
              <a:rPr lang="en-US"/>
              <a:t>zwei</a:t>
            </a:r>
            <a:r>
              <a:rPr lang="en-US"/>
              <a:t> </a:t>
            </a:r>
            <a:r>
              <a:rPr lang="en-US"/>
              <a:t>komponenten</a:t>
            </a:r>
            <a:r>
              <a:rPr lang="en-US"/>
              <a:t> Monitoring Tool</a:t>
            </a:r>
            <a:endParaRPr/>
          </a:p>
        </p:txBody>
      </p:sp>
      <p:sp>
        <p:nvSpPr>
          <p:cNvPr id="15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Quote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/>
            </a:fld>
            <a:endParaRPr lang="en-US"/>
          </a:p>
        </p:txBody>
      </p:sp>
      <p:sp>
        <p:nvSpPr>
          <p:cNvPr id="5" name="Rectangle" hidden="0"/>
          <p:cNvSpPr/>
          <p:nvPr isPhoto="0" userDrawn="1"/>
        </p:nvSpPr>
        <p:spPr bwMode="auto">
          <a:xfrm flipH="1">
            <a:off x="0" y="0"/>
            <a:ext cx="9144000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 hidden="0"/>
          <p:cNvSpPr/>
          <p:nvPr isPhoto="0"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cxnSp>
        <p:nvCxnSpPr>
          <p:cNvPr id="7" name="Straight Connector 6" hidden="0"/>
          <p:cNvCxnSpPr>
            <a:cxnSpLocks/>
          </p:cNvCxnSpPr>
          <p:nvPr isPhoto="0" userDrawn="1"/>
        </p:nvCxnSpPr>
        <p:spPr bwMode="auto">
          <a:xfrm>
            <a:off x="5113795" y="999566"/>
            <a:ext cx="0" cy="4858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 hidden="0"/>
          <p:cNvSpPr>
            <a:spLocks noGrp="1"/>
          </p:cNvSpPr>
          <p:nvPr isPhoto="0" userDrawn="0">
            <p:ph type="title" hasCustomPrompt="1"/>
          </p:nvPr>
        </p:nvSpPr>
        <p:spPr bwMode="auto">
          <a:xfrm>
            <a:off x="476250" y="3135207"/>
            <a:ext cx="409574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3600" cap="all"/>
            </a:lvl1pPr>
          </a:lstStyle>
          <a:p>
            <a:pPr>
              <a:defRPr/>
            </a:pPr>
            <a:r>
              <a:rPr lang="en-US"/>
              <a:t>Title goes here</a:t>
            </a:r>
            <a:endParaRPr/>
          </a:p>
        </p:txBody>
      </p:sp>
      <p:sp>
        <p:nvSpPr>
          <p:cNvPr id="12" name="Content Placeholder 3" hidden="0"/>
          <p:cNvSpPr>
            <a:spLocks noGrp="1"/>
          </p:cNvSpPr>
          <p:nvPr isPhoto="0" userDrawn="0">
            <p:ph sz="half" idx="2" hasCustomPrompt="1"/>
          </p:nvPr>
        </p:nvSpPr>
        <p:spPr bwMode="auto">
          <a:xfrm>
            <a:off x="5655595" y="831287"/>
            <a:ext cx="3012155" cy="5195424"/>
          </a:xfrm>
        </p:spPr>
        <p:txBody>
          <a:bodyPr anchor="ctr">
            <a:normAutofit/>
          </a:bodyPr>
          <a:lstStyle>
            <a:lvl1pPr marL="257175" indent="-257175"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08051" indent="-257175">
              <a:buClr>
                <a:schemeClr val="tx1"/>
              </a:buClr>
              <a:buFont typeface="+mj-lt"/>
              <a:buAutoNum type="arabicPeriod"/>
              <a:defRPr sz="1050"/>
            </a:lvl2pPr>
            <a:lvl3pPr marL="459486" indent="-171450">
              <a:buClr>
                <a:schemeClr val="tx1"/>
              </a:buClr>
              <a:buFont typeface="+mj-lt"/>
              <a:buAutoNum type="arabicPeriod"/>
              <a:defRPr sz="850"/>
            </a:lvl3pPr>
            <a:lvl4pPr marL="596646" indent="-171450">
              <a:buClr>
                <a:schemeClr val="tx1"/>
              </a:buClr>
              <a:buFont typeface="+mj-lt"/>
              <a:buAutoNum type="arabicPeriod"/>
              <a:defRPr sz="850"/>
            </a:lvl4pPr>
            <a:lvl5pPr marL="733806" indent="-171450">
              <a:buClr>
                <a:schemeClr val="tx1"/>
              </a:buClr>
              <a:buFont typeface="+mj-lt"/>
              <a:buAutoNum type="arabicPeriod"/>
              <a:defRPr sz="850"/>
            </a:lvl5pPr>
          </a:lstStyle>
          <a:p>
            <a:pPr lvl="0">
              <a:defRPr/>
            </a:pPr>
            <a:r>
              <a:rPr lang="en-US"/>
              <a:t>Quote Goes Here</a:t>
            </a:r>
            <a:endParaRPr/>
          </a:p>
        </p:txBody>
      </p:sp>
      <p:sp>
        <p:nvSpPr>
          <p:cNvPr id="18" name="Date Placeholder 3" hidden="0"/>
          <p:cNvSpPr txBox="1"/>
          <p:nvPr isPhoto="0" userDrawn="1"/>
        </p:nvSpPr>
        <p:spPr bwMode="auto">
          <a:xfrm>
            <a:off x="5817110" y="6358500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Eduard Schwarzkopf </a:t>
            </a:r>
            <a:endParaRPr lang="en-US"/>
          </a:p>
        </p:txBody>
      </p:sp>
      <p:sp>
        <p:nvSpPr>
          <p:cNvPr id="19" name="Footer Placeholder 4" hidden="0"/>
          <p:cNvSpPr txBox="1"/>
          <p:nvPr isPhoto="0" userDrawn="1"/>
        </p:nvSpPr>
        <p:spPr bwMode="auto">
          <a:xfrm>
            <a:off x="476250" y="6358500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700" cap="all">
                <a:solidFill>
                  <a:srgbClr val="191919"/>
                </a:solidFill>
                <a:latin typeface="Nunit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 lang="en-US"/>
          </a:p>
        </p:txBody>
      </p:sp>
      <p:sp>
        <p:nvSpPr>
          <p:cNvPr id="20" name="Slide Number Placeholder 5" hidden="0"/>
          <p:cNvSpPr txBox="1"/>
          <p:nvPr isPhoto="0" userDrawn="1"/>
        </p:nvSpPr>
        <p:spPr bwMode="auto">
          <a:xfrm>
            <a:off x="7898477" y="6358500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8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A98EE3D-8CD1-4C3F-BD1C-C98C9596463C}" type="slidenum">
              <a:rPr lang="en-US"/>
              <a:t/>
            </a:fld>
            <a:endParaRPr lang="en-US"/>
          </a:p>
        </p:txBody>
      </p:sp>
      <p:pic>
        <p:nvPicPr>
          <p:cNvPr id="21" name="Grafik 20" hidden="0"/>
          <p:cNvPicPr>
            <a:picLocks noChangeAspect="1"/>
          </p:cNvPicPr>
          <p:nvPr isPhoto="0"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Agenda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/>
            </a:fld>
            <a:endParaRPr lang="en-US"/>
          </a:p>
        </p:txBody>
      </p:sp>
      <p:sp>
        <p:nvSpPr>
          <p:cNvPr id="5" name="Rectangle" hidden="0"/>
          <p:cNvSpPr/>
          <p:nvPr isPhoto="0" userDrawn="1"/>
        </p:nvSpPr>
        <p:spPr bwMode="auto">
          <a:xfrm>
            <a:off x="2513293" y="0"/>
            <a:ext cx="6630707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 hidden="0"/>
          <p:cNvSpPr/>
          <p:nvPr isPhoto="0"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Title Placeholder 1" hidden="0"/>
          <p:cNvSpPr>
            <a:spLocks noGrp="1"/>
          </p:cNvSpPr>
          <p:nvPr isPhoto="0" userDrawn="0">
            <p:ph type="title" hasCustomPrompt="1"/>
          </p:nvPr>
        </p:nvSpPr>
        <p:spPr bwMode="auto">
          <a:xfrm>
            <a:off x="476250" y="3135207"/>
            <a:ext cx="3665141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/>
            </a:lvl1pPr>
          </a:lstStyle>
          <a:p>
            <a:pPr>
              <a:defRPr/>
            </a:pPr>
            <a:r>
              <a:rPr lang="en-US"/>
              <a:t>Title goes here</a:t>
            </a:r>
            <a:endParaRPr/>
          </a:p>
        </p:txBody>
      </p:sp>
      <p:sp>
        <p:nvSpPr>
          <p:cNvPr id="12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4181872" y="633875"/>
            <a:ext cx="4485878" cy="5590250"/>
          </a:xfrm>
        </p:spPr>
        <p:txBody>
          <a:bodyPr anchor="ctr">
            <a:normAutofit/>
          </a:bodyPr>
          <a:lstStyle>
            <a:lvl1pPr marL="257175" indent="-257175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08051" indent="-257175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2pPr>
            <a:lvl3pPr marL="459486" indent="-171450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3pPr>
            <a:lvl4pPr marL="596646" indent="-171450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4pPr>
            <a:lvl5pPr marL="733806" indent="-171450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6" name="Date Placeholder 3" hidden="0"/>
          <p:cNvSpPr txBox="1"/>
          <p:nvPr isPhoto="0" userDrawn="1"/>
        </p:nvSpPr>
        <p:spPr bwMode="auto">
          <a:xfrm>
            <a:off x="5817110" y="6358500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Eduard Schwarzkopf </a:t>
            </a:r>
            <a:endParaRPr lang="en-US"/>
          </a:p>
        </p:txBody>
      </p:sp>
      <p:sp>
        <p:nvSpPr>
          <p:cNvPr id="1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76250" y="6358500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</a:t>
            </a:r>
            <a:r>
              <a:rPr lang="en-US"/>
              <a:t>zwei</a:t>
            </a:r>
            <a:r>
              <a:rPr lang="en-US"/>
              <a:t> </a:t>
            </a:r>
            <a:r>
              <a:rPr lang="en-US"/>
              <a:t>komponenten</a:t>
            </a:r>
            <a:r>
              <a:rPr lang="en-US"/>
              <a:t> Monitoring Tool</a:t>
            </a:r>
            <a:endParaRPr/>
          </a:p>
        </p:txBody>
      </p:sp>
      <p:sp>
        <p:nvSpPr>
          <p:cNvPr id="18" name="Slide Number Placeholder 5" hidden="0"/>
          <p:cNvSpPr txBox="1"/>
          <p:nvPr isPhoto="0" userDrawn="1"/>
        </p:nvSpPr>
        <p:spPr bwMode="auto">
          <a:xfrm>
            <a:off x="7898477" y="6358500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8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A98EE3D-8CD1-4C3F-BD1C-C98C9596463C}" type="slidenum">
              <a:rPr lang="en-US"/>
              <a:t/>
            </a:fld>
            <a:endParaRPr lang="en-US"/>
          </a:p>
        </p:txBody>
      </p:sp>
      <p:pic>
        <p:nvPicPr>
          <p:cNvPr id="19" name="Grafik 18" hidden="0"/>
          <p:cNvPicPr>
            <a:picLocks noChangeAspect="1"/>
          </p:cNvPicPr>
          <p:nvPr isPhoto="0"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Zwei Inhalte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" hidden="0"/>
          <p:cNvSpPr/>
          <p:nvPr isPhoto="0" userDrawn="1"/>
        </p:nvSpPr>
        <p:spPr bwMode="auto">
          <a:xfrm>
            <a:off x="1" y="1714500"/>
            <a:ext cx="9144000" cy="3429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 hidden="0"/>
          <p:cNvSpPr/>
          <p:nvPr isPhoto="0"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7" name="Title Placeholder 1" hidden="0"/>
          <p:cNvSpPr>
            <a:spLocks noGrp="1"/>
          </p:cNvSpPr>
          <p:nvPr isPhoto="0" userDrawn="0">
            <p:ph type="title" hasCustomPrompt="1"/>
          </p:nvPr>
        </p:nvSpPr>
        <p:spPr bwMode="auto">
          <a:xfrm>
            <a:off x="4082902" y="1283833"/>
            <a:ext cx="4283858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4082902" y="2286000"/>
            <a:ext cx="4283858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200">
                <a:solidFill>
                  <a:schemeClr val="tx1"/>
                </a:solidFill>
              </a:defRPr>
            </a:lvl1pPr>
            <a:lvl2pPr marL="288036" indent="-137160">
              <a:buClr>
                <a:schemeClr val="tx1"/>
              </a:buClr>
              <a:buFont typeface="Arial"/>
              <a:buChar char="•"/>
              <a:defRPr sz="1050">
                <a:solidFill>
                  <a:schemeClr val="tx1"/>
                </a:solidFill>
              </a:defRPr>
            </a:lvl2pPr>
            <a:lvl3pPr marL="42519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3pPr>
            <a:lvl4pPr marL="56235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4pPr>
            <a:lvl5pPr marL="69951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4" name="Content Placeholder 3" hidden="0"/>
          <p:cNvSpPr>
            <a:spLocks noGrp="1"/>
          </p:cNvSpPr>
          <p:nvPr isPhoto="0" userDrawn="0">
            <p:ph sz="half" idx="14" hasCustomPrompt="0"/>
          </p:nvPr>
        </p:nvSpPr>
        <p:spPr bwMode="auto">
          <a:xfrm>
            <a:off x="453877" y="630936"/>
            <a:ext cx="3441848" cy="5586984"/>
          </a:xfrm>
          <a:prstGeom prst="rect">
            <a:avLst/>
          </a:prstGeo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200">
                <a:solidFill>
                  <a:schemeClr val="tx1"/>
                </a:solidFill>
              </a:defRPr>
            </a:lvl1pPr>
            <a:lvl2pPr marL="288036" indent="-137160">
              <a:buClr>
                <a:schemeClr val="tx1"/>
              </a:buClr>
              <a:buFont typeface="Arial"/>
              <a:buChar char="•"/>
              <a:defRPr sz="1050">
                <a:solidFill>
                  <a:schemeClr val="tx1"/>
                </a:solidFill>
              </a:defRPr>
            </a:lvl2pPr>
            <a:lvl3pPr marL="42519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3pPr>
            <a:lvl4pPr marL="56235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4pPr>
            <a:lvl5pPr marL="69951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2" name="Date Placeholder 3" hidden="0"/>
          <p:cNvSpPr>
            <a:spLocks noGrp="1"/>
          </p:cNvSpPr>
          <p:nvPr isPhoto="0" userDrawn="0">
            <p:ph type="dt" sz="half" idx="15" hasCustomPrompt="0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3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</a:t>
            </a:r>
            <a:r>
              <a:rPr lang="en-US"/>
              <a:t>zwei</a:t>
            </a:r>
            <a:r>
              <a:rPr lang="en-US"/>
              <a:t> </a:t>
            </a:r>
            <a:r>
              <a:rPr lang="en-US"/>
              <a:t>komponenten</a:t>
            </a:r>
            <a:r>
              <a:rPr lang="en-US"/>
              <a:t> Monitoring Tool</a:t>
            </a:r>
            <a:endParaRPr/>
          </a:p>
        </p:txBody>
      </p:sp>
      <p:sp>
        <p:nvSpPr>
          <p:cNvPr id="15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/>
            </a:fld>
            <a:endParaRPr lang="en-US"/>
          </a:p>
        </p:txBody>
      </p:sp>
      <p:pic>
        <p:nvPicPr>
          <p:cNvPr id="16" name="Grafik 15" hidden="0"/>
          <p:cNvPicPr>
            <a:picLocks noChangeAspect="1"/>
          </p:cNvPicPr>
          <p:nvPr isPhoto="0"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picTx" userDrawn="1">
  <p:cSld name="Bild mit Überschrift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tangle" hidden="0"/>
          <p:cNvSpPr/>
          <p:nvPr isPhoto="0" userDrawn="1"/>
        </p:nvSpPr>
        <p:spPr bwMode="auto">
          <a:xfrm>
            <a:off x="8245186" y="0"/>
            <a:ext cx="898813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Rectangle" hidden="0"/>
          <p:cNvSpPr/>
          <p:nvPr isPhoto="0"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8" name="Rectangle 7" hidden="0"/>
          <p:cNvSpPr/>
          <p:nvPr isPhoto="0" userDrawn="0"/>
        </p:nvSpPr>
        <p:spPr bwMode="auto">
          <a:xfrm>
            <a:off x="476249" y="3927894"/>
            <a:ext cx="81915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476250" y="630937"/>
            <a:ext cx="8191499" cy="3294019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22960" y="4298078"/>
            <a:ext cx="7585234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27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22959" y="5213716"/>
            <a:ext cx="7584948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7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8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</a:t>
            </a:r>
            <a:r>
              <a:rPr lang="en-US"/>
              <a:t>zwei</a:t>
            </a:r>
            <a:r>
              <a:rPr lang="en-US"/>
              <a:t> </a:t>
            </a:r>
            <a:r>
              <a:rPr lang="en-US"/>
              <a:t>komponenten</a:t>
            </a:r>
            <a:r>
              <a:rPr lang="en-US"/>
              <a:t> Monitoring Tool</a:t>
            </a:r>
            <a:endParaRPr/>
          </a:p>
        </p:txBody>
      </p:sp>
      <p:sp>
        <p:nvSpPr>
          <p:cNvPr id="19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" hidden="0"/>
          <p:cNvSpPr/>
          <p:nvPr isPhoto="0"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0">
            <a:noFill/>
            <a:round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22960" y="942871"/>
            <a:ext cx="75438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22960" y="2108202"/>
            <a:ext cx="75438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</a:t>
            </a:r>
            <a:r>
              <a:rPr lang="en-US"/>
              <a:t>zwei</a:t>
            </a:r>
            <a:r>
              <a:rPr lang="en-US"/>
              <a:t> </a:t>
            </a:r>
            <a:r>
              <a:rPr lang="en-US"/>
              <a:t>komponenten</a:t>
            </a:r>
            <a:r>
              <a:rPr lang="en-US"/>
              <a:t> Monitoring Tool</a:t>
            </a:r>
            <a:endParaRPr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/>
            </a:fld>
            <a:endParaRPr lang="en-US"/>
          </a:p>
        </p:txBody>
      </p:sp>
      <p:pic>
        <p:nvPicPr>
          <p:cNvPr id="9" name="Grafik 8" hidden="0"/>
          <p:cNvPicPr>
            <a:picLocks noChangeAspect="1"/>
          </p:cNvPicPr>
          <p:nvPr isPhoto="0" userDrawn="1"/>
        </p:nvPicPr>
        <p:blipFill>
          <a:blip r:embed="rId11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1" ftr="1" hdr="0" sldNum="1"/>
  <p:txStyles>
    <p:titleStyle>
      <a:lvl1pPr algn="l" defTabSz="685800">
        <a:lnSpc>
          <a:spcPct val="90000"/>
        </a:lnSpc>
        <a:spcBef>
          <a:spcPts val="0"/>
        </a:spcBef>
        <a:buNone/>
        <a:defRPr sz="2100" spc="-38">
          <a:solidFill>
            <a:schemeClr val="tx1">
              <a:lumMod val="75000"/>
              <a:lumOff val="25000"/>
            </a:schemeClr>
          </a:solidFill>
          <a:latin typeface="Nunito"/>
          <a:ea typeface="+mj-ea"/>
          <a:cs typeface="+mj-cs"/>
        </a:defRPr>
      </a:lvl1pPr>
    </p:titleStyle>
    <p:bodyStyle>
      <a:lvl1pPr marL="68580" indent="-68580" algn="l" defTabSz="685800">
        <a:lnSpc>
          <a:spcPct val="10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/>
        <a:buChar char=" "/>
        <a:defRPr sz="150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1pPr>
      <a:lvl2pPr marL="28803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3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2pPr>
      <a:lvl3pPr marL="42519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3pPr>
      <a:lvl4pPr marL="56235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4pPr>
      <a:lvl5pPr marL="69951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5pPr>
      <a:lvl6pPr marL="82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822960" y="857250"/>
            <a:ext cx="3884651" cy="2674620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en-US" sz="4500"/>
              <a:t>Control</a:t>
            </a:r>
            <a:br>
              <a:rPr lang="en-US" sz="4500"/>
            </a:br>
            <a:r>
              <a:rPr lang="en-US" sz="4500"/>
              <a:t>Center</a:t>
            </a:r>
            <a:endParaRPr/>
          </a:p>
        </p:txBody>
      </p:sp>
      <p:sp>
        <p:nvSpPr>
          <p:cNvPr id="5" name="Subtitle 4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825039" y="3531870"/>
            <a:ext cx="4356562" cy="62141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/>
              <a:t>Zwei </a:t>
            </a:r>
            <a:r>
              <a:rPr lang="en-US"/>
              <a:t>Komponenten</a:t>
            </a:r>
            <a:r>
              <a:rPr lang="en-US"/>
              <a:t> Monitoring Tool</a:t>
            </a:r>
            <a:endParaRPr/>
          </a:p>
        </p:txBody>
      </p:sp>
      <p:sp>
        <p:nvSpPr>
          <p:cNvPr id="7" name="Subtitle 4" hidden="0"/>
          <p:cNvSpPr txBox="1"/>
          <p:nvPr isPhoto="0" userDrawn="0"/>
        </p:nvSpPr>
        <p:spPr bwMode="auto">
          <a:xfrm>
            <a:off x="822960" y="4447286"/>
            <a:ext cx="4063365" cy="33020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  <a:defRPr sz="2400" cap="all" spc="200">
                <a:solidFill>
                  <a:schemeClr val="tx1"/>
                </a:solidFill>
                <a:latin typeface="Nunito"/>
                <a:ea typeface="+mn-ea"/>
                <a:cs typeface="+mn-cs"/>
              </a:defRPr>
            </a:lvl1pPr>
            <a:lvl2pPr marL="4572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9144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13716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18288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/>
              <a:t>Eduard Schwarzkopf</a:t>
            </a:r>
            <a:endParaRPr/>
          </a:p>
        </p:txBody>
      </p:sp>
      <p:pic>
        <p:nvPicPr>
          <p:cNvPr id="3" name="Grafik 2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365205" y="2662483"/>
            <a:ext cx="2146845" cy="1432655"/>
          </a:xfrm>
          <a:prstGeom prst="rect">
            <a:avLst/>
          </a:prstGeom>
        </p:spPr>
      </p:pic>
      <p:sp>
        <p:nvSpPr>
          <p:cNvPr id="13" name="Rechteck 12" hidden="0"/>
          <p:cNvSpPr/>
          <p:nvPr isPhoto="0" userDrawn="0"/>
        </p:nvSpPr>
        <p:spPr bwMode="auto">
          <a:xfrm>
            <a:off x="7861300" y="719667"/>
            <a:ext cx="711200" cy="45296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9489504" name="Title 18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Inhalt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50719009" name="Content Placeholder 16" hidden="0"/>
          <p:cNvSpPr>
            <a:spLocks noGrp="1"/>
          </p:cNvSpPr>
          <p:nvPr isPhoto="0" userDrawn="0">
            <p:ph sz="half" idx="2" hasCustomPrompt="0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Vorstellung</a:t>
            </a:r>
            <a:endParaRPr lang="en-US" sz="180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Thematik</a:t>
            </a:r>
            <a:endParaRPr lang="en-US" sz="180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Analyse</a:t>
            </a:r>
            <a:endParaRPr lang="en-US" sz="180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22E298"/>
                </a:solidFill>
              </a:rPr>
              <a:t>Entwurf</a:t>
            </a:r>
            <a:endParaRPr lang="en-US" sz="1800"/>
          </a:p>
          <a:p>
            <a:pPr>
              <a:lnSpc>
                <a:spcPct val="150000"/>
              </a:lnSpc>
              <a:defRPr/>
            </a:pPr>
            <a:r>
              <a:rPr lang="en-US" sz="1800"/>
              <a:t>Implementierung</a:t>
            </a:r>
            <a:endParaRPr lang="en-US" sz="1800"/>
          </a:p>
          <a:p>
            <a:pPr>
              <a:lnSpc>
                <a:spcPct val="150000"/>
              </a:lnSpc>
              <a:defRPr/>
            </a:pPr>
            <a:r>
              <a:rPr lang="en-US" sz="1800"/>
              <a:t>Fazit</a:t>
            </a:r>
            <a:r>
              <a:rPr lang="en-US" sz="1800"/>
              <a:t> und </a:t>
            </a:r>
            <a:r>
              <a:rPr lang="en-US" sz="1800"/>
              <a:t>Ausblick</a:t>
            </a:r>
            <a:endParaRPr lang="en-US" sz="1800"/>
          </a:p>
        </p:txBody>
      </p:sp>
      <p:sp>
        <p:nvSpPr>
          <p:cNvPr id="19557407" name="Fußzeilenplatzhalter 1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558477" name="Title 18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Inhalt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22981892" name="Content Placeholder 16" hidden="0"/>
          <p:cNvSpPr>
            <a:spLocks noGrp="1"/>
          </p:cNvSpPr>
          <p:nvPr isPhoto="0" userDrawn="0">
            <p:ph sz="half" idx="2" hasCustomPrompt="0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Vorstellung</a:t>
            </a:r>
            <a:endParaRPr lang="en-US" sz="180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Thematik</a:t>
            </a:r>
            <a:endParaRPr lang="en-US" sz="180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Analyse</a:t>
            </a:r>
            <a:endParaRPr lang="en-US" sz="180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Entwurf</a:t>
            </a:r>
            <a:endParaRPr lang="en-US" sz="1800"/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22E298"/>
                </a:solidFill>
              </a:rPr>
              <a:t>Implementierung</a:t>
            </a:r>
            <a:endParaRPr lang="en-US" sz="1800"/>
          </a:p>
          <a:p>
            <a:pPr>
              <a:lnSpc>
                <a:spcPct val="150000"/>
              </a:lnSpc>
              <a:defRPr/>
            </a:pPr>
            <a:r>
              <a:rPr lang="en-US" sz="1800"/>
              <a:t>Fazit</a:t>
            </a:r>
            <a:r>
              <a:rPr lang="en-US" sz="1800"/>
              <a:t> und </a:t>
            </a:r>
            <a:r>
              <a:rPr lang="en-US" sz="1800"/>
              <a:t>Ausblick</a:t>
            </a:r>
            <a:endParaRPr lang="en-US" sz="1800"/>
          </a:p>
        </p:txBody>
      </p:sp>
      <p:sp>
        <p:nvSpPr>
          <p:cNvPr id="1199490996" name="Fußzeilenplatzhalter 1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2698438" name="Title 18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Inhalt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59296412" name="Content Placeholder 16" hidden="0"/>
          <p:cNvSpPr>
            <a:spLocks noGrp="1"/>
          </p:cNvSpPr>
          <p:nvPr isPhoto="0" userDrawn="0">
            <p:ph sz="half" idx="2" hasCustomPrompt="0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Vorstellung</a:t>
            </a:r>
            <a:endParaRPr lang="en-US" sz="180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Thematik</a:t>
            </a:r>
            <a:endParaRPr lang="en-US" sz="180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Analyse</a:t>
            </a:r>
            <a:endParaRPr lang="en-US" sz="180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Entwurf</a:t>
            </a:r>
            <a:endParaRPr sz="180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Implementierung</a:t>
            </a:r>
            <a:endParaRPr sz="180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22E298"/>
                </a:solidFill>
              </a:rPr>
              <a:t>Fazit</a:t>
            </a:r>
            <a:r>
              <a:rPr lang="en-US" sz="1800">
                <a:solidFill>
                  <a:srgbClr val="22E298"/>
                </a:solidFill>
              </a:rPr>
              <a:t> und </a:t>
            </a:r>
            <a:r>
              <a:rPr lang="en-US" sz="1800">
                <a:solidFill>
                  <a:srgbClr val="22E298"/>
                </a:solidFill>
              </a:rPr>
              <a:t>Ausblick</a:t>
            </a:r>
            <a:endParaRPr sz="1800">
              <a:solidFill>
                <a:srgbClr val="22E298"/>
              </a:solidFill>
            </a:endParaRPr>
          </a:p>
        </p:txBody>
      </p:sp>
      <p:sp>
        <p:nvSpPr>
          <p:cNvPr id="847358779" name="Fußzeilenplatzhalter 1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EDEFF7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Choose a theme</a:t>
            </a:r>
            <a:endParaRPr/>
          </a:p>
        </p:txBody>
      </p:sp>
      <p:sp>
        <p:nvSpPr>
          <p:cNvPr id="17" name="Content Placeholder 16" hidden="0"/>
          <p:cNvSpPr>
            <a:spLocks noGrp="1"/>
          </p:cNvSpPr>
          <p:nvPr isPhoto="0" userDrawn="0">
            <p:ph sz="half" idx="2" hasCustomPrompt="0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en-US"/>
              <a:t>Your theme can be anything you want. Here are some examples to start:</a:t>
            </a:r>
            <a:endParaRPr/>
          </a:p>
          <a:p>
            <a:pPr>
              <a:defRPr/>
            </a:pPr>
            <a:r>
              <a:rPr lang="en-US"/>
              <a:t>Explain why [subject] is your favorite movie.</a:t>
            </a:r>
            <a:endParaRPr/>
          </a:p>
          <a:p>
            <a:pPr>
              <a:defRPr/>
            </a:pPr>
            <a:r>
              <a:rPr lang="en-US"/>
              <a:t>Teach about a famous person in history.</a:t>
            </a:r>
            <a:endParaRPr/>
          </a:p>
          <a:p>
            <a:pPr>
              <a:defRPr/>
            </a:pPr>
            <a:r>
              <a:rPr lang="en-US"/>
              <a:t>Introduce the group to your hidden talent.</a:t>
            </a:r>
            <a:endParaRPr/>
          </a:p>
          <a:p>
            <a:pPr>
              <a:defRPr/>
            </a:pPr>
            <a:endParaRPr lang="en-US"/>
          </a:p>
        </p:txBody>
      </p:sp>
      <p:sp>
        <p:nvSpPr>
          <p:cNvPr id="2" name="Fußzeilenplatzhalter 1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tabLst>
                <a:tab pos="2481263" algn="l"/>
              </a:tabLst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Add a funny Quote</a:t>
            </a:r>
            <a:endParaRPr/>
          </a:p>
        </p:txBody>
      </p:sp>
      <p:sp>
        <p:nvSpPr>
          <p:cNvPr id="5" name="Content Placeholder 4" hidden="0"/>
          <p:cNvSpPr>
            <a:spLocks noGrp="1"/>
          </p:cNvSpPr>
          <p:nvPr isPhoto="0" userDrawn="0">
            <p:ph sz="half" idx="2" hasCustomPrompt="0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en-US" spc="150"/>
              <a:t>“QUOTES…</a:t>
            </a:r>
            <a:endParaRPr/>
          </a:p>
        </p:txBody>
      </p:sp>
      <p:sp>
        <p:nvSpPr>
          <p:cNvPr id="2" name="Fußzeilenplatzhalter 1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EDEFF7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7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about Your theme</a:t>
            </a:r>
            <a:endParaRPr/>
          </a:p>
        </p:txBody>
      </p:sp>
      <p:sp>
        <p:nvSpPr>
          <p:cNvPr id="12" name="Content Placeholder 11" hidden="0"/>
          <p:cNvSpPr>
            <a:spLocks noGrp="1"/>
          </p:cNvSpPr>
          <p:nvPr isPhoto="0" userDrawn="0">
            <p:ph sz="half" idx="2" hasCustomPrompt="0"/>
          </p:nvPr>
        </p:nvSpPr>
        <p:spPr bwMode="auto"/>
        <p:txBody>
          <a:bodyPr/>
          <a:lstStyle/>
          <a:p>
            <a:pPr marL="214313" indent="-214313">
              <a:lnSpc>
                <a:spcPts val="1500"/>
              </a:lnSpc>
              <a:buFont typeface="Arial"/>
              <a:buChar char="•"/>
              <a:defRPr/>
            </a:pPr>
            <a:r>
              <a:rPr lang="en-US"/>
              <a:t>You can write about your theme here.</a:t>
            </a:r>
            <a:endParaRPr/>
          </a:p>
          <a:p>
            <a:pPr marL="214313" indent="-214313">
              <a:lnSpc>
                <a:spcPts val="1500"/>
              </a:lnSpc>
              <a:buFont typeface="Arial"/>
              <a:buChar char="•"/>
              <a:defRPr/>
            </a:pPr>
            <a:r>
              <a:rPr lang="en-US"/>
              <a:t>You can explain why you chose the theme. </a:t>
            </a:r>
            <a:endParaRPr/>
          </a:p>
          <a:p>
            <a:pPr marL="214313" indent="-214313">
              <a:lnSpc>
                <a:spcPts val="1500"/>
              </a:lnSpc>
              <a:buFont typeface="Arial"/>
              <a:buChar char="•"/>
              <a:defRPr/>
            </a:pPr>
            <a:r>
              <a:rPr lang="en-US"/>
              <a:t>The goal is to be light-hearted, playful, and funny</a:t>
            </a:r>
            <a:endParaRPr/>
          </a:p>
        </p:txBody>
      </p:sp>
      <p:sp>
        <p:nvSpPr>
          <p:cNvPr id="61500539" name="Picture Placeholder 8" hidden="0"/>
          <p:cNvSpPr>
            <a:spLocks noGrp="1"/>
          </p:cNvSpPr>
          <p:nvPr isPhoto="0" userDrawn="0">
            <p:ph type="pic" sz="quarter" idx="13" hasCustomPrompt="0"/>
          </p:nvPr>
        </p:nvSpPr>
        <p:spPr bwMode="auto">
          <a:xfrm>
            <a:off x="4443411" y="633875"/>
            <a:ext cx="4224337" cy="5591174"/>
          </a:xfrm>
          <a:prstGeom prst="rect">
            <a:avLst/>
          </a:prstGeom>
          <a:solidFill>
            <a:srgbClr val="22E298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Fußzeilenplatzhalter 1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  <a:endParaRPr lang="en-US"/>
          </a:p>
        </p:txBody>
      </p:sp>
      <p:sp>
        <p:nvSpPr>
          <p:cNvPr id="3" name="Foliennummernplatzhalter 2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/>
            </a:fld>
            <a:endParaRPr lang="en-US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4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082902" y="1564403"/>
            <a:ext cx="4283858" cy="966977"/>
          </a:xfrm>
        </p:spPr>
        <p:txBody>
          <a:bodyPr/>
          <a:lstStyle/>
          <a:p>
            <a:pPr>
              <a:defRPr/>
            </a:pPr>
            <a:r>
              <a:rPr lang="en-US"/>
              <a:t>THEME INFO</a:t>
            </a:r>
            <a:endParaRPr/>
          </a:p>
        </p:txBody>
      </p:sp>
      <p:sp>
        <p:nvSpPr>
          <p:cNvPr id="163238572" name="Content Placeholder 3" hidden="0"/>
          <p:cNvSpPr>
            <a:spLocks noGrp="1"/>
          </p:cNvSpPr>
          <p:nvPr isPhoto="0" userDrawn="0">
            <p:ph sz="half" idx="14" hasCustomPrompt="0"/>
          </p:nvPr>
        </p:nvSpPr>
        <p:spPr bwMode="auto">
          <a:xfrm>
            <a:off x="453876" y="630936"/>
            <a:ext cx="3441847" cy="5586983"/>
          </a:xfrm>
          <a:prstGeom prst="rect">
            <a:avLst/>
          </a:prstGeo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200">
                <a:solidFill>
                  <a:schemeClr val="tx1"/>
                </a:solidFill>
              </a:defRPr>
            </a:lvl1pPr>
            <a:lvl2pPr marL="288036" indent="-137160">
              <a:buClr>
                <a:schemeClr val="tx1"/>
              </a:buClr>
              <a:buFont typeface="Arial"/>
              <a:buChar char="•"/>
              <a:defRPr sz="1050">
                <a:solidFill>
                  <a:schemeClr val="tx1"/>
                </a:solidFill>
              </a:defRPr>
            </a:lvl2pPr>
            <a:lvl3pPr marL="42519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3pPr>
            <a:lvl4pPr marL="56235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4pPr>
            <a:lvl5pPr marL="69951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4082902" y="2571750"/>
            <a:ext cx="4283858" cy="2722626"/>
          </a:xfrm>
        </p:spPr>
        <p:txBody>
          <a:bodyPr/>
          <a:lstStyle/>
          <a:p>
            <a:pPr marL="214313" indent="-214313">
              <a:buFont typeface="Arial"/>
              <a:buChar char="•"/>
              <a:defRPr/>
            </a:pPr>
            <a:r>
              <a:rPr lang="en-US"/>
              <a:t>You can write about your theme here.</a:t>
            </a:r>
            <a:endParaRPr/>
          </a:p>
          <a:p>
            <a:pPr marL="214313" indent="-214313">
              <a:buFont typeface="Arial"/>
              <a:buChar char="•"/>
              <a:defRPr/>
            </a:pPr>
            <a:r>
              <a:rPr lang="en-US"/>
              <a:t>You can explain why you chose the theme. </a:t>
            </a:r>
            <a:endParaRPr/>
          </a:p>
          <a:p>
            <a:pPr marL="214313" indent="-214313">
              <a:buFont typeface="Arial"/>
              <a:buChar char="•"/>
              <a:defRPr/>
            </a:pPr>
            <a:r>
              <a:rPr lang="en-US"/>
              <a:t>The goal is to be light-hearted, playful, and funny</a:t>
            </a:r>
            <a:endParaRPr/>
          </a:p>
          <a:p>
            <a:pPr marL="257175" indent="-257175">
              <a:buFont typeface="+mj-lt"/>
              <a:buAutoNum type="arabicPeriod"/>
              <a:defRPr/>
            </a:pPr>
            <a:endParaRPr lang="en-US"/>
          </a:p>
        </p:txBody>
      </p:sp>
      <p:sp>
        <p:nvSpPr>
          <p:cNvPr id="4" name="Fußzeilenplatzhalter 3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  <a:endParaRPr lang="en-US"/>
          </a:p>
        </p:txBody>
      </p:sp>
      <p:sp>
        <p:nvSpPr>
          <p:cNvPr id="5" name="Foliennummernplatzhalter 4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/>
            </a:fld>
            <a:endParaRPr lang="en-US"/>
          </a:p>
        </p:txBody>
      </p:sp>
      <p:sp>
        <p:nvSpPr>
          <p:cNvPr id="6" name="Datumsplatzhalter 5" hidden="0"/>
          <p:cNvSpPr>
            <a:spLocks noGrp="1"/>
          </p:cNvSpPr>
          <p:nvPr isPhoto="0" userDrawn="0">
            <p:ph type="dt" sz="half" idx="15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Fragen?</a:t>
            </a:r>
            <a:endParaRPr/>
          </a:p>
        </p:txBody>
      </p:sp>
      <p:sp>
        <p:nvSpPr>
          <p:cNvPr id="20" name="Text Placeholder 19" hidden="0"/>
          <p:cNvSpPr>
            <a:spLocks noGrp="1"/>
          </p:cNvSpPr>
          <p:nvPr isPhoto="0" userDrawn="0">
            <p:ph type="body" sz="half" idx="2" hasCustomPrompt="0"/>
          </p:nvPr>
        </p:nvSpPr>
        <p:spPr bwMode="auto"/>
        <p:txBody>
          <a:bodyPr>
            <a:normAutofit/>
          </a:bodyPr>
          <a:lstStyle/>
          <a:p>
            <a:pPr>
              <a:lnSpc>
                <a:spcPts val="1500"/>
              </a:lnSpc>
              <a:defRPr/>
            </a:pPr>
            <a:r>
              <a:rPr lang="en-US" sz="1200"/>
              <a:t>Subtitle goes here</a:t>
            </a:r>
            <a:endParaRPr/>
          </a:p>
        </p:txBody>
      </p:sp>
      <p:sp>
        <p:nvSpPr>
          <p:cNvPr id="954232242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476250" y="630936"/>
            <a:ext cx="8191498" cy="3294018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endParaRPr/>
          </a:p>
        </p:txBody>
      </p:sp>
      <p:sp>
        <p:nvSpPr>
          <p:cNvPr id="3" name="Fußzeilenplatzhalter 2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  <a:endParaRPr lang="en-US"/>
          </a:p>
        </p:txBody>
      </p:sp>
      <p:sp>
        <p:nvSpPr>
          <p:cNvPr id="4" name="Foliennummernplatzhalter 3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/>
            </a:fld>
            <a:endParaRPr lang="en-US"/>
          </a:p>
        </p:txBody>
      </p:sp>
      <p:sp>
        <p:nvSpPr>
          <p:cNvPr id="5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Inhalt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ontent Placeholder 16" hidden="0"/>
          <p:cNvSpPr>
            <a:spLocks noGrp="1"/>
          </p:cNvSpPr>
          <p:nvPr isPhoto="0" userDrawn="0">
            <p:ph sz="half" idx="2" hasCustomPrompt="0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22E298"/>
                </a:solidFill>
              </a:rPr>
              <a:t>Vorstellung</a:t>
            </a:r>
            <a:endParaRPr lang="en-US" sz="180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/>
              <a:t>Thematik</a:t>
            </a:r>
            <a:endParaRPr lang="en-US" sz="1800"/>
          </a:p>
          <a:p>
            <a:pPr>
              <a:lnSpc>
                <a:spcPct val="150000"/>
              </a:lnSpc>
              <a:defRPr/>
            </a:pPr>
            <a:r>
              <a:rPr lang="en-US" sz="1800"/>
              <a:t>Analyse</a:t>
            </a:r>
            <a:endParaRPr lang="en-US" sz="1800"/>
          </a:p>
          <a:p>
            <a:pPr>
              <a:lnSpc>
                <a:spcPct val="150000"/>
              </a:lnSpc>
              <a:defRPr/>
            </a:pPr>
            <a:r>
              <a:rPr lang="en-US" sz="1800"/>
              <a:t>Entwurf</a:t>
            </a:r>
            <a:endParaRPr lang="en-US" sz="1800"/>
          </a:p>
          <a:p>
            <a:pPr>
              <a:lnSpc>
                <a:spcPct val="150000"/>
              </a:lnSpc>
              <a:defRPr/>
            </a:pPr>
            <a:r>
              <a:rPr lang="en-US" sz="1800"/>
              <a:t>Implementierung</a:t>
            </a:r>
            <a:endParaRPr lang="en-US" sz="1800"/>
          </a:p>
          <a:p>
            <a:pPr>
              <a:lnSpc>
                <a:spcPct val="150000"/>
              </a:lnSpc>
              <a:defRPr/>
            </a:pPr>
            <a:r>
              <a:rPr lang="en-US" sz="1800"/>
              <a:t>Fazit</a:t>
            </a:r>
            <a:r>
              <a:rPr lang="en-US" sz="1800"/>
              <a:t> und </a:t>
            </a:r>
            <a:r>
              <a:rPr lang="en-US" sz="1800"/>
              <a:t>Ausblick</a:t>
            </a:r>
            <a:endParaRPr lang="en-US" sz="1800"/>
          </a:p>
        </p:txBody>
      </p:sp>
      <p:sp>
        <p:nvSpPr>
          <p:cNvPr id="2" name="Fußzeilenplatzhalter 1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Bildplatzhalter 8" hidden="0"/>
          <p:cNvPicPr>
            <a:picLocks noChangeAspect="1" noGrp="1"/>
          </p:cNvPicPr>
          <p:nvPr isPhoto="0" userDrawn="0">
            <p:ph type="pic" sz="quarter" idx="13" hasCustomPrompt="0"/>
          </p:nvPr>
        </p:nvPicPr>
        <p:blipFill>
          <a:blip r:embed="rId2"/>
          <a:srcRect l="28787" t="0" r="28787" b="0"/>
          <a:stretch/>
        </p:blipFill>
        <p:spPr bwMode="auto">
          <a:prstGeom prst="rect">
            <a:avLst/>
          </a:prstGeom>
        </p:spPr>
      </p:pic>
      <p:sp>
        <p:nvSpPr>
          <p:cNvPr id="3" name="Titel 2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Wrkbeat</a:t>
            </a:r>
            <a:endParaRPr/>
          </a:p>
        </p:txBody>
      </p:sp>
      <p:sp>
        <p:nvSpPr>
          <p:cNvPr id="4" name="Inhaltsplatzhalter 3" hidden="0"/>
          <p:cNvSpPr>
            <a:spLocks noGrp="1"/>
          </p:cNvSpPr>
          <p:nvPr isPhoto="0" userDrawn="0">
            <p:ph sz="half" idx="2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de-DE" sz="1800"/>
              <a:t>Agentur </a:t>
            </a:r>
            <a:endParaRPr/>
          </a:p>
          <a:p>
            <a:pPr>
              <a:defRPr/>
            </a:pPr>
            <a:r>
              <a:rPr lang="de-DE" sz="1800"/>
              <a:t>Field Service Management</a:t>
            </a:r>
            <a:endParaRPr/>
          </a:p>
          <a:p>
            <a:pPr>
              <a:defRPr/>
            </a:pPr>
            <a:r>
              <a:rPr lang="de-DE" sz="1800"/>
              <a:t>Kran- und Schwerlastbranche</a:t>
            </a:r>
            <a:endParaRPr/>
          </a:p>
          <a:p>
            <a:pPr>
              <a:defRPr/>
            </a:pPr>
            <a:endParaRPr lang="de-DE" sz="1800"/>
          </a:p>
        </p:txBody>
      </p:sp>
      <p:sp>
        <p:nvSpPr>
          <p:cNvPr id="5" name="Datumsplatzhalter 4" hidden="0"/>
          <p:cNvSpPr>
            <a:spLocks noGrp="1"/>
          </p:cNvSpPr>
          <p:nvPr isPhoto="0" userDrawn="0">
            <p:ph type="dt" sz="half" idx="14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  <a:endParaRPr lang="en-US"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/>
            </a:fld>
            <a:endParaRPr lang="en-US"/>
          </a:p>
        </p:txBody>
      </p:sp>
      <p:pic>
        <p:nvPicPr>
          <p:cNvPr id="10" name="Grafik 9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846429" y="3987800"/>
            <a:ext cx="1071034" cy="10710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Inhalt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ontent Placeholder 16" hidden="0"/>
          <p:cNvSpPr>
            <a:spLocks noGrp="1"/>
          </p:cNvSpPr>
          <p:nvPr isPhoto="0" userDrawn="0">
            <p:ph sz="half" idx="2" hasCustomPrompt="0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Vorstellung</a:t>
            </a:r>
            <a:endParaRPr lang="en-US" sz="180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22E298"/>
                </a:solidFill>
              </a:rPr>
              <a:t>Thematik</a:t>
            </a:r>
            <a:endParaRPr lang="en-US" sz="180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/>
              <a:t>Analyse</a:t>
            </a:r>
            <a:endParaRPr lang="en-US" sz="1800"/>
          </a:p>
          <a:p>
            <a:pPr>
              <a:lnSpc>
                <a:spcPct val="150000"/>
              </a:lnSpc>
              <a:defRPr/>
            </a:pPr>
            <a:r>
              <a:rPr lang="en-US" sz="1800"/>
              <a:t>Entwurf</a:t>
            </a:r>
            <a:endParaRPr lang="en-US" sz="1800"/>
          </a:p>
          <a:p>
            <a:pPr>
              <a:lnSpc>
                <a:spcPct val="150000"/>
              </a:lnSpc>
              <a:defRPr/>
            </a:pPr>
            <a:r>
              <a:rPr lang="en-US" sz="1800"/>
              <a:t>Implementierung</a:t>
            </a:r>
            <a:endParaRPr lang="en-US" sz="1800"/>
          </a:p>
          <a:p>
            <a:pPr>
              <a:lnSpc>
                <a:spcPct val="150000"/>
              </a:lnSpc>
              <a:defRPr/>
            </a:pPr>
            <a:r>
              <a:rPr lang="en-US" sz="1800"/>
              <a:t>Fazit</a:t>
            </a:r>
            <a:r>
              <a:rPr lang="en-US" sz="1800"/>
              <a:t> und </a:t>
            </a:r>
            <a:r>
              <a:rPr lang="en-US" sz="1800"/>
              <a:t>Ausblick</a:t>
            </a:r>
            <a:endParaRPr lang="en-US" sz="1800"/>
          </a:p>
        </p:txBody>
      </p:sp>
      <p:sp>
        <p:nvSpPr>
          <p:cNvPr id="2" name="Fußzeilenplatzhalter 1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3032716" name="Fußzeilenplatzhalter 2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  <a:endParaRPr lang="en-US"/>
          </a:p>
        </p:txBody>
      </p:sp>
      <p:sp>
        <p:nvSpPr>
          <p:cNvPr id="728445948" name="Foliennummernplatzhalter 3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/>
        <p:txBody>
          <a:bodyPr/>
          <a:lstStyle/>
          <a:p>
            <a:pPr>
              <a:defRPr/>
            </a:pPr>
            <a:fld id="{B2B4E8D7-C268-AC94-A460-735CDF9A87A9}" type="slidenum">
              <a:rPr lang="en-US"/>
              <a:t/>
            </a:fld>
            <a:endParaRPr lang="en-US"/>
          </a:p>
        </p:txBody>
      </p:sp>
      <p:sp>
        <p:nvSpPr>
          <p:cNvPr id="102687658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107611529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138237" y="1281112"/>
            <a:ext cx="6867524" cy="4295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22E298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  <a:endParaRPr lang="en-US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/>
            </a:fld>
            <a:endParaRPr lang="en-US"/>
          </a:p>
        </p:txBody>
      </p:sp>
      <p:sp>
        <p:nvSpPr>
          <p:cNvPr id="15" name="Text Placeholder 22" hidden="0"/>
          <p:cNvSpPr txBox="1"/>
          <p:nvPr isPhoto="0" userDrawn="0"/>
        </p:nvSpPr>
        <p:spPr bwMode="auto">
          <a:xfrm>
            <a:off x="1484607" y="4081827"/>
            <a:ext cx="6174781" cy="583534"/>
          </a:xfrm>
          <a:prstGeom prst="rect">
            <a:avLst/>
          </a:prstGeom>
        </p:spPr>
        <p:txBody>
          <a:bodyPr anchor="ctr">
            <a:noAutofit/>
          </a:bodyPr>
          <a:lstStyle>
            <a:lvl1pPr marL="68580" indent="-68580" algn="l" defTabSz="685800">
              <a:lnSpc>
                <a:spcPct val="10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1pPr>
            <a:lvl2pPr marL="28803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42519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56235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69951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8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4500"/>
              <a:t>CONTROL CENTER</a:t>
            </a:r>
            <a:endParaRPr/>
          </a:p>
        </p:txBody>
      </p:sp>
      <p:pic>
        <p:nvPicPr>
          <p:cNvPr id="17" name="Grafik 16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3498574" y="2242772"/>
            <a:ext cx="2146845" cy="1432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Inhalt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ontent Placeholder 16" hidden="0"/>
          <p:cNvSpPr>
            <a:spLocks noGrp="1"/>
          </p:cNvSpPr>
          <p:nvPr isPhoto="0" userDrawn="0">
            <p:ph sz="half" idx="2" hasCustomPrompt="0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Vorstellung</a:t>
            </a:r>
            <a:endParaRPr lang="en-US" sz="180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Thematik</a:t>
            </a:r>
            <a:endParaRPr lang="en-US" sz="180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22E298"/>
                </a:solidFill>
              </a:rPr>
              <a:t>Analyse</a:t>
            </a:r>
            <a:endParaRPr lang="en-US" sz="180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/>
              <a:t>Entwurf</a:t>
            </a:r>
            <a:endParaRPr lang="en-US" sz="1800"/>
          </a:p>
          <a:p>
            <a:pPr>
              <a:lnSpc>
                <a:spcPct val="150000"/>
              </a:lnSpc>
              <a:defRPr/>
            </a:pPr>
            <a:r>
              <a:rPr lang="en-US" sz="1800"/>
              <a:t>Implementierung</a:t>
            </a:r>
            <a:endParaRPr lang="en-US" sz="1800"/>
          </a:p>
          <a:p>
            <a:pPr>
              <a:lnSpc>
                <a:spcPct val="150000"/>
              </a:lnSpc>
              <a:defRPr/>
            </a:pPr>
            <a:r>
              <a:rPr lang="en-US" sz="1800"/>
              <a:t>Fazit</a:t>
            </a:r>
            <a:r>
              <a:rPr lang="en-US" sz="1800"/>
              <a:t> und </a:t>
            </a:r>
            <a:r>
              <a:rPr lang="en-US" sz="1800"/>
              <a:t>Ausblick</a:t>
            </a:r>
            <a:endParaRPr lang="en-US" sz="1800"/>
          </a:p>
        </p:txBody>
      </p:sp>
      <p:sp>
        <p:nvSpPr>
          <p:cNvPr id="2" name="Fußzeilenplatzhalter 1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le 8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22960" y="1564403"/>
            <a:ext cx="7543800" cy="966977"/>
          </a:xfrm>
        </p:spPr>
        <p:txBody>
          <a:bodyPr/>
          <a:lstStyle/>
          <a:p>
            <a:pPr>
              <a:defRPr/>
            </a:pPr>
            <a:r>
              <a:rPr lang="en-US"/>
              <a:t>Ist-zustand</a:t>
            </a:r>
            <a:endParaRPr lang="en-US"/>
          </a:p>
        </p:txBody>
      </p:sp>
      <p:sp>
        <p:nvSpPr>
          <p:cNvPr id="19" name="Text Placeholder 18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22960" y="4426480"/>
            <a:ext cx="2189560" cy="583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/>
              <a:t>Kompliziert</a:t>
            </a:r>
            <a:endParaRPr lang="en-US" sz="1800"/>
          </a:p>
        </p:txBody>
      </p:sp>
      <p:sp>
        <p:nvSpPr>
          <p:cNvPr id="23" name="Text Placeholder 22" hidden="0"/>
          <p:cNvSpPr>
            <a:spLocks noGrp="1"/>
          </p:cNvSpPr>
          <p:nvPr isPhoto="0" userDrawn="0">
            <p:ph type="body" sz="half" idx="16" hasCustomPrompt="0"/>
          </p:nvPr>
        </p:nvSpPr>
        <p:spPr bwMode="auto">
          <a:xfrm>
            <a:off x="3500080" y="4426480"/>
            <a:ext cx="2189560" cy="583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/>
              <a:t>Unvollständig</a:t>
            </a:r>
            <a:endParaRPr lang="en-US" sz="1800"/>
          </a:p>
        </p:txBody>
      </p:sp>
      <p:sp>
        <p:nvSpPr>
          <p:cNvPr id="24" name="Text Placeholder 23" hidden="0"/>
          <p:cNvSpPr>
            <a:spLocks noGrp="1"/>
          </p:cNvSpPr>
          <p:nvPr isPhoto="0" userDrawn="0">
            <p:ph type="body" sz="half" idx="17" hasCustomPrompt="0"/>
          </p:nvPr>
        </p:nvSpPr>
        <p:spPr bwMode="auto">
          <a:xfrm>
            <a:off x="6177200" y="4426480"/>
            <a:ext cx="2189560" cy="583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/>
              <a:t>DSGVO </a:t>
            </a:r>
            <a:r>
              <a:rPr lang="en-US" sz="1800"/>
              <a:t>Konform</a:t>
            </a:r>
            <a:endParaRPr lang="en-US" sz="1800"/>
          </a:p>
        </p:txBody>
      </p:sp>
      <p:sp>
        <p:nvSpPr>
          <p:cNvPr id="2" name="Fußzeilenplatzhalter 1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  <a:endParaRPr lang="en-US"/>
          </a:p>
        </p:txBody>
      </p:sp>
      <p:sp>
        <p:nvSpPr>
          <p:cNvPr id="4" name="Foliennummernplatzhalter 3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/>
            </a:fld>
            <a:endParaRPr lang="en-US"/>
          </a:p>
        </p:txBody>
      </p:sp>
      <p:sp>
        <p:nvSpPr>
          <p:cNvPr id="6" name="Datumsplatzhalter 5" hidden="0"/>
          <p:cNvSpPr>
            <a:spLocks noGrp="1"/>
          </p:cNvSpPr>
          <p:nvPr isPhoto="0" userDrawn="0">
            <p:ph type="dt" sz="half" idx="18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25" name="Grafik 24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622112" y="2974946"/>
            <a:ext cx="1299736" cy="1299736"/>
          </a:xfrm>
          <a:prstGeom prst="rect">
            <a:avLst/>
          </a:prstGeom>
        </p:spPr>
      </p:pic>
      <p:pic>
        <p:nvPicPr>
          <p:cNvPr id="27" name="Grafik 26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349104" y="2974946"/>
            <a:ext cx="1137269" cy="1299736"/>
          </a:xfrm>
          <a:prstGeom prst="rect">
            <a:avLst/>
          </a:prstGeom>
        </p:spPr>
      </p:pic>
      <p:pic>
        <p:nvPicPr>
          <p:cNvPr id="29" name="Grafik 28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3904375" y="2974946"/>
            <a:ext cx="1299736" cy="12997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22E298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</a:t>
            </a:r>
            <a:r>
              <a:rPr lang="en-US"/>
              <a:t> komponenten Monitoring Tool</a:t>
            </a:r>
            <a:endParaRPr lang="en-US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/>
            </a:fld>
            <a:endParaRPr lang="en-US"/>
          </a:p>
        </p:txBody>
      </p:sp>
      <p:sp>
        <p:nvSpPr>
          <p:cNvPr id="7" name="Title 8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22960" y="1564403"/>
            <a:ext cx="7543800" cy="966977"/>
          </a:xfrm>
        </p:spPr>
        <p:txBody>
          <a:bodyPr/>
          <a:lstStyle/>
          <a:p>
            <a:pPr>
              <a:defRPr/>
            </a:pPr>
            <a:r>
              <a:rPr lang="en-US"/>
              <a:t>Soll-zustand</a:t>
            </a:r>
            <a:endParaRPr lang="en-US"/>
          </a:p>
        </p:txBody>
      </p:sp>
      <p:pic>
        <p:nvPicPr>
          <p:cNvPr id="11" name="Grafik 10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622112" y="2974946"/>
            <a:ext cx="1299736" cy="1299736"/>
          </a:xfrm>
          <a:prstGeom prst="rect">
            <a:avLst/>
          </a:prstGeom>
        </p:spPr>
      </p:pic>
      <p:pic>
        <p:nvPicPr>
          <p:cNvPr id="12" name="Grafik 11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222152" y="2974948"/>
            <a:ext cx="1299735" cy="1299735"/>
          </a:xfrm>
          <a:prstGeom prst="rect">
            <a:avLst/>
          </a:prstGeom>
        </p:spPr>
      </p:pic>
      <p:pic>
        <p:nvPicPr>
          <p:cNvPr id="13" name="Grafik 12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3922132" y="2974946"/>
            <a:ext cx="1299735" cy="1299735"/>
          </a:xfrm>
          <a:prstGeom prst="rect">
            <a:avLst/>
          </a:prstGeom>
        </p:spPr>
      </p:pic>
      <p:sp>
        <p:nvSpPr>
          <p:cNvPr id="14" name="Text Placeholder 18" hidden="0"/>
          <p:cNvSpPr txBox="1"/>
          <p:nvPr isPhoto="0" userDrawn="0"/>
        </p:nvSpPr>
        <p:spPr bwMode="auto">
          <a:xfrm>
            <a:off x="777239" y="4426480"/>
            <a:ext cx="2189560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Nunit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/>
              <a:t>EINFACH</a:t>
            </a:r>
            <a:endParaRPr/>
          </a:p>
        </p:txBody>
      </p:sp>
      <p:sp>
        <p:nvSpPr>
          <p:cNvPr id="15" name="Text Placeholder 22" hidden="0"/>
          <p:cNvSpPr txBox="1"/>
          <p:nvPr isPhoto="0" userDrawn="0"/>
        </p:nvSpPr>
        <p:spPr bwMode="auto">
          <a:xfrm>
            <a:off x="3477219" y="4426480"/>
            <a:ext cx="2189560" cy="58353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68580" indent="-68580" algn="l" defTabSz="685800">
              <a:lnSpc>
                <a:spcPct val="10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1pPr>
            <a:lvl2pPr marL="28803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42519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56235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69951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8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/>
              <a:t>VOLLSTÄNDIG</a:t>
            </a:r>
            <a:endParaRPr/>
          </a:p>
        </p:txBody>
      </p:sp>
      <p:sp>
        <p:nvSpPr>
          <p:cNvPr id="16" name="Text Placeholder 23" hidden="0"/>
          <p:cNvSpPr txBox="1"/>
          <p:nvPr isPhoto="0" userDrawn="0"/>
        </p:nvSpPr>
        <p:spPr bwMode="auto">
          <a:xfrm>
            <a:off x="6136600" y="4426480"/>
            <a:ext cx="2270760" cy="583534"/>
          </a:xfrm>
          <a:prstGeom prst="rect">
            <a:avLst/>
          </a:prstGeom>
        </p:spPr>
        <p:txBody>
          <a:bodyPr anchor="ctr">
            <a:noAutofit/>
          </a:bodyPr>
          <a:lstStyle>
            <a:lvl1pPr marL="68580" indent="-68580" algn="l" defTabSz="685800">
              <a:lnSpc>
                <a:spcPct val="10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1pPr>
            <a:lvl2pPr marL="28803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42519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56235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69951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8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/>
              <a:t>DSGVO KONFORM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/>
        <a:ea typeface="Arial"/>
        <a:cs typeface="Arial"/>
      </a:majorFont>
      <a:minorFont>
        <a:latin typeface="Century Gothic"/>
        <a:ea typeface="Arial"/>
        <a:cs typeface="Arial"/>
      </a:minorFont>
    </a:fontScheme>
    <a:fmtScheme name="Retrospect"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/>
        </a:gradFill>
        <a:gradFill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tf00089743_win32</Template>
  <TotalTime>0</TotalTime>
  <Words>0</Words>
  <Application>ONLYOFFICE/7.1.0.215</Application>
  <DocSecurity>0</DocSecurity>
  <PresentationFormat>Bildschirmpräsentation (4:3)</PresentationFormat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Party</dc:title>
  <dc:subject/>
  <dc:creator>Eduard Schwarzkopf</dc:creator>
  <cp:keywords/>
  <dc:description/>
  <dc:identifier/>
  <dc:language/>
  <cp:lastModifiedBy/>
  <cp:revision>16</cp:revision>
  <dcterms:created xsi:type="dcterms:W3CDTF">2022-05-29T10:41:35Z</dcterms:created>
  <dcterms:modified xsi:type="dcterms:W3CDTF">2022-05-31T14:04:27Z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