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  <p:sldId id="279" r:id="rId11"/>
    <p:sldId id="265" r:id="rId12"/>
    <p:sldId id="275" r:id="rId13"/>
    <p:sldId id="260" r:id="rId14"/>
    <p:sldId id="266" r:id="rId15"/>
    <p:sldId id="277" r:id="rId16"/>
    <p:sldId id="281" r:id="rId17"/>
    <p:sldId id="280" r:id="rId18"/>
    <p:sldId id="284" r:id="rId19"/>
    <p:sldId id="285" r:id="rId20"/>
    <p:sldId id="267" r:id="rId21"/>
    <p:sldId id="276" r:id="rId22"/>
    <p:sldId id="269" r:id="rId23"/>
    <p:sldId id="268" r:id="rId24"/>
    <p:sldId id="272" r:id="rId25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E298"/>
    <a:srgbClr val="000000"/>
    <a:srgbClr val="505153"/>
    <a:srgbClr val="D0D1D9"/>
    <a:srgbClr val="444547"/>
    <a:srgbClr val="ECEEF7"/>
    <a:srgbClr val="6B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99" autoAdjust="0"/>
  </p:normalViewPr>
  <p:slideViewPr>
    <p:cSldViewPr>
      <p:cViewPr varScale="1">
        <p:scale>
          <a:sx n="110" d="100"/>
          <a:sy n="110" d="100"/>
        </p:scale>
        <p:origin x="234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Technologien, die verwendet werden sollen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VueJs</a:t>
            </a:r>
            <a:r>
              <a:rPr lang="de-DE" dirty="0"/>
              <a:t> (Frontend)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Tailwind</a:t>
            </a:r>
            <a:r>
              <a:rPr lang="de-DE" dirty="0"/>
              <a:t> (CSS Framework)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Laravel</a:t>
            </a:r>
            <a:r>
              <a:rPr lang="de-DE" dirty="0"/>
              <a:t> (Backend)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MariaDB</a:t>
            </a:r>
            <a:r>
              <a:rPr lang="de-DE" dirty="0"/>
              <a:t> (SQL Datenbank)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PHP (Client und </a:t>
            </a:r>
            <a:r>
              <a:rPr lang="de-DE" dirty="0" err="1"/>
              <a:t>Laravel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Zwei Komponenten: Client und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über HTTPS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ist CRUD API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selbst tut nix von sich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der Anfragen</a:t>
            </a:r>
          </a:p>
        </p:txBody>
      </p:sp>
    </p:spTree>
    <p:extLst>
      <p:ext uri="{BB962C8B-B14F-4D97-AF65-F5344CB8AC3E}">
        <p14:creationId xmlns:p14="http://schemas.microsoft.com/office/powerpoint/2010/main" val="150278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Der Client soll auf allen Hostern ohne weitere Anpassungen laufen</a:t>
            </a:r>
          </a:p>
          <a:p>
            <a:pPr marL="171450" indent="-171450">
              <a:buFontTx/>
              <a:buChar char="-"/>
            </a:pPr>
            <a:r>
              <a:rPr lang="de-DE"/>
              <a:t>Redundante </a:t>
            </a:r>
            <a:r>
              <a:rPr lang="de-DE" dirty="0"/>
              <a:t>Backups, sowohl auf Client Server als auch Control Center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Zugriff von Backups von außen verbieten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valide Anfragen erlauben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leicht bedienbares Dashboard, vor allem für nicht Fachkräfte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normale Monitoring der Systeme sowie weitere Serverinfos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Bspw. Speicherplatznutzung, Datenbankversion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Benachrichtigung über E-Mail im Falle eines Ausfalls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Schnittstelle zum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Erstellt Backups</a:t>
            </a:r>
          </a:p>
          <a:p>
            <a:pPr marL="171450" indent="-171450">
              <a:buFontTx/>
              <a:buChar char="-"/>
            </a:pPr>
            <a:r>
              <a:rPr lang="de-DE" dirty="0"/>
              <a:t>Gibt zusätzliche Informationen über Plattform und Server</a:t>
            </a:r>
          </a:p>
          <a:p>
            <a:pPr marL="171450" indent="-171450">
              <a:buFontTx/>
              <a:buChar char="-"/>
            </a:pPr>
            <a:r>
              <a:rPr lang="de-DE" dirty="0"/>
              <a:t>Bspw. Datenbank Version, PHP Version, Plattform Version</a:t>
            </a:r>
          </a:p>
        </p:txBody>
      </p:sp>
    </p:spTree>
    <p:extLst>
      <p:ext uri="{BB962C8B-B14F-4D97-AF65-F5344CB8AC3E}">
        <p14:creationId xmlns:p14="http://schemas.microsoft.com/office/powerpoint/2010/main" val="1900251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Dashboard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Versenden der Warnungen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Anfragen an Clients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der Backups (Client und lokal)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76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Linker Block: Auflistung aller Webseiten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Rechte Seite: Detaillierte Informationen über Webseite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Name </a:t>
            </a:r>
          </a:p>
          <a:p>
            <a:pPr marL="171450" indent="-171450">
              <a:buFontTx/>
              <a:buChar char="-"/>
            </a:pPr>
            <a:r>
              <a:rPr lang="de-DE" dirty="0"/>
              <a:t>Plattform: Magento 2</a:t>
            </a:r>
          </a:p>
          <a:p>
            <a:pPr marL="171450" indent="-171450">
              <a:buFontTx/>
              <a:buChar char="-"/>
            </a:pPr>
            <a:r>
              <a:rPr lang="de-DE" dirty="0"/>
              <a:t>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Status Badges</a:t>
            </a:r>
          </a:p>
          <a:p>
            <a:pPr marL="171450" indent="-171450">
              <a:buFontTx/>
              <a:buChar char="-"/>
            </a:pPr>
            <a:r>
              <a:rPr lang="de-DE" dirty="0"/>
              <a:t>Check alle 900 Sekunden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95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386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Leichte Abweichung in einzelnen Phasen Zeitplan</a:t>
            </a:r>
          </a:p>
          <a:p>
            <a:pPr marL="171450" indent="-171450">
              <a:buFontTx/>
              <a:buChar char="-"/>
            </a:pPr>
            <a:r>
              <a:rPr lang="de-DE" dirty="0"/>
              <a:t>Ziel konnte erreicht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Webseiten laufen bereits auf dem Control Center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660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Weitere Anforderungen während Entwicklung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Im Ticket System festgehalten für die Zukunft</a:t>
            </a:r>
          </a:p>
        </p:txBody>
      </p:sp>
    </p:spTree>
    <p:extLst>
      <p:ext uri="{BB962C8B-B14F-4D97-AF65-F5344CB8AC3E}">
        <p14:creationId xmlns:p14="http://schemas.microsoft.com/office/powerpoint/2010/main" val="254396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Leitfaden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Vorstellung von mir und dem Unternehmen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Thematik: Worum geht es in dieser Präsentation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Analyse: Was das Problem ist und wie die Lösung aussehen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Entwurf: Wie das Projekt aufgebaut werden soll</a:t>
            </a:r>
          </a:p>
          <a:p>
            <a:pPr marL="171450" indent="-171450">
              <a:buFontTx/>
              <a:buChar char="-"/>
            </a:pPr>
            <a:r>
              <a:rPr lang="de-DE" dirty="0"/>
              <a:t>Implementierung: Wie das Projekt umgesetzt wurde</a:t>
            </a:r>
          </a:p>
          <a:p>
            <a:pPr marL="171450" indent="-171450">
              <a:buFontTx/>
              <a:buChar char="-"/>
            </a:pPr>
            <a:r>
              <a:rPr lang="de-DE" dirty="0"/>
              <a:t>Fazit und Ausblick: Was der Stand ist und wohin es gehen wird mit dem Projekt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0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Eduard Schwarzkopf</a:t>
            </a:r>
          </a:p>
          <a:p>
            <a:pPr marL="171450" indent="-171450">
              <a:buFontTx/>
              <a:buChar char="-"/>
            </a:pPr>
            <a:r>
              <a:rPr lang="de-DE" dirty="0"/>
              <a:t>Auszubildender bei wrkbeat GmbH zum Fachinformatiker zum Anwendungsentwickler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Wrkbeat GmbH</a:t>
            </a:r>
          </a:p>
          <a:p>
            <a:pPr marL="171450" indent="-171450">
              <a:buFontTx/>
              <a:buChar char="-"/>
            </a:pPr>
            <a:r>
              <a:rPr lang="de-DE" dirty="0"/>
              <a:t>Agentur im Web-Bereich</a:t>
            </a:r>
          </a:p>
          <a:p>
            <a:pPr marL="171450" indent="-171450">
              <a:buFontTx/>
              <a:buChar char="-"/>
            </a:pPr>
            <a:r>
              <a:rPr lang="de-DE" dirty="0"/>
              <a:t>Hauptprodukt: Field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0046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Monitoring Tool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Zwei Komponenten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Zusätzlich mehr Funktionen zu einem gängigem Monitoring Tool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Monitoring der Seite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Überwachung des Servers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/>
              <a:t>Backups</a:t>
            </a:r>
          </a:p>
          <a:p>
            <a:pPr marL="628650" lvl="1" indent="-171450">
              <a:buFontTx/>
              <a:buChar char="-"/>
              <a:defRPr/>
            </a:pPr>
            <a:endParaRPr lang="de-DE" dirty="0"/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/>
              <a:t>Komplizierte Überwachung, da mehrere Systeme verwendet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Kein Tool bietet vollständige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nonkonform, da Dienste oft in USA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Vor allem Backups und Serverinformationen können nicht überwacht werden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Bei Ausfall, schwere Folgen, vor allem Shops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Einfache Bedienung (auch für Laien möglich)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Eine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Stop</a:t>
            </a:r>
            <a:r>
              <a:rPr lang="de-DE" dirty="0"/>
              <a:t>-Shop Lösung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/>
              <a:t>DSGVO </a:t>
            </a:r>
            <a:r>
              <a:rPr lang="de-DE" dirty="0" err="1"/>
              <a:t>konfrom</a:t>
            </a:r>
            <a:r>
              <a:rPr lang="de-DE" dirty="0"/>
              <a:t>, da eigener Dienst und eigener Server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err="1"/>
              <a:t>Reduntante</a:t>
            </a:r>
            <a:r>
              <a:rPr lang="de-DE" dirty="0"/>
              <a:t> Backups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30€ Stundenlohn Mitarbeiter</a:t>
            </a:r>
          </a:p>
          <a:p>
            <a:pPr marL="171450" indent="-171450">
              <a:buFontTx/>
              <a:buChar char="-"/>
            </a:pPr>
            <a:r>
              <a:rPr lang="de-DE" dirty="0"/>
              <a:t>20€ Pauschale für Ressourcen</a:t>
            </a:r>
          </a:p>
          <a:p>
            <a:pPr marL="171450" indent="-171450">
              <a:buFontTx/>
              <a:buChar char="-"/>
            </a:pPr>
            <a:r>
              <a:rPr lang="de-DE" dirty="0"/>
              <a:t>4,81€ Stundensatz eines Auszubildenden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Projektkosten 1.906,6€</a:t>
            </a:r>
          </a:p>
        </p:txBody>
      </p:sp>
    </p:spTree>
    <p:extLst>
      <p:ext uri="{BB962C8B-B14F-4D97-AF65-F5344CB8AC3E}">
        <p14:creationId xmlns:p14="http://schemas.microsoft.com/office/powerpoint/2010/main" val="66301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250 Arbeitstage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30€ Stundenlohn</a:t>
            </a:r>
          </a:p>
          <a:p>
            <a:pPr marL="171450" indent="-171450">
              <a:buFontTx/>
              <a:buChar char="-"/>
            </a:pPr>
            <a:r>
              <a:rPr lang="de-DE" dirty="0"/>
              <a:t>75€ Abokosten der mehreren genutzte Tools</a:t>
            </a:r>
          </a:p>
          <a:p>
            <a:pPr marL="171450" indent="-171450">
              <a:buFontTx/>
              <a:buChar char="-"/>
            </a:pPr>
            <a:r>
              <a:rPr lang="de-DE" dirty="0"/>
              <a:t>Amortisationszeit: 21 Wochen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wurde die </a:t>
            </a:r>
            <a:r>
              <a:rPr lang="de-DE" dirty="0" err="1"/>
              <a:t>Make</a:t>
            </a:r>
            <a:r>
              <a:rPr lang="de-DE" dirty="0"/>
              <a:t> Entscheidung getroffen</a:t>
            </a:r>
          </a:p>
        </p:txBody>
      </p:sp>
    </p:spTree>
    <p:extLst>
      <p:ext uri="{BB962C8B-B14F-4D97-AF65-F5344CB8AC3E}">
        <p14:creationId xmlns:p14="http://schemas.microsoft.com/office/powerpoint/2010/main" val="293927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icons/circle-half-stroke?s=solid" TargetMode="External"/><Relationship Id="rId13" Type="http://schemas.openxmlformats.org/officeDocument/2006/relationships/hyperlink" Target="https://www.wrkbeat.com/" TargetMode="External"/><Relationship Id="rId3" Type="http://schemas.openxmlformats.org/officeDocument/2006/relationships/hyperlink" Target="https://fontawesome.com/icons/laravel?s=brands" TargetMode="External"/><Relationship Id="rId7" Type="http://schemas.openxmlformats.org/officeDocument/2006/relationships/hyperlink" Target="https://fontawesome.com/icons/cubes-stacked?s=solid" TargetMode="External"/><Relationship Id="rId12" Type="http://schemas.openxmlformats.org/officeDocument/2006/relationships/hyperlink" Target="https://fontawesome.com/icons/circle-check?s=solid" TargetMode="External"/><Relationship Id="rId2" Type="http://schemas.openxmlformats.org/officeDocument/2006/relationships/hyperlink" Target="https://fontawesome.com/icons/php?s=br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riadb.com/about-us/logos/" TargetMode="External"/><Relationship Id="rId11" Type="http://schemas.openxmlformats.org/officeDocument/2006/relationships/hyperlink" Target="https://fontawesome.com/icons/list-check?s=solid" TargetMode="External"/><Relationship Id="rId5" Type="http://schemas.openxmlformats.org/officeDocument/2006/relationships/hyperlink" Target="https://tailwindcss.com/brand" TargetMode="External"/><Relationship Id="rId10" Type="http://schemas.openxmlformats.org/officeDocument/2006/relationships/hyperlink" Target="https://fontawesome.com/icons/shield?s=solid" TargetMode="External"/><Relationship Id="rId4" Type="http://schemas.openxmlformats.org/officeDocument/2006/relationships/hyperlink" Target="https://fontawesome.com/icons/vuejs?s=brands" TargetMode="External"/><Relationship Id="rId9" Type="http://schemas.openxmlformats.org/officeDocument/2006/relationships/hyperlink" Target="https://fontawesome.com/icons/shield-halved?s=soli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 dirty="0"/>
              <a:t>Control</a:t>
            </a:r>
            <a:br>
              <a:rPr lang="en-US" sz="4500" dirty="0"/>
            </a:br>
            <a:r>
              <a:rPr lang="en-US" sz="4500" dirty="0"/>
              <a:t>Center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84BDEC-6EDD-C6DA-E7FD-C0870D8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Jährliche Kosten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250 Tage x (30€ x 0,5) + 12 x 75€ = </a:t>
            </a:r>
            <a:r>
              <a:rPr lang="de-DE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4650,00€</a:t>
            </a: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Amortisationszeit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1.906,6€ / 4650€ = 0,41 Jahre ≈ </a:t>
            </a:r>
            <a:r>
              <a:rPr lang="de-DE" sz="2200" b="1" dirty="0">
                <a:solidFill>
                  <a:srgbClr val="22E298"/>
                </a:solidFill>
                <a:effectLst/>
                <a:latin typeface="Nunito" panose="00000500000000000000" pitchFamily="2" charset="0"/>
              </a:rPr>
              <a:t>21 Wochen</a:t>
            </a:r>
            <a:endParaRPr lang="de-DE" sz="2200" dirty="0">
              <a:solidFill>
                <a:srgbClr val="22E298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de-DE" sz="2200" dirty="0">
              <a:solidFill>
                <a:schemeClr val="tx1">
                  <a:lumMod val="85000"/>
                  <a:lumOff val="1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1C7AB8A-6AB0-6682-88BB-0A228A1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Amortisationsdauer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D3C8-9731-AC11-EC9A-8B68C29E9B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01240-0EDF-516D-D187-306A32B2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0F01-F0AF-AA42-81BB-2888EF56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Entwurf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2045414"/>
            <a:ext cx="1299735" cy="79428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367891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66787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844824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866491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13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Anforderungen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Webhoster-Unabhängig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Backups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Sicherheit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Dashboard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Monitoring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E-Mail Benachrichtigung</a:t>
            </a:r>
            <a:endParaRPr lang="de-DE" sz="2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15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FFE25B-BFFC-DEFE-8D6F-CA0F9FF2D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995936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1 -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Rein in PHP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Micro-Service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CRUD API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Validierung des Tokens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Ausführende Instanz</a:t>
            </a: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21BE1DB-9504-2348-55CB-0C3B614A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0" y="2733675"/>
            <a:ext cx="20859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3FFBED7-1D86-FF20-DC69-995AB919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811" y="2733675"/>
            <a:ext cx="2085975" cy="139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 2 –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Laravel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VueJs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Tailwind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Micro-Service</a:t>
            </a: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Kontrollinstanz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Übersicht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Webseiten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18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03528E6-0F6B-C684-C36D-5E611B51C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725144"/>
            <a:ext cx="7585234" cy="743682"/>
          </a:xfrm>
        </p:spPr>
        <p:txBody>
          <a:bodyPr/>
          <a:lstStyle/>
          <a:p>
            <a:pPr>
              <a:defRPr/>
            </a:pPr>
            <a:r>
              <a:rPr lang="en-US" dirty="0"/>
              <a:t>Dashboard – </a:t>
            </a:r>
            <a:r>
              <a:rPr lang="en-US" dirty="0" err="1"/>
              <a:t>Eingabemaske</a:t>
            </a:r>
            <a:endParaRPr dirty="0"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EEFC916-9ABB-B811-7F2A-3188472F5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6250" y="630936"/>
            <a:ext cx="8191498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Vorstellung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Thematik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Analyse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Entwurf</a:t>
            </a:r>
            <a:endParaRPr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Implementierung</a:t>
            </a:r>
            <a:endParaRPr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Fazit</a:t>
            </a:r>
            <a:r>
              <a:rPr lang="en-US" sz="1800" dirty="0">
                <a:solidFill>
                  <a:srgbClr val="22E298"/>
                </a:solidFill>
              </a:rPr>
              <a:t> und </a:t>
            </a:r>
            <a:r>
              <a:rPr lang="en-US" sz="1800" dirty="0" err="1">
                <a:solidFill>
                  <a:srgbClr val="22E298"/>
                </a:solidFill>
              </a:rPr>
              <a:t>Ausblick</a:t>
            </a:r>
            <a:endParaRPr sz="1800" dirty="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Soll 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Vergleich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 eingehalten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Projektziel erreicht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Bereits im vollen Einsatz</a:t>
            </a:r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35A5498-B72A-DE4E-97B5-55590E31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1116" y="2486025"/>
            <a:ext cx="28289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695749" y="3135207"/>
            <a:ext cx="4095744" cy="587584"/>
          </a:xfrm>
        </p:spPr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5436096" y="831287"/>
            <a:ext cx="3012155" cy="51954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ausbauen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</a:t>
            </a:r>
            <a:r>
              <a:rPr lang="de-DE" sz="2000" spc="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refaktorieren</a:t>
            </a:r>
            <a:endParaRPr lang="de-DE" sz="20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de-DE" sz="20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Wunsch-Features implementieren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Quellen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https://fontawesome.com/icons/php?s=brands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https://fontawesome.com/icons/laravel?s=brands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https://fontawesome.com/icons/vuejs?s=brands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https://tailwindcss.com/brand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https://mariadb.com/about-us/logos/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https://fontawesome.com/icons/cubes-stacked?s=solid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https://fontawesome.com/icons/circle-half-stroke?s=solid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https://fontawesome.com/icons/shield-halved?s=solid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https://fontawesome.com/icons/shield?s=solid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https://fontawesome.com/icons/list-check?s=solid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https://fontawesome.com/icons/circle-check?s=solid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https://www.wrkbeat.com/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Vielen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Dank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D66D9025-5EC7-4FDF-8E93-29B45BC73D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866" b="22866"/>
          <a:stretch>
            <a:fillRect/>
          </a:stretch>
        </p:blipFill>
        <p:spPr bwMode="auto">
          <a:xfrm>
            <a:off x="476250" y="630238"/>
            <a:ext cx="8191500" cy="3294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231941-6C63-86F6-EA89-8F82FD53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9269" y="4292533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wrkbeat GmbH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22960" y="2263571"/>
            <a:ext cx="3117972" cy="36334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Agentur 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Field Service Management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Kran- und Schwerlastbranche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de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505153"/>
                </a:solidFill>
              </a:rPr>
              <a:t>Vorstellung</a:t>
            </a:r>
            <a:endParaRPr lang="en-US" dirty="0">
              <a:solidFill>
                <a:srgbClr val="505153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Thematik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Analyse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5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CENTER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Vorstellung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rgbClr val="000000"/>
                </a:solidFill>
              </a:rPr>
              <a:t>Thematik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Entwurf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Implementierung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Ausblick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Ist-zustand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Kompliziert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DSGVO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7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VOLLSTÄNDIG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DSGVO KONFORM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7A33C-F5F8-7FDB-7A71-EBF41EB71D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E86185-2EBE-10A6-9C00-4F56D2171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9821D-489D-B799-3B1D-7F58EFBC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D99E1B7E-5C2C-646B-01E6-C8A0C2E3D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49145"/>
              </p:ext>
            </p:extLst>
          </p:nvPr>
        </p:nvGraphicFramePr>
        <p:xfrm>
          <a:off x="937899" y="2420888"/>
          <a:ext cx="7268203" cy="2376264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112422">
                  <a:extLst>
                    <a:ext uri="{9D8B030D-6E8A-4147-A177-3AD203B41FA5}">
                      <a16:colId xmlns:a16="http://schemas.microsoft.com/office/drawing/2014/main" val="966950406"/>
                    </a:ext>
                  </a:extLst>
                </a:gridCol>
                <a:gridCol w="1194012">
                  <a:extLst>
                    <a:ext uri="{9D8B030D-6E8A-4147-A177-3AD203B41FA5}">
                      <a16:colId xmlns:a16="http://schemas.microsoft.com/office/drawing/2014/main" val="2675629267"/>
                    </a:ext>
                  </a:extLst>
                </a:gridCol>
                <a:gridCol w="798617">
                  <a:extLst>
                    <a:ext uri="{9D8B030D-6E8A-4147-A177-3AD203B41FA5}">
                      <a16:colId xmlns:a16="http://schemas.microsoft.com/office/drawing/2014/main" val="2035684102"/>
                    </a:ext>
                  </a:extLst>
                </a:gridCol>
                <a:gridCol w="1664570">
                  <a:extLst>
                    <a:ext uri="{9D8B030D-6E8A-4147-A177-3AD203B41FA5}">
                      <a16:colId xmlns:a16="http://schemas.microsoft.com/office/drawing/2014/main" val="921896453"/>
                    </a:ext>
                  </a:extLst>
                </a:gridCol>
                <a:gridCol w="1498582">
                  <a:extLst>
                    <a:ext uri="{9D8B030D-6E8A-4147-A177-3AD203B41FA5}">
                      <a16:colId xmlns:a16="http://schemas.microsoft.com/office/drawing/2014/main" val="3946841563"/>
                    </a:ext>
                  </a:extLst>
                </a:gridCol>
              </a:tblGrid>
              <a:tr h="39580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Vorgang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Zeit in Std.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Anzahl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Ressource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effectLst/>
                          <a:latin typeface="Nunito" panose="00000500000000000000" pitchFamily="2" charset="0"/>
                        </a:rPr>
                        <a:t>Gesamt in €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>
                    <a:solidFill>
                      <a:srgbClr val="22E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28480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Fachgespräch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100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79018402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Projektdurchführung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4,81 + 20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1.736,70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12346686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Abnahme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20 + 30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50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6018095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Hosting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19,90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535824855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 </a:t>
                      </a:r>
                      <a:endParaRPr lang="de-DE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Nunito" panose="00000500000000000000" pitchFamily="2" charset="0"/>
                        </a:rPr>
                        <a:t>1.906,60</a:t>
                      </a:r>
                      <a:endParaRPr lang="de-DE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Nunito" panose="00000500000000000000" pitchFamily="2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4559" marR="84559" marT="0" marB="0" anchor="ctr"/>
                </a:tc>
                <a:extLst>
                  <a:ext uri="{0D108BD9-81ED-4DB2-BD59-A6C34878D82A}">
                    <a16:rowId xmlns:a16="http://schemas.microsoft.com/office/drawing/2014/main" val="3409471895"/>
                  </a:ext>
                </a:extLst>
              </a:tr>
            </a:tbl>
          </a:graphicData>
        </a:graphic>
      </p:graphicFrame>
      <p:sp>
        <p:nvSpPr>
          <p:cNvPr id="8" name="Titel 2">
            <a:extLst>
              <a:ext uri="{FF2B5EF4-FFF2-40B4-BE49-F238E27FC236}">
                <a16:creationId xmlns:a16="http://schemas.microsoft.com/office/drawing/2014/main" id="{7C83B37C-599B-FFC9-8262-63E95A24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42871"/>
            <a:ext cx="7543800" cy="128930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anose="00000500000000000000" pitchFamily="2" charset="0"/>
              </a:rPr>
              <a:t>Projektkosten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970</Words>
  <Application>Microsoft Office PowerPoint</Application>
  <DocSecurity>0</DocSecurity>
  <PresentationFormat>Bildschirmpräsentation (4:3)</PresentationFormat>
  <Paragraphs>267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 GmbH</vt:lpstr>
      <vt:lpstr>Inhalt</vt:lpstr>
      <vt:lpstr>PowerPoint-Präsentation</vt:lpstr>
      <vt:lpstr>Inhalt</vt:lpstr>
      <vt:lpstr>Ist-zustand</vt:lpstr>
      <vt:lpstr>Soll-zustand</vt:lpstr>
      <vt:lpstr>Projektkosten</vt:lpstr>
      <vt:lpstr>Amortisationsdauer</vt:lpstr>
      <vt:lpstr>Inhalt</vt:lpstr>
      <vt:lpstr>PowerPoint-Präsentation</vt:lpstr>
      <vt:lpstr>PowerPoint-Präsentation</vt:lpstr>
      <vt:lpstr>Inhalt</vt:lpstr>
      <vt:lpstr>Anforderungen</vt:lpstr>
      <vt:lpstr>KOMPONENTE 1 - CLIENT</vt:lpstr>
      <vt:lpstr>KOMPONENTE 2 –  CONTROL CENTER</vt:lpstr>
      <vt:lpstr>Dashboard – Übersicht aller Webseiten</vt:lpstr>
      <vt:lpstr>Dashboard – Eingabemaske</vt:lpstr>
      <vt:lpstr>Inhalt</vt:lpstr>
      <vt:lpstr>Soll / Ist Vergleich</vt:lpstr>
      <vt:lpstr>Ausblick</vt:lpstr>
      <vt:lpstr>Quellen</vt:lpstr>
      <vt:lpstr>Vielen Dank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56</cp:revision>
  <dcterms:created xsi:type="dcterms:W3CDTF">2022-05-29T10:41:35Z</dcterms:created>
  <dcterms:modified xsi:type="dcterms:W3CDTF">2022-06-29T04:25:34Z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