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65" r:id="rId13"/>
    <p:sldId id="275" r:id="rId14"/>
    <p:sldId id="274" r:id="rId15"/>
    <p:sldId id="266" r:id="rId16"/>
    <p:sldId id="277" r:id="rId17"/>
    <p:sldId id="281" r:id="rId18"/>
    <p:sldId id="282" r:id="rId19"/>
    <p:sldId id="280" r:id="rId20"/>
    <p:sldId id="284" r:id="rId21"/>
    <p:sldId id="285" r:id="rId22"/>
    <p:sldId id="267" r:id="rId23"/>
    <p:sldId id="276" r:id="rId24"/>
    <p:sldId id="269" r:id="rId25"/>
    <p:sldId id="268" r:id="rId26"/>
    <p:sldId id="272" r:id="rId27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D0D1D9"/>
    <a:srgbClr val="000000"/>
    <a:srgbClr val="444547"/>
    <a:srgbClr val="505153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7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Thema des Vortrags -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Ist-Analyse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Projektbegründung hier auffassen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Projektziel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Projektbegründung hier auffassen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Punkte erklären + Aufgabe des Clients &gt; Er ist dumm und kann nur ausführen</a:t>
            </a:r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60156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4.81 + 20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13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0C441DB-EF9F-520A-CCF3-9F88C4966BBF}"/>
              </a:ext>
            </a:extLst>
          </p:cNvPr>
          <p:cNvSpPr txBox="1"/>
          <p:nvPr/>
        </p:nvSpPr>
        <p:spPr bwMode="auto">
          <a:xfrm>
            <a:off x="3407008" y="2842108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TAILWINDCSS</a:t>
            </a:r>
            <a:endParaRPr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1643301"/>
            <a:ext cx="1299735" cy="794283"/>
          </a:xfrm>
          <a:prstGeom prst="rect">
            <a:avLst/>
          </a:prstGeom>
        </p:spPr>
      </p:pic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51B58529-B6A8-F62E-9145-8DEBC389863C}"/>
              </a:ext>
            </a:extLst>
          </p:cNvPr>
          <p:cNvSpPr txBox="1"/>
          <p:nvPr/>
        </p:nvSpPr>
        <p:spPr bwMode="auto">
          <a:xfrm>
            <a:off x="752747" y="2845466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VUE</a:t>
            </a:r>
            <a:endParaRPr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400925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99821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442711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464378"/>
            <a:ext cx="1152128" cy="1152128"/>
          </a:xfrm>
          <a:prstGeom prst="rect">
            <a:avLst/>
          </a:prstGeom>
        </p:spPr>
      </p:pic>
      <p:sp>
        <p:nvSpPr>
          <p:cNvPr id="48" name="Text Placeholder 18">
            <a:extLst>
              <a:ext uri="{FF2B5EF4-FFF2-40B4-BE49-F238E27FC236}">
                <a16:creationId xmlns:a16="http://schemas.microsoft.com/office/drawing/2014/main" id="{3AC2BF28-F9A6-7A2E-4553-F0CA24FE4AB4}"/>
              </a:ext>
            </a:extLst>
          </p:cNvPr>
          <p:cNvSpPr txBox="1"/>
          <p:nvPr/>
        </p:nvSpPr>
        <p:spPr bwMode="auto">
          <a:xfrm>
            <a:off x="6060642" y="2835903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LARAVEL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D725708-EF10-C9EA-A377-C4E84AAB9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732" y="1882681"/>
            <a:ext cx="6530536" cy="403244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942A9EC-F73A-0662-68E8-67A59EE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E7DE5-A1FF-F4B8-D57C-BA12144A48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829F3-0C3C-EC39-6553-B1289AEB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82EEF-5B3E-BCA2-52C4-7A2024CB4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Entwurf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04FB2CF-1089-BFF2-F49C-33E9B72A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649" y="2881312"/>
            <a:ext cx="1638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E7DE5-A1FF-F4B8-D57C-BA12144A48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829F3-0C3C-EC39-6553-B1289AEB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82EEF-5B3E-BCA2-52C4-7A2024CB4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C216D49-3093-B4DA-4DA0-13AE9A52A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378796" y="807951"/>
            <a:ext cx="6386408" cy="52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1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2 -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Larevel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C0FB002-AD98-F1FD-2F74-855BA543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649" y="2881312"/>
            <a:ext cx="1638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20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Entwurf</a:t>
            </a:r>
            <a:endParaRPr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Implementierung</a:t>
            </a:r>
            <a:endParaRPr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Anforderungen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23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26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0E42F1-8EC0-2500-ABA6-E4B2DFDB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Agentur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5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6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nonkonform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9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612</Words>
  <Application>Microsoft Office PowerPoint</Application>
  <DocSecurity>0</DocSecurity>
  <PresentationFormat>Bildschirmpräsentation (4:3)</PresentationFormat>
  <Paragraphs>206</Paragraphs>
  <Slides>26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</vt:lpstr>
      <vt:lpstr>Inhalt</vt:lpstr>
      <vt:lpstr>PowerPoint-Präsentation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Entwurf</vt:lpstr>
      <vt:lpstr>Inhalt</vt:lpstr>
      <vt:lpstr>Anforderungen</vt:lpstr>
      <vt:lpstr>KOMPONENTE 1 - CLIENT</vt:lpstr>
      <vt:lpstr>PowerPoint-Präsentation</vt:lpstr>
      <vt:lpstr>KOMPONENTE 2 - BACKEND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21</cp:revision>
  <dcterms:created xsi:type="dcterms:W3CDTF">2022-05-29T10:41:35Z</dcterms:created>
  <dcterms:modified xsi:type="dcterms:W3CDTF">2022-06-14T18:14:10Z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