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66" r:id="rId15"/>
    <p:sldId id="277" r:id="rId16"/>
    <p:sldId id="281" r:id="rId17"/>
    <p:sldId id="280" r:id="rId18"/>
    <p:sldId id="284" r:id="rId19"/>
    <p:sldId id="285" r:id="rId20"/>
    <p:sldId id="267" r:id="rId21"/>
    <p:sldId id="276" r:id="rId22"/>
    <p:sldId id="269" r:id="rId23"/>
    <p:sldId id="268" r:id="rId24"/>
    <p:sldId id="272" r:id="rId2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000000"/>
    <a:srgbClr val="505153"/>
    <a:srgbClr val="D0D1D9"/>
    <a:srgbClr val="444547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9" autoAdjust="0"/>
  </p:normalViewPr>
  <p:slideViewPr>
    <p:cSldViewPr>
      <p:cViewPr varScale="1">
        <p:scale>
          <a:sx n="110" d="100"/>
          <a:sy n="110" d="100"/>
        </p:scale>
        <p:origin x="234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Der Client soll auf allen Hostern ohne weitere Anpassungen laufen</a:t>
            </a:r>
          </a:p>
          <a:p>
            <a:pPr marL="171450" indent="-171450">
              <a:buFontTx/>
              <a:buChar char="-"/>
            </a:pPr>
            <a:r>
              <a:rPr lang="de-DE"/>
              <a:t>Redundante </a:t>
            </a:r>
            <a:r>
              <a:rPr lang="de-DE" dirty="0"/>
              <a:t>Backups, sowohl auf Client Server als auch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leicht bedienbares Dashboard, vor allem für nicht Fachkräfte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normale Monitoring der Systeme sowie weitere Serverinfos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Speicherplatznutzung, Datenbankversion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 im Falle eines Ausfalls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Plattform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/>
              <a:t>Plattform: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r>
              <a:rPr lang="de-DE" dirty="0"/>
              <a:t>Ziel konnte erreicht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Webseiten laufen bereits auf dem Control Center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Leitfaden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von mir und dem Unternehmen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Thematik: Worum geht es in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Analyse: Was das Problem ist und wie die Lösung aussehen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Entwurf: Wie das Projekt aufgebaut werden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Implementierung: Wie das Projekt umgesetzt wurde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Fazit und Ausblick: Was der Stand ist und wohin es gehen wird mit dem Projekt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0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bei wrkbeat GmbH zum Fachinformatiker für Anwendungsentwickler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Software Unternehmen im Webbereich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Zusätzlich mehr Funktionen zu einem gängigem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628650" lvl="1" indent="-171450">
              <a:buFontTx/>
              <a:buChar char="-"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Systeme verwendet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der mehreren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wurde die </a:t>
            </a:r>
            <a:r>
              <a:rPr lang="de-DE" dirty="0" err="1"/>
              <a:t>Make</a:t>
            </a:r>
            <a:r>
              <a:rPr lang="de-DE" dirty="0"/>
              <a:t> Entscheidung getroffen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15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FFE25B-BFFC-DEFE-8D6F-CA0F9FF2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1BE1DB-9504-2348-55CB-0C3B614A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0" y="2733675"/>
            <a:ext cx="2085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3FFBED7-1D86-FF20-DC69-995AB919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1" y="2733675"/>
            <a:ext cx="2085975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Implementierung</a:t>
            </a:r>
            <a:endParaRPr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Bereits im vollen Einsatz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5A5498-B72A-DE4E-97B5-55590E31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Unternehmen 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505153"/>
                </a:solidFill>
              </a:rPr>
              <a:t>Vorstellung</a:t>
            </a:r>
            <a:endParaRPr lang="en-US" dirty="0">
              <a:solidFill>
                <a:srgbClr val="50515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49145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1.906,60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972</Words>
  <Application>Microsoft Office PowerPoint</Application>
  <DocSecurity>0</DocSecurity>
  <PresentationFormat>Bildschirmpräsentation (4:3)</PresentationFormat>
  <Paragraphs>267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PowerPoint-Präsentation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57</cp:revision>
  <dcterms:created xsi:type="dcterms:W3CDTF">2022-05-29T10:41:35Z</dcterms:created>
  <dcterms:modified xsi:type="dcterms:W3CDTF">2022-06-30T17:13:06Z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