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92" d="100"/>
          <a:sy n="92" d="100"/>
        </p:scale>
        <p:origin x="72" y="4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06:11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der mehreren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ZEIT: 8:49</a:t>
            </a:r>
          </a:p>
        </p:txBody>
      </p:sp>
    </p:spTree>
    <p:extLst>
      <p:ext uri="{BB962C8B-B14F-4D97-AF65-F5344CB8AC3E}">
        <p14:creationId xmlns:p14="http://schemas.microsoft.com/office/powerpoint/2010/main" val="244147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indent="0">
              <a:buFontTx/>
              <a:buNone/>
              <a:defRPr/>
            </a:pPr>
            <a:r>
              <a:rPr lang="de-DE" dirty="0"/>
              <a:t>ZEIT: 8:49</a:t>
            </a:r>
          </a:p>
          <a:p>
            <a:pPr marL="0" indent="0">
              <a:buFontTx/>
              <a:buNone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8:49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ZEIT: 13:14</a:t>
            </a:r>
          </a:p>
        </p:txBody>
      </p:sp>
    </p:spTree>
    <p:extLst>
      <p:ext uri="{BB962C8B-B14F-4D97-AF65-F5344CB8AC3E}">
        <p14:creationId xmlns:p14="http://schemas.microsoft.com/office/powerpoint/2010/main" val="2649768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13:14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Der Client soll auf allen Hostern ohne weitere Anpassungen laufen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Redundante Backups, sowohl auf Client Server als auch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leicht bedienbares Dashboard, vor allem für nicht Fachkräfte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normale Monitoring der Systeme sowie weitere Serverinfos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Speicherplatznutzung, Datenbankversion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 im Falle eines Ausfalls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13:14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Plattform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13:14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13:14</a:t>
            </a:r>
          </a:p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/>
              <a:t>Plattform: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13:14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01:46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ZEIT: 15:00</a:t>
            </a:r>
          </a:p>
        </p:txBody>
      </p:sp>
    </p:spTree>
    <p:extLst>
      <p:ext uri="{BB962C8B-B14F-4D97-AF65-F5344CB8AC3E}">
        <p14:creationId xmlns:p14="http://schemas.microsoft.com/office/powerpoint/2010/main" val="32007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15:00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r>
              <a:rPr lang="de-DE" dirty="0"/>
              <a:t>Ziel konnte erreicht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Webseiten laufen bereits auf dem Control Center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15:00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15:00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8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ZEIT: 15:00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4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für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Software Unternehmen im Webbereich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ZEIT: 02:39</a:t>
            </a:r>
          </a:p>
        </p:txBody>
      </p:sp>
    </p:spTree>
    <p:extLst>
      <p:ext uri="{BB962C8B-B14F-4D97-AF65-F5344CB8AC3E}">
        <p14:creationId xmlns:p14="http://schemas.microsoft.com/office/powerpoint/2010/main" val="95492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02:39</a:t>
            </a:r>
          </a:p>
          <a:p>
            <a:pPr marL="0" indent="0">
              <a:buFontTx/>
              <a:buNone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Zusätzlich mehr Funktionen zu einem gängigem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628650" lvl="1" indent="-171450">
              <a:buFontTx/>
              <a:buChar char="-"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ZEIT: 06:11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06:11</a:t>
            </a:r>
          </a:p>
          <a:p>
            <a:pPr marL="0" indent="0">
              <a:buFontTx/>
              <a:buNone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Systeme verwendet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06:11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06:11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99CCFE2-2E01-DC0B-DC70-5C29AEB1C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4ECDB2-1E16-7DBE-B6E9-E39A28DE4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ubes-stacked?s=solid" TargetMode="External"/><Relationship Id="rId13" Type="http://schemas.openxmlformats.org/officeDocument/2006/relationships/hyperlink" Target="https://fontawesome.com/icons/circle-check?s=solid" TargetMode="External"/><Relationship Id="rId3" Type="http://schemas.openxmlformats.org/officeDocument/2006/relationships/hyperlink" Target="https://fontawesome.com/icons/php?s=brands" TargetMode="External"/><Relationship Id="rId7" Type="http://schemas.openxmlformats.org/officeDocument/2006/relationships/hyperlink" Target="https://mariadb.com/about-us/logos/" TargetMode="External"/><Relationship Id="rId12" Type="http://schemas.openxmlformats.org/officeDocument/2006/relationships/hyperlink" Target="https://fontawesome.com/icons/list-check?s=soli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ailwindcss.com/brand" TargetMode="External"/><Relationship Id="rId11" Type="http://schemas.openxmlformats.org/officeDocument/2006/relationships/hyperlink" Target="https://fontawesome.com/icons/shield?s=solid" TargetMode="External"/><Relationship Id="rId5" Type="http://schemas.openxmlformats.org/officeDocument/2006/relationships/hyperlink" Target="https://fontawesome.com/icons/vuejs?s=brands" TargetMode="External"/><Relationship Id="rId10" Type="http://schemas.openxmlformats.org/officeDocument/2006/relationships/hyperlink" Target="https://fontawesome.com/icons/shield-halved?s=solid" TargetMode="External"/><Relationship Id="rId4" Type="http://schemas.openxmlformats.org/officeDocument/2006/relationships/hyperlink" Target="https://fontawesome.com/icons/laravel?s=brands" TargetMode="External"/><Relationship Id="rId9" Type="http://schemas.openxmlformats.org/officeDocument/2006/relationships/hyperlink" Target="https://fontawesome.com/icons/circle-half-stroke?s=solid" TargetMode="External"/><Relationship Id="rId14" Type="http://schemas.openxmlformats.org/officeDocument/2006/relationships/hyperlink" Target="https://www.wrkbeat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58975" y="836712"/>
            <a:ext cx="6026049" cy="37694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F4C247-BC84-3DB0-026C-4517747E15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Datenfluss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82A6F6-509F-05C4-412F-5FED8484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8069352" y="805516"/>
            <a:ext cx="414133" cy="2760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0262B40-23C6-1EA1-5A30-CCD8E3038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Implementierung</a:t>
            </a:r>
            <a:endParaRPr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Bereits im vollen Einsatz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CBE-6072-8CA3-CAAC-CB9DE663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60032" y="807896"/>
            <a:ext cx="3391578" cy="52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755576" y="3212976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Unternehmen 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505153"/>
                </a:solidFill>
              </a:rPr>
              <a:t>Vorstellung</a:t>
            </a:r>
            <a:endParaRPr lang="en-US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4914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1.906,60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1038</Words>
  <Application>Microsoft Office PowerPoint</Application>
  <DocSecurity>0</DocSecurity>
  <PresentationFormat>Bildschirmpräsentation (4:3)</PresentationFormat>
  <Paragraphs>301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Datenfluss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65</cp:revision>
  <dcterms:created xsi:type="dcterms:W3CDTF">2022-05-29T10:41:35Z</dcterms:created>
  <dcterms:modified xsi:type="dcterms:W3CDTF">2022-06-30T17:44:28Z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