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notesMasterIdLst>
    <p:notesMasterId r:id="rId3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6858000" type="screen4x3"/>
  <p:notesSz cx="9144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A413E7F5-3405-126F-2487-47BFFC7FFED4}">
  <a:tblStyle styleId="{A413E7F5-3405-126F-2487-47BFFC7FFED4}" styleName="Medium Style 1 - Accent 2">
    <a:wholeTbl>
      <a:tcTxStyle>
        <a:fontRef idx="minor"/>
        <a:schemeClr val="dk1"/>
      </a:tcTxStyle>
      <a:tcStyle>
        <a:tcBdr>
          <a:left>
            <a:ln w="12700">
              <a:solidFill>
                <a:schemeClr val="accent2"/>
              </a:solidFill>
            </a:ln>
          </a:left>
          <a:right>
            <a:ln w="12700">
              <a:solidFill>
                <a:schemeClr val="accent2"/>
              </a:solidFill>
            </a:ln>
          </a:right>
          <a:top>
            <a:ln w="12700">
              <a:solidFill>
                <a:schemeClr val="accent2"/>
              </a:solidFill>
            </a:ln>
          </a:top>
          <a:bottom>
            <a:ln w="12700">
              <a:solidFill>
                <a:schemeClr val="accent2"/>
              </a:solidFill>
            </a:ln>
          </a:bottom>
          <a:insideH>
            <a:ln w="12700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</a:tcStyle>
    </a:lastCol>
    <a:firstCol>
      <a:tcTxStyle b="on">
        <a:fontRef idx="minor"/>
        <a:schemeClr val="dk1"/>
      </a:tcTxStyle>
      <a:tcStyle>
        <a:tcBdr/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accent2"/>
              </a:solidFill>
              <a:round/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accent2"/>
              </a:solidFill>
            </a:ln>
          </a:bottom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 /><Relationship Id="rId32" Type="http://schemas.openxmlformats.org/officeDocument/2006/relationships/tableStyles" Target="tableStyles.xml" /><Relationship Id="rId3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 hidden="0"/>
          <p:cNvSpPr>
            <a:spLocks noGrp="1"/>
          </p:cNvSpPr>
          <p:nvPr isPhoto="0" userDrawn="0">
            <p:ph type="hdr" sz="quarter" hasCustomPrompt="0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idx="1" hasCustomPrompt="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A086365-1DE3-4206-8631-568DB8EFC2CA}" type="datetimeFigureOut">
              <a:rPr lang="en-US"/>
              <a:t/>
            </a:fld>
            <a:endParaRPr lang="en-US"/>
          </a:p>
        </p:txBody>
      </p:sp>
      <p:sp>
        <p:nvSpPr>
          <p:cNvPr id="4" name="Slide Image Placeholder 3" hidden="0"/>
          <p:cNvSpPr>
            <a:spLocks noChangeAspect="1" noGrp="1" noRot="1"/>
          </p:cNvSpPr>
          <p:nvPr isPhoto="0" userDrawn="0">
            <p:ph type="sldImg" idx="2" hasCustomPrompt="0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4" hasCustomPrompt="0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Eduard Schwarzkopf</a:t>
            </a:r>
            <a:endParaRPr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5" hasCustomPrompt="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67E557C-9E66-43F1-9F87-179A985BA47D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0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 hidden="0"/>
          <p:cNvSpPr>
            <a:spLocks noChangeAspect="1" noGrp="1" noRot="1"/>
          </p:cNvSpPr>
          <p:nvPr isPhoto="0" userDrawn="0">
            <p:ph type="sldImg" hasCustomPrompt="0"/>
          </p:nvPr>
        </p:nvSpPr>
        <p:spPr bwMode="auto"/>
      </p:sp>
      <p:sp>
        <p:nvSpPr>
          <p:cNvPr id="3" name="Notizenplatzhalt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Thema des Vortrags - </a:t>
            </a:r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 hidden="0"/>
          <p:cNvSpPr>
            <a:spLocks noChangeAspect="1" noGrp="1" noRot="1"/>
          </p:cNvSpPr>
          <p:nvPr isPhoto="0" userDrawn="0">
            <p:ph type="sldImg" hasCustomPrompt="0"/>
          </p:nvPr>
        </p:nvSpPr>
        <p:spPr bwMode="auto"/>
      </p:sp>
      <p:sp>
        <p:nvSpPr>
          <p:cNvPr id="3" name="Notes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Ist-Analyse</a:t>
            </a:r>
            <a:endParaRPr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0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 hidden="0"/>
          <p:cNvSpPr>
            <a:spLocks noChangeAspect="1" noGrp="1" noRot="1"/>
          </p:cNvSpPr>
          <p:nvPr isPhoto="0" userDrawn="0">
            <p:ph type="sldImg" hasCustomPrompt="0"/>
          </p:nvPr>
        </p:nvSpPr>
        <p:spPr bwMode="auto"/>
      </p:sp>
      <p:sp>
        <p:nvSpPr>
          <p:cNvPr id="3" name="Notizenplatzhalt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Projektbegründung hier auffassen</a:t>
            </a: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 hidden="0"/>
          <p:cNvSpPr>
            <a:spLocks noChangeAspect="1" noGrp="1" noRot="1"/>
          </p:cNvSpPr>
          <p:nvPr isPhoto="0" userDrawn="0">
            <p:ph type="sldImg" hasCustomPrompt="0"/>
          </p:nvPr>
        </p:nvSpPr>
        <p:spPr bwMode="auto"/>
      </p:sp>
      <p:sp>
        <p:nvSpPr>
          <p:cNvPr id="3" name="Notizenplatzhalt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Projektziel</a:t>
            </a: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 hidden="0"/>
          <p:cNvSpPr>
            <a:spLocks noChangeAspect="1" noGrp="1" noRot="1"/>
          </p:cNvSpPr>
          <p:nvPr isPhoto="0" userDrawn="0">
            <p:ph type="sldImg" hasCustomPrompt="0"/>
          </p:nvPr>
        </p:nvSpPr>
        <p:spPr bwMode="auto"/>
      </p:sp>
      <p:sp>
        <p:nvSpPr>
          <p:cNvPr id="3" name="Notizenplatzhalt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Projektbegründung hier auffassen</a:t>
            </a:r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 hidden="0"/>
          <p:cNvSpPr>
            <a:spLocks noChangeAspect="1" noGrp="1" noRot="1"/>
          </p:cNvSpPr>
          <p:nvPr isPhoto="0" userDrawn="0">
            <p:ph type="sldImg" hasCustomPrompt="0"/>
          </p:nvPr>
        </p:nvSpPr>
        <p:spPr bwMode="auto"/>
      </p:sp>
      <p:sp>
        <p:nvSpPr>
          <p:cNvPr id="3" name="Notizenplatzhalt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Alle Punkte erklären + Aufgabe des Clients &gt; Er ist dumm und kann nur ausführen</a:t>
            </a:r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4784457" name="Slide Image Placeholder 1" hidden="0"/>
          <p:cNvSpPr>
            <a:spLocks noChangeAspect="1" noGrp="1" noRot="1"/>
          </p:cNvSpPr>
          <p:nvPr isPhoto="0" userDrawn="0">
            <p:ph type="sldImg" hasCustomPrompt="0"/>
          </p:nvPr>
        </p:nvSpPr>
        <p:spPr bwMode="auto"/>
      </p:sp>
      <p:sp>
        <p:nvSpPr>
          <p:cNvPr id="1872943699" name="Notes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Aggrekation und Komoposition erwähnen und wissen!</a:t>
            </a:r>
            <a:endParaRPr/>
          </a:p>
        </p:txBody>
      </p:sp>
      <p:sp>
        <p:nvSpPr>
          <p:cNvPr id="926492573" name="Slide Number Placeholder 3" hidden="0"/>
          <p:cNvSpPr>
            <a:spLocks noGrp="1"/>
          </p:cNvSpPr>
          <p:nvPr isPhoto="0" userDrawn="0">
            <p:ph type="sldNum" sz="quarter" idx="10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 hidden="0"/>
          <p:cNvSpPr>
            <a:spLocks noChangeAspect="1" noGrp="1" noRot="1"/>
          </p:cNvSpPr>
          <p:nvPr isPhoto="0" userDrawn="0">
            <p:ph type="sldImg" hasCustomPrompt="0"/>
          </p:nvPr>
        </p:nvSpPr>
        <p:spPr bwMode="auto"/>
      </p:sp>
      <p:sp>
        <p:nvSpPr>
          <p:cNvPr id="3" name="Notes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Wunschfeatures ins Backlog</a:t>
            </a:r>
            <a:endParaRPr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0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Titelfolie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Rectangle" hidden="0"/>
          <p:cNvSpPr/>
          <p:nvPr isPhoto="0" userDrawn="1"/>
        </p:nvSpPr>
        <p:spPr bwMode="auto">
          <a:xfrm flipH="1">
            <a:off x="-1" y="4450189"/>
            <a:ext cx="9144000" cy="240781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1" name="Rectangle" hidden="0"/>
          <p:cNvSpPr/>
          <p:nvPr isPhoto="0"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822960" y="758952"/>
            <a:ext cx="75438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cap="all" spc="-38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825037" y="4645152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>
                <a:solidFill>
                  <a:schemeClr val="tx1"/>
                </a:solidFill>
                <a:latin typeface="Nunito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pPr>
              <a:defRPr/>
            </a:pPr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1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/>
            </a:fld>
            <a:endParaRPr lang="en-US"/>
          </a:p>
        </p:txBody>
      </p:sp>
      <p:pic>
        <p:nvPicPr>
          <p:cNvPr id="17" name="Grafik 16" hidden="0"/>
          <p:cNvPicPr>
            <a:picLocks noChangeAspect="1"/>
          </p:cNvPicPr>
          <p:nvPr isPhoto="0"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tel und Inhalt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Rectangle" hidden="0"/>
          <p:cNvSpPr/>
          <p:nvPr isPhoto="0"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22960" y="2343885"/>
            <a:ext cx="7543800" cy="3760891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1" name="Title Placeholder 1" hidden="0"/>
          <p:cNvSpPr>
            <a:spLocks noGrp="1"/>
          </p:cNvSpPr>
          <p:nvPr isPhoto="0" userDrawn="0">
            <p:ph type="title" hasCustomPrompt="1"/>
          </p:nvPr>
        </p:nvSpPr>
        <p:spPr bwMode="auto">
          <a:xfrm>
            <a:off x="822960" y="942871"/>
            <a:ext cx="75438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0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2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/>
            </a:fld>
            <a:endParaRPr lang="en-US"/>
          </a:p>
        </p:txBody>
      </p:sp>
      <p:pic>
        <p:nvPicPr>
          <p:cNvPr id="14" name="Grafik 13" hidden="0"/>
          <p:cNvPicPr>
            <a:picLocks noChangeAspect="1"/>
          </p:cNvPicPr>
          <p:nvPr isPhoto="0"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1_Title and Vidow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Rectangle" hidden="0"/>
          <p:cNvSpPr/>
          <p:nvPr isPhoto="0" userDrawn="1"/>
        </p:nvSpPr>
        <p:spPr bwMode="auto">
          <a:xfrm flipH="1">
            <a:off x="0" y="0"/>
            <a:ext cx="2513293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3" name="Rectangle" hidden="0"/>
          <p:cNvSpPr/>
          <p:nvPr isPhoto="0"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1"/>
          </p:nvPr>
        </p:nvSpPr>
        <p:spPr bwMode="auto">
          <a:xfrm>
            <a:off x="822960" y="2459737"/>
            <a:ext cx="7434072" cy="376089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add video</a:t>
            </a:r>
            <a:endParaRPr/>
          </a:p>
        </p:txBody>
      </p:sp>
      <p:sp>
        <p:nvSpPr>
          <p:cNvPr id="11" name="Title Placeholder 1" hidden="0"/>
          <p:cNvSpPr>
            <a:spLocks noGrp="1"/>
          </p:cNvSpPr>
          <p:nvPr isPhoto="0" userDrawn="0">
            <p:ph type="title" hasCustomPrompt="1"/>
          </p:nvPr>
        </p:nvSpPr>
        <p:spPr bwMode="auto">
          <a:xfrm>
            <a:off x="822960" y="942871"/>
            <a:ext cx="75438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0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4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/>
            </a:fld>
            <a:endParaRPr lang="en-US"/>
          </a:p>
        </p:txBody>
      </p:sp>
      <p:pic>
        <p:nvPicPr>
          <p:cNvPr id="15" name="Grafik 14" hidden="0"/>
          <p:cNvPicPr>
            <a:picLocks noChangeAspect="1"/>
          </p:cNvPicPr>
          <p:nvPr isPhoto="0"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eam 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" hidden="0"/>
          <p:cNvSpPr/>
          <p:nvPr isPhoto="0" userDrawn="1"/>
        </p:nvSpPr>
        <p:spPr bwMode="auto">
          <a:xfrm>
            <a:off x="1" y="3429000"/>
            <a:ext cx="9144000" cy="3429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Rectangle" hidden="0"/>
          <p:cNvSpPr/>
          <p:nvPr isPhoto="0"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19" name="Picture Placeholder 3" hidden="0"/>
          <p:cNvSpPr>
            <a:spLocks noGrp="1"/>
          </p:cNvSpPr>
          <p:nvPr isPhoto="0" userDrawn="0">
            <p:ph type="pic" sz="quarter" idx="13" hasCustomPrompt="0"/>
          </p:nvPr>
        </p:nvSpPr>
        <p:spPr bwMode="auto">
          <a:xfrm>
            <a:off x="822960" y="2163331"/>
            <a:ext cx="2189560" cy="2919413"/>
          </a:xfrm>
          <a:prstGeom prst="rect">
            <a:avLst/>
          </a:prstGeo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0" name="Picture Placeholder 3" hidden="0"/>
          <p:cNvSpPr>
            <a:spLocks noGrp="1"/>
          </p:cNvSpPr>
          <p:nvPr isPhoto="0" userDrawn="0">
            <p:ph type="pic" sz="quarter" idx="14" hasCustomPrompt="0"/>
          </p:nvPr>
        </p:nvSpPr>
        <p:spPr bwMode="auto">
          <a:xfrm>
            <a:off x="3494390" y="2163331"/>
            <a:ext cx="2189560" cy="2919413"/>
          </a:xfrm>
          <a:prstGeom prst="rect">
            <a:avLst/>
          </a:prstGeo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1" name="Picture Placeholder 3" hidden="0"/>
          <p:cNvSpPr>
            <a:spLocks noGrp="1"/>
          </p:cNvSpPr>
          <p:nvPr isPhoto="0" userDrawn="0">
            <p:ph type="pic" sz="quarter" idx="15" hasCustomPrompt="0"/>
          </p:nvPr>
        </p:nvSpPr>
        <p:spPr bwMode="auto">
          <a:xfrm>
            <a:off x="6165820" y="2163331"/>
            <a:ext cx="2189560" cy="2919413"/>
          </a:xfrm>
          <a:prstGeom prst="rect">
            <a:avLst/>
          </a:prstGeo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 Placeholder 3" hidden="0"/>
          <p:cNvSpPr>
            <a:spLocks noGrp="1"/>
          </p:cNvSpPr>
          <p:nvPr isPhoto="0" userDrawn="0">
            <p:ph type="body" sz="half" idx="2" hasCustomPrompt="1"/>
          </p:nvPr>
        </p:nvSpPr>
        <p:spPr bwMode="auto">
          <a:xfrm>
            <a:off x="822960" y="5257321"/>
            <a:ext cx="2189560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Name Goes Here</a:t>
            </a:r>
            <a:endParaRPr/>
          </a:p>
        </p:txBody>
      </p:sp>
      <p:sp>
        <p:nvSpPr>
          <p:cNvPr id="23" name="Text Placeholder 3" hidden="0"/>
          <p:cNvSpPr>
            <a:spLocks noGrp="1"/>
          </p:cNvSpPr>
          <p:nvPr isPhoto="0" userDrawn="0">
            <p:ph type="body" sz="half" idx="16" hasCustomPrompt="1"/>
          </p:nvPr>
        </p:nvSpPr>
        <p:spPr bwMode="auto">
          <a:xfrm>
            <a:off x="3500080" y="5257321"/>
            <a:ext cx="2189560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Name Goes Here</a:t>
            </a:r>
            <a:endParaRPr/>
          </a:p>
        </p:txBody>
      </p:sp>
      <p:sp>
        <p:nvSpPr>
          <p:cNvPr id="24" name="Text Placeholder 3" hidden="0"/>
          <p:cNvSpPr>
            <a:spLocks noGrp="1"/>
          </p:cNvSpPr>
          <p:nvPr isPhoto="0" userDrawn="0">
            <p:ph type="body" sz="half" idx="17" hasCustomPrompt="1"/>
          </p:nvPr>
        </p:nvSpPr>
        <p:spPr bwMode="auto">
          <a:xfrm>
            <a:off x="6177200" y="5257321"/>
            <a:ext cx="2189560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Name Goes Here</a:t>
            </a:r>
            <a:endParaRPr/>
          </a:p>
        </p:txBody>
      </p:sp>
      <p:sp>
        <p:nvSpPr>
          <p:cNvPr id="25" name="Title Placeholder 1" hidden="0"/>
          <p:cNvSpPr>
            <a:spLocks noGrp="1"/>
          </p:cNvSpPr>
          <p:nvPr isPhoto="0" userDrawn="0">
            <p:ph type="title" hasCustomPrompt="1"/>
          </p:nvPr>
        </p:nvSpPr>
        <p:spPr bwMode="auto">
          <a:xfrm>
            <a:off x="822960" y="1268337"/>
            <a:ext cx="75438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5" name="Date Placeholder 3" hidden="0"/>
          <p:cNvSpPr>
            <a:spLocks noGrp="1"/>
          </p:cNvSpPr>
          <p:nvPr isPhoto="0" userDrawn="0">
            <p:ph type="dt" sz="half" idx="18" hasCustomPrompt="0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6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7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/>
            </a:fld>
            <a:endParaRPr lang="en-US"/>
          </a:p>
        </p:txBody>
      </p:sp>
      <p:pic>
        <p:nvPicPr>
          <p:cNvPr id="18" name="Grafik 17" hidden="0"/>
          <p:cNvPicPr>
            <a:picLocks noChangeAspect="1"/>
          </p:cNvPicPr>
          <p:nvPr isPhoto="0"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Content and Image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" hidden="0"/>
          <p:cNvSpPr/>
          <p:nvPr isPhoto="0" userDrawn="1"/>
        </p:nvSpPr>
        <p:spPr bwMode="auto">
          <a:xfrm flipH="1">
            <a:off x="0" y="0"/>
            <a:ext cx="896816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 hidden="0"/>
          <p:cNvSpPr/>
          <p:nvPr isPhoto="0"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Picture Placeholder 8" hidden="0"/>
          <p:cNvSpPr>
            <a:spLocks noGrp="1"/>
          </p:cNvSpPr>
          <p:nvPr isPhoto="0" userDrawn="0">
            <p:ph type="pic" sz="quarter" idx="13" hasCustomPrompt="0"/>
          </p:nvPr>
        </p:nvSpPr>
        <p:spPr bwMode="auto">
          <a:xfrm>
            <a:off x="4443412" y="633876"/>
            <a:ext cx="4224338" cy="5591175"/>
          </a:xfrm>
          <a:prstGeom prst="rect">
            <a:avLst/>
          </a:prstGeom>
          <a:solidFill>
            <a:srgbClr val="22E298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itle Placeholder 1" hidden="0"/>
          <p:cNvSpPr>
            <a:spLocks noGrp="1"/>
          </p:cNvSpPr>
          <p:nvPr isPhoto="0" userDrawn="0">
            <p:ph type="title" hasCustomPrompt="1"/>
          </p:nvPr>
        </p:nvSpPr>
        <p:spPr bwMode="auto">
          <a:xfrm>
            <a:off x="822960" y="942870"/>
            <a:ext cx="3117972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Title goes here</a:t>
            </a:r>
            <a:endParaRPr/>
          </a:p>
        </p:txBody>
      </p:sp>
      <p:sp>
        <p:nvSpPr>
          <p:cNvPr id="12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22960" y="2281658"/>
            <a:ext cx="3117972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200">
                <a:solidFill>
                  <a:schemeClr val="tx1"/>
                </a:solidFill>
              </a:defRPr>
            </a:lvl1pPr>
            <a:lvl2pPr marL="150876" indent="0">
              <a:buClr>
                <a:schemeClr val="tx1"/>
              </a:buClr>
              <a:buFont typeface="Arial"/>
              <a:buNone/>
              <a:defRPr sz="1050">
                <a:solidFill>
                  <a:schemeClr val="tx1"/>
                </a:solidFill>
              </a:defRPr>
            </a:lvl2pPr>
            <a:lvl3pPr marL="288036" indent="0">
              <a:buClr>
                <a:schemeClr val="tx1"/>
              </a:buClr>
              <a:buFont typeface="Arial"/>
              <a:buNone/>
              <a:defRPr sz="850">
                <a:solidFill>
                  <a:schemeClr val="tx1"/>
                </a:solidFill>
              </a:defRPr>
            </a:lvl3pPr>
            <a:lvl4pPr marL="425196" indent="0">
              <a:buClr>
                <a:schemeClr val="tx1"/>
              </a:buClr>
              <a:buFont typeface="Arial"/>
              <a:buNone/>
              <a:defRPr sz="850">
                <a:solidFill>
                  <a:schemeClr val="tx1"/>
                </a:solidFill>
              </a:defRPr>
            </a:lvl4pPr>
            <a:lvl5pPr marL="562356" indent="0">
              <a:buClr>
                <a:schemeClr val="tx1"/>
              </a:buClr>
              <a:buFont typeface="Arial"/>
              <a:buNone/>
              <a:defRPr sz="85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3" name="Date Placeholder 3" hidden="0"/>
          <p:cNvSpPr>
            <a:spLocks noGrp="1"/>
          </p:cNvSpPr>
          <p:nvPr isPhoto="0" userDrawn="0">
            <p:ph type="dt" sz="half" idx="14" hasCustomPrompt="0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4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5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Quote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/>
            </a:fld>
            <a:endParaRPr lang="en-US"/>
          </a:p>
        </p:txBody>
      </p:sp>
      <p:sp>
        <p:nvSpPr>
          <p:cNvPr id="5" name="Rectangle" hidden="0"/>
          <p:cNvSpPr/>
          <p:nvPr isPhoto="0" userDrawn="1"/>
        </p:nvSpPr>
        <p:spPr bwMode="auto">
          <a:xfrm flipH="1">
            <a:off x="0" y="0"/>
            <a:ext cx="9144000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 hidden="0"/>
          <p:cNvSpPr/>
          <p:nvPr isPhoto="0"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cxnSp>
        <p:nvCxnSpPr>
          <p:cNvPr id="7" name="Straight Connector 6" hidden="0"/>
          <p:cNvCxnSpPr>
            <a:cxnSpLocks/>
          </p:cNvCxnSpPr>
          <p:nvPr isPhoto="0" userDrawn="1"/>
        </p:nvCxnSpPr>
        <p:spPr bwMode="auto">
          <a:xfrm>
            <a:off x="5113795" y="999566"/>
            <a:ext cx="0" cy="4858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 hidden="0"/>
          <p:cNvSpPr>
            <a:spLocks noGrp="1"/>
          </p:cNvSpPr>
          <p:nvPr isPhoto="0" userDrawn="0">
            <p:ph type="title" hasCustomPrompt="1"/>
          </p:nvPr>
        </p:nvSpPr>
        <p:spPr bwMode="auto">
          <a:xfrm>
            <a:off x="476250" y="3135207"/>
            <a:ext cx="409574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3600" cap="all"/>
            </a:lvl1pPr>
          </a:lstStyle>
          <a:p>
            <a:pPr>
              <a:defRPr/>
            </a:pPr>
            <a:r>
              <a:rPr lang="en-US"/>
              <a:t>Title goes here</a:t>
            </a:r>
            <a:endParaRPr/>
          </a:p>
        </p:txBody>
      </p:sp>
      <p:sp>
        <p:nvSpPr>
          <p:cNvPr id="12" name="Content Placeholder 3" hidden="0"/>
          <p:cNvSpPr>
            <a:spLocks noGrp="1"/>
          </p:cNvSpPr>
          <p:nvPr isPhoto="0" userDrawn="0">
            <p:ph sz="half" idx="2" hasCustomPrompt="1"/>
          </p:nvPr>
        </p:nvSpPr>
        <p:spPr bwMode="auto">
          <a:xfrm>
            <a:off x="5655595" y="831287"/>
            <a:ext cx="3012155" cy="5195424"/>
          </a:xfrm>
        </p:spPr>
        <p:txBody>
          <a:bodyPr anchor="ctr">
            <a:normAutofit/>
          </a:bodyPr>
          <a:lstStyle>
            <a:lvl1pPr marL="257175" indent="-257175"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08051" indent="-257175">
              <a:buClr>
                <a:schemeClr val="tx1"/>
              </a:buClr>
              <a:buFont typeface="+mj-lt"/>
              <a:buAutoNum type="arabicPeriod"/>
              <a:defRPr sz="1050"/>
            </a:lvl2pPr>
            <a:lvl3pPr marL="459486" indent="-171450">
              <a:buClr>
                <a:schemeClr val="tx1"/>
              </a:buClr>
              <a:buFont typeface="+mj-lt"/>
              <a:buAutoNum type="arabicPeriod"/>
              <a:defRPr sz="850"/>
            </a:lvl3pPr>
            <a:lvl4pPr marL="596646" indent="-171450">
              <a:buClr>
                <a:schemeClr val="tx1"/>
              </a:buClr>
              <a:buFont typeface="+mj-lt"/>
              <a:buAutoNum type="arabicPeriod"/>
              <a:defRPr sz="850"/>
            </a:lvl4pPr>
            <a:lvl5pPr marL="733806" indent="-171450">
              <a:buClr>
                <a:schemeClr val="tx1"/>
              </a:buClr>
              <a:buFont typeface="+mj-lt"/>
              <a:buAutoNum type="arabicPeriod"/>
              <a:defRPr sz="850"/>
            </a:lvl5pPr>
          </a:lstStyle>
          <a:p>
            <a:pPr lvl="0">
              <a:defRPr/>
            </a:pPr>
            <a:r>
              <a:rPr lang="en-US"/>
              <a:t>Quote Goes Here</a:t>
            </a:r>
            <a:endParaRPr/>
          </a:p>
        </p:txBody>
      </p:sp>
      <p:sp>
        <p:nvSpPr>
          <p:cNvPr id="18" name="Date Placeholder 3" hidden="0"/>
          <p:cNvSpPr txBox="1"/>
          <p:nvPr isPhoto="0" userDrawn="1"/>
        </p:nvSpPr>
        <p:spPr bwMode="auto">
          <a:xfrm>
            <a:off x="5817110" y="6358500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Eduard Schwarzkopf </a:t>
            </a:r>
            <a:endParaRPr/>
          </a:p>
        </p:txBody>
      </p:sp>
      <p:sp>
        <p:nvSpPr>
          <p:cNvPr id="19" name="Footer Placeholder 4" hidden="0"/>
          <p:cNvSpPr txBox="1"/>
          <p:nvPr isPhoto="0" userDrawn="1"/>
        </p:nvSpPr>
        <p:spPr bwMode="auto">
          <a:xfrm>
            <a:off x="476250" y="6358500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700" cap="all">
                <a:solidFill>
                  <a:srgbClr val="191919"/>
                </a:solidFill>
                <a:latin typeface="Nunit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20" name="Slide Number Placeholder 5" hidden="0"/>
          <p:cNvSpPr txBox="1"/>
          <p:nvPr isPhoto="0" userDrawn="1"/>
        </p:nvSpPr>
        <p:spPr bwMode="auto">
          <a:xfrm>
            <a:off x="7898477" y="6358500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8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A98EE3D-8CD1-4C3F-BD1C-C98C9596463C}" type="slidenum">
              <a:rPr lang="en-US"/>
              <a:t/>
            </a:fld>
            <a:endParaRPr lang="en-US"/>
          </a:p>
        </p:txBody>
      </p:sp>
      <p:pic>
        <p:nvPicPr>
          <p:cNvPr id="21" name="Grafik 20" hidden="0"/>
          <p:cNvPicPr>
            <a:picLocks noChangeAspect="1"/>
          </p:cNvPicPr>
          <p:nvPr isPhoto="0"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Agenda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/>
            </a:fld>
            <a:endParaRPr lang="en-US"/>
          </a:p>
        </p:txBody>
      </p:sp>
      <p:sp>
        <p:nvSpPr>
          <p:cNvPr id="5" name="Rectangle" hidden="0"/>
          <p:cNvSpPr/>
          <p:nvPr isPhoto="0" userDrawn="1"/>
        </p:nvSpPr>
        <p:spPr bwMode="auto">
          <a:xfrm>
            <a:off x="2513293" y="0"/>
            <a:ext cx="6630707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 hidden="0"/>
          <p:cNvSpPr/>
          <p:nvPr isPhoto="0"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Title Placeholder 1" hidden="0"/>
          <p:cNvSpPr>
            <a:spLocks noGrp="1"/>
          </p:cNvSpPr>
          <p:nvPr isPhoto="0" userDrawn="0">
            <p:ph type="title" hasCustomPrompt="1"/>
          </p:nvPr>
        </p:nvSpPr>
        <p:spPr bwMode="auto">
          <a:xfrm>
            <a:off x="476250" y="3135207"/>
            <a:ext cx="3665141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/>
            </a:lvl1pPr>
          </a:lstStyle>
          <a:p>
            <a:pPr>
              <a:defRPr/>
            </a:pPr>
            <a:r>
              <a:rPr lang="en-US"/>
              <a:t>Title goes here</a:t>
            </a:r>
            <a:endParaRPr/>
          </a:p>
        </p:txBody>
      </p:sp>
      <p:sp>
        <p:nvSpPr>
          <p:cNvPr id="12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4181872" y="633875"/>
            <a:ext cx="4485878" cy="5590250"/>
          </a:xfrm>
        </p:spPr>
        <p:txBody>
          <a:bodyPr anchor="ctr">
            <a:normAutofit/>
          </a:bodyPr>
          <a:lstStyle>
            <a:lvl1pPr marL="257175" indent="-257175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08051" indent="-257175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2pPr>
            <a:lvl3pPr marL="459486" indent="-171450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3pPr>
            <a:lvl4pPr marL="596646" indent="-171450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4pPr>
            <a:lvl5pPr marL="733806" indent="-171450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6" name="Date Placeholder 3" hidden="0"/>
          <p:cNvSpPr txBox="1"/>
          <p:nvPr isPhoto="0" userDrawn="1"/>
        </p:nvSpPr>
        <p:spPr bwMode="auto">
          <a:xfrm>
            <a:off x="5817110" y="6358500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Eduard Schwarzkopf </a:t>
            </a:r>
            <a:endParaRPr/>
          </a:p>
        </p:txBody>
      </p:sp>
      <p:sp>
        <p:nvSpPr>
          <p:cNvPr id="1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76250" y="6358500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8" name="Slide Number Placeholder 5" hidden="0"/>
          <p:cNvSpPr txBox="1"/>
          <p:nvPr isPhoto="0" userDrawn="1"/>
        </p:nvSpPr>
        <p:spPr bwMode="auto">
          <a:xfrm>
            <a:off x="7898477" y="6358500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8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A98EE3D-8CD1-4C3F-BD1C-C98C9596463C}" type="slidenum">
              <a:rPr lang="en-US"/>
              <a:t/>
            </a:fld>
            <a:endParaRPr lang="en-US"/>
          </a:p>
        </p:txBody>
      </p:sp>
      <p:pic>
        <p:nvPicPr>
          <p:cNvPr id="19" name="Grafik 18" hidden="0"/>
          <p:cNvPicPr>
            <a:picLocks noChangeAspect="1"/>
          </p:cNvPicPr>
          <p:nvPr isPhoto="0"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Zwei Inhalte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" hidden="0"/>
          <p:cNvSpPr/>
          <p:nvPr isPhoto="0" userDrawn="1"/>
        </p:nvSpPr>
        <p:spPr bwMode="auto">
          <a:xfrm>
            <a:off x="1" y="1714500"/>
            <a:ext cx="9144000" cy="3429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 hidden="0"/>
          <p:cNvSpPr/>
          <p:nvPr isPhoto="0"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7" name="Title Placeholder 1" hidden="0"/>
          <p:cNvSpPr>
            <a:spLocks noGrp="1"/>
          </p:cNvSpPr>
          <p:nvPr isPhoto="0" userDrawn="0">
            <p:ph type="title" hasCustomPrompt="1"/>
          </p:nvPr>
        </p:nvSpPr>
        <p:spPr bwMode="auto">
          <a:xfrm>
            <a:off x="4082902" y="1283833"/>
            <a:ext cx="4283858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4082902" y="2286000"/>
            <a:ext cx="4283858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200">
                <a:solidFill>
                  <a:schemeClr val="tx1"/>
                </a:solidFill>
              </a:defRPr>
            </a:lvl1pPr>
            <a:lvl2pPr marL="288036" indent="-137160">
              <a:buClr>
                <a:schemeClr val="tx1"/>
              </a:buClr>
              <a:buFont typeface="Arial"/>
              <a:buChar char="•"/>
              <a:defRPr sz="1050">
                <a:solidFill>
                  <a:schemeClr val="tx1"/>
                </a:solidFill>
              </a:defRPr>
            </a:lvl2pPr>
            <a:lvl3pPr marL="42519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3pPr>
            <a:lvl4pPr marL="56235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4pPr>
            <a:lvl5pPr marL="69951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4" name="Content Placeholder 3" hidden="0"/>
          <p:cNvSpPr>
            <a:spLocks noGrp="1"/>
          </p:cNvSpPr>
          <p:nvPr isPhoto="0" userDrawn="0">
            <p:ph sz="half" idx="14" hasCustomPrompt="0"/>
          </p:nvPr>
        </p:nvSpPr>
        <p:spPr bwMode="auto">
          <a:xfrm>
            <a:off x="453877" y="630936"/>
            <a:ext cx="3441848" cy="5586984"/>
          </a:xfrm>
          <a:prstGeom prst="rect">
            <a:avLst/>
          </a:prstGeo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200">
                <a:solidFill>
                  <a:schemeClr val="tx1"/>
                </a:solidFill>
              </a:defRPr>
            </a:lvl1pPr>
            <a:lvl2pPr marL="288036" indent="-137160">
              <a:buClr>
                <a:schemeClr val="tx1"/>
              </a:buClr>
              <a:buFont typeface="Arial"/>
              <a:buChar char="•"/>
              <a:defRPr sz="1050">
                <a:solidFill>
                  <a:schemeClr val="tx1"/>
                </a:solidFill>
              </a:defRPr>
            </a:lvl2pPr>
            <a:lvl3pPr marL="42519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3pPr>
            <a:lvl4pPr marL="56235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4pPr>
            <a:lvl5pPr marL="69951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2" name="Date Placeholder 3" hidden="0"/>
          <p:cNvSpPr>
            <a:spLocks noGrp="1"/>
          </p:cNvSpPr>
          <p:nvPr isPhoto="0" userDrawn="0">
            <p:ph type="dt" sz="half" idx="15" hasCustomPrompt="0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3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5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/>
            </a:fld>
            <a:endParaRPr lang="en-US"/>
          </a:p>
        </p:txBody>
      </p:sp>
      <p:pic>
        <p:nvPicPr>
          <p:cNvPr id="16" name="Grafik 15" hidden="0"/>
          <p:cNvPicPr>
            <a:picLocks noChangeAspect="1"/>
          </p:cNvPicPr>
          <p:nvPr isPhoto="0"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picTx" userDrawn="1">
  <p:cSld name="Bild mit Überschrift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tangle" hidden="0"/>
          <p:cNvSpPr/>
          <p:nvPr isPhoto="0" userDrawn="1"/>
        </p:nvSpPr>
        <p:spPr bwMode="auto">
          <a:xfrm>
            <a:off x="8245186" y="0"/>
            <a:ext cx="898813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Rectangle" hidden="0"/>
          <p:cNvSpPr/>
          <p:nvPr isPhoto="0"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8" name="Rectangle 7" hidden="0"/>
          <p:cNvSpPr/>
          <p:nvPr isPhoto="0" userDrawn="0"/>
        </p:nvSpPr>
        <p:spPr bwMode="auto">
          <a:xfrm>
            <a:off x="476249" y="3927894"/>
            <a:ext cx="81915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476250" y="630937"/>
            <a:ext cx="8191499" cy="3294019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22960" y="4298078"/>
            <a:ext cx="7585234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27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22959" y="5213716"/>
            <a:ext cx="7584948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7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8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9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" hidden="0"/>
          <p:cNvSpPr/>
          <p:nvPr isPhoto="0"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0">
            <a:noFill/>
            <a:round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22960" y="942871"/>
            <a:ext cx="75438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22960" y="2108202"/>
            <a:ext cx="75438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/>
            </a:fld>
            <a:endParaRPr lang="en-US"/>
          </a:p>
        </p:txBody>
      </p:sp>
      <p:pic>
        <p:nvPicPr>
          <p:cNvPr id="9" name="Grafik 8" hidden="0"/>
          <p:cNvPicPr>
            <a:picLocks noChangeAspect="1"/>
          </p:cNvPicPr>
          <p:nvPr isPhoto="0" userDrawn="1"/>
        </p:nvPicPr>
        <p:blipFill>
          <a:blip r:embed="rId11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1" ftr="1" hdr="0" sldNum="1"/>
  <p:txStyles>
    <p:titleStyle>
      <a:lvl1pPr algn="l" defTabSz="685800">
        <a:lnSpc>
          <a:spcPct val="90000"/>
        </a:lnSpc>
        <a:spcBef>
          <a:spcPts val="0"/>
        </a:spcBef>
        <a:buNone/>
        <a:defRPr sz="2100" spc="-38">
          <a:solidFill>
            <a:schemeClr val="tx1">
              <a:lumMod val="75000"/>
              <a:lumOff val="25000"/>
            </a:schemeClr>
          </a:solidFill>
          <a:latin typeface="Nunito"/>
          <a:ea typeface="+mj-ea"/>
          <a:cs typeface="+mj-cs"/>
        </a:defRPr>
      </a:lvl1pPr>
    </p:titleStyle>
    <p:bodyStyle>
      <a:lvl1pPr marL="68580" indent="-68580" algn="l" defTabSz="685800">
        <a:lnSpc>
          <a:spcPct val="10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/>
        <a:buChar char=" "/>
        <a:defRPr sz="150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1pPr>
      <a:lvl2pPr marL="28803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3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2pPr>
      <a:lvl3pPr marL="42519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3pPr>
      <a:lvl4pPr marL="56235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4pPr>
      <a:lvl5pPr marL="69951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5pPr>
      <a:lvl6pPr marL="82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822960" y="857250"/>
            <a:ext cx="3884651" cy="2674620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en-US" sz="4500"/>
              <a:t>Control</a:t>
            </a:r>
            <a:br>
              <a:rPr lang="en-US" sz="4500"/>
            </a:br>
            <a:r>
              <a:rPr lang="en-US" sz="4500"/>
              <a:t>Center</a:t>
            </a:r>
            <a:endParaRPr/>
          </a:p>
        </p:txBody>
      </p:sp>
      <p:sp>
        <p:nvSpPr>
          <p:cNvPr id="5" name="Subtitle 4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825039" y="3531870"/>
            <a:ext cx="4356562" cy="62141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/>
              <a:t>Zwei Komponenten Monitoring Tool</a:t>
            </a:r>
            <a:endParaRPr/>
          </a:p>
        </p:txBody>
      </p:sp>
      <p:sp>
        <p:nvSpPr>
          <p:cNvPr id="7" name="Subtitle 4" hidden="0"/>
          <p:cNvSpPr txBox="1"/>
          <p:nvPr isPhoto="0" userDrawn="0"/>
        </p:nvSpPr>
        <p:spPr bwMode="auto">
          <a:xfrm>
            <a:off x="822960" y="4447286"/>
            <a:ext cx="4063365" cy="33020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  <a:defRPr sz="2400" cap="all" spc="200">
                <a:solidFill>
                  <a:schemeClr val="tx1"/>
                </a:solidFill>
                <a:latin typeface="Nunito"/>
                <a:ea typeface="+mn-ea"/>
                <a:cs typeface="+mn-cs"/>
              </a:defRPr>
            </a:lvl1pPr>
            <a:lvl2pPr marL="4572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9144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13716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18288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/>
              <a:t>Eduard Schwarzkopf</a:t>
            </a:r>
            <a:endParaRPr/>
          </a:p>
        </p:txBody>
      </p:sp>
      <p:pic>
        <p:nvPicPr>
          <p:cNvPr id="3" name="Grafik 2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365205" y="2662483"/>
            <a:ext cx="2146845" cy="1432655"/>
          </a:xfrm>
          <a:prstGeom prst="rect">
            <a:avLst/>
          </a:prstGeom>
        </p:spPr>
      </p:pic>
      <p:sp>
        <p:nvSpPr>
          <p:cNvPr id="13" name="Rechteck 12" hidden="0"/>
          <p:cNvSpPr/>
          <p:nvPr isPhoto="0" userDrawn="0"/>
        </p:nvSpPr>
        <p:spPr bwMode="auto">
          <a:xfrm>
            <a:off x="7861300" y="719667"/>
            <a:ext cx="711200" cy="45296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2436167" name="Titel 2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Projektkosten</a:t>
            </a:r>
            <a:endParaRPr/>
          </a:p>
        </p:txBody>
      </p:sp>
      <p:sp>
        <p:nvSpPr>
          <p:cNvPr id="1425718838" name="Datumsplatzhalt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849303854" name="Fußzeilenplatzhalt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  <a:endParaRPr/>
          </a:p>
        </p:txBody>
      </p:sp>
      <p:sp>
        <p:nvSpPr>
          <p:cNvPr id="753802278" name="Foliennummernplatzhalt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/>
        <p:txBody>
          <a:bodyPr/>
          <a:lstStyle/>
          <a:p>
            <a:pPr>
              <a:defRPr/>
            </a:pPr>
            <a:fld id="{227BC331-339F-93CB-2728-DE89AD2B52E5}" type="slidenum">
              <a:rPr lang="en-US"/>
              <a:t/>
            </a:fld>
            <a:endParaRPr lang="en-US"/>
          </a:p>
        </p:txBody>
      </p:sp>
      <p:graphicFrame>
        <p:nvGraphicFramePr>
          <p:cNvPr id="1176283606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822960" y="2232174"/>
          <a:ext cx="7368021" cy="2547109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{A413E7F5-3405-126F-2487-47BFFC7FFED4}</a:tableStyleId>
              </a:tblPr>
              <a:tblGrid>
                <a:gridCol w="2137741"/>
                <a:gridCol w="1208323"/>
                <a:gridCol w="808189"/>
                <a:gridCol w="1684521"/>
                <a:gridCol w="1516544"/>
              </a:tblGrid>
              <a:tr h="574177">
                <a:tc>
                  <a:txBody>
                    <a:bodyPr/>
                    <a:p>
                      <a:pPr marR="-68579" algn="l">
                        <a:lnSpc>
                          <a:spcPct val="114999"/>
                        </a:lnSpc>
                        <a:defRPr/>
                      </a:pPr>
                      <a:r>
                        <a:rPr lang="de-DE">
                          <a:solidFill>
                            <a:srgbClr val="191919"/>
                          </a:solidFill>
                        </a:rPr>
                        <a:t>Vorgang</a:t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vert="horz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  <a:solidFill>
                      <a:srgbClr val="22E298"/>
                    </a:solidFill>
                  </a:tcPr>
                </a:tc>
                <a:tc>
                  <a:txBody>
                    <a:bodyPr/>
                    <a:p>
                      <a:pPr marR="-68579" algn="ctr">
                        <a:lnSpc>
                          <a:spcPct val="114999"/>
                        </a:lnSpc>
                        <a:defRPr/>
                      </a:pPr>
                      <a:r>
                        <a:rPr lang="de-DE">
                          <a:solidFill>
                            <a:srgbClr val="191919"/>
                          </a:solidFill>
                        </a:rPr>
                        <a:t>Zeit in Std.</a:t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vert="horz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  <a:solidFill>
                      <a:srgbClr val="22E298"/>
                    </a:solidFill>
                  </a:tcPr>
                </a:tc>
                <a:tc>
                  <a:txBody>
                    <a:bodyPr/>
                    <a:p>
                      <a:pPr marR="-68579" algn="ctr">
                        <a:lnSpc>
                          <a:spcPct val="114999"/>
                        </a:lnSpc>
                        <a:defRPr/>
                      </a:pPr>
                      <a:r>
                        <a:rPr lang="de-DE">
                          <a:solidFill>
                            <a:srgbClr val="191919"/>
                          </a:solidFill>
                        </a:rPr>
                        <a:t>Anzahl</a:t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vert="horz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  <a:solidFill>
                      <a:srgbClr val="22E29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de-DE">
                          <a:solidFill>
                            <a:srgbClr val="191919"/>
                          </a:solidFill>
                        </a:rPr>
                        <a:t>Ressource in €</a:t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vert="horz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  <a:solidFill>
                      <a:srgbClr val="22E298"/>
                    </a:solidFill>
                  </a:tcPr>
                </a:tc>
                <a:tc>
                  <a:txBody>
                    <a:bodyPr/>
                    <a:p>
                      <a:pPr marR="-68579" algn="ctr">
                        <a:lnSpc>
                          <a:spcPct val="114999"/>
                        </a:lnSpc>
                        <a:defRPr/>
                      </a:pPr>
                      <a:r>
                        <a:rPr lang="de-DE">
                          <a:solidFill>
                            <a:srgbClr val="191919"/>
                          </a:solidFill>
                        </a:rPr>
                        <a:t>Gesamt in €</a:t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vert="horz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  <a:solidFill>
                      <a:srgbClr val="22E298"/>
                    </a:solidFill>
                  </a:tcPr>
                </a:tc>
              </a:tr>
              <a:tr h="348910">
                <a:tc>
                  <a:txBody>
                    <a:bodyPr/>
                    <a:p>
                      <a:pPr marR="-68579" algn="l">
                        <a:lnSpc>
                          <a:spcPct val="114999"/>
                        </a:lnSpc>
                        <a:defRPr/>
                      </a:pPr>
                      <a:r>
                        <a:rPr lang="de-DE"/>
                        <a:t>Fachgespräch</a:t>
                      </a:r>
                      <a:endParaRPr lang="de-DE"/>
                    </a:p>
                  </a:txBody>
                  <a:tcPr vert="horz">
                    <a:lnL w="12699" algn="ctr">
                      <a:solidFill>
                        <a:srgbClr val="D0D1D9"/>
                      </a:solidFill>
                    </a:lnL>
                    <a:lnR w="12699" algn="ctr">
                      <a:solidFill>
                        <a:srgbClr val="D0D1D9"/>
                      </a:solidFill>
                    </a:lnR>
                    <a:lnT algn="ctr">
                      <a:noFill/>
                    </a:lnT>
                    <a:lnB w="12699" algn="ctr">
                      <a:solidFill>
                        <a:srgbClr val="D0D1D9"/>
                      </a:solidFill>
                    </a:lnB>
                  </a:tcPr>
                </a:tc>
                <a:tc>
                  <a:txBody>
                    <a:bodyPr/>
                    <a:p>
                      <a:pPr marR="-68579" algn="ctr">
                        <a:lnSpc>
                          <a:spcPct val="114999"/>
                        </a:lnSpc>
                        <a:defRPr/>
                      </a:pPr>
                      <a:r>
                        <a:rPr lang="de-DE"/>
                        <a:t>2</a:t>
                      </a:r>
                      <a:endParaRPr lang="de-DE"/>
                    </a:p>
                  </a:txBody>
                  <a:tcPr vert="horz">
                    <a:lnL w="12699" algn="ctr">
                      <a:solidFill>
                        <a:srgbClr val="D0D1D9"/>
                      </a:solidFill>
                    </a:lnL>
                    <a:lnR w="12699" algn="ctr">
                      <a:solidFill>
                        <a:srgbClr val="D0D1D9"/>
                      </a:solidFill>
                    </a:lnR>
                    <a:lnT algn="ctr">
                      <a:noFill/>
                    </a:lnT>
                    <a:lnB w="12699" algn="ctr">
                      <a:solidFill>
                        <a:srgbClr val="D0D1D9"/>
                      </a:solidFill>
                    </a:lnB>
                  </a:tcPr>
                </a:tc>
                <a:tc>
                  <a:txBody>
                    <a:bodyPr/>
                    <a:p>
                      <a:pPr marR="-68579" algn="ctr">
                        <a:lnSpc>
                          <a:spcPct val="114999"/>
                        </a:lnSpc>
                        <a:defRPr/>
                      </a:pPr>
                      <a:endParaRPr lang="de-DE"/>
                    </a:p>
                  </a:txBody>
                  <a:tcPr vert="horz">
                    <a:lnL w="12699" algn="ctr">
                      <a:solidFill>
                        <a:srgbClr val="D0D1D9"/>
                      </a:solidFill>
                    </a:lnL>
                    <a:lnR w="12699" algn="ctr">
                      <a:solidFill>
                        <a:srgbClr val="D0D1D9"/>
                      </a:solidFill>
                    </a:lnR>
                    <a:lnT algn="ctr">
                      <a:noFill/>
                    </a:lnT>
                    <a:lnB w="12699" algn="ctr">
                      <a:solidFill>
                        <a:srgbClr val="D0D1D9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de-DE"/>
                        <a:t>20 + 30</a:t>
                      </a:r>
                      <a:endParaRPr lang="de-DE"/>
                    </a:p>
                  </a:txBody>
                  <a:tcPr vert="horz">
                    <a:lnL w="12699" algn="ctr">
                      <a:solidFill>
                        <a:srgbClr val="D0D1D9"/>
                      </a:solidFill>
                    </a:lnL>
                    <a:lnR w="12699" algn="ctr">
                      <a:solidFill>
                        <a:srgbClr val="D0D1D9"/>
                      </a:solidFill>
                    </a:lnR>
                    <a:lnT algn="ctr">
                      <a:noFill/>
                    </a:lnT>
                    <a:lnB w="12699" algn="ctr">
                      <a:solidFill>
                        <a:srgbClr val="D0D1D9"/>
                      </a:solidFill>
                    </a:lnB>
                  </a:tcPr>
                </a:tc>
                <a:tc>
                  <a:txBody>
                    <a:bodyPr/>
                    <a:p>
                      <a:pPr marR="-68579" algn="ctr">
                        <a:lnSpc>
                          <a:spcPct val="114999"/>
                        </a:lnSpc>
                        <a:defRPr/>
                      </a:pPr>
                      <a:r>
                        <a:rPr lang="de-DE"/>
                        <a:t>100</a:t>
                      </a:r>
                      <a:endParaRPr lang="de-DE"/>
                    </a:p>
                  </a:txBody>
                  <a:tcPr vert="horz">
                    <a:lnL w="12699" algn="ctr">
                      <a:solidFill>
                        <a:srgbClr val="D0D1D9"/>
                      </a:solidFill>
                    </a:lnL>
                    <a:lnR w="12699" algn="ctr">
                      <a:solidFill>
                        <a:srgbClr val="D0D1D9"/>
                      </a:solidFill>
                    </a:lnR>
                    <a:lnT algn="ctr">
                      <a:noFill/>
                    </a:lnT>
                    <a:lnB w="12699" algn="ctr">
                      <a:solidFill>
                        <a:srgbClr val="D0D1D9"/>
                      </a:solidFill>
                    </a:lnB>
                  </a:tcPr>
                </a:tc>
              </a:tr>
              <a:tr h="580527">
                <a:tc>
                  <a:txBody>
                    <a:bodyPr/>
                    <a:p>
                      <a:pPr marR="-68579" algn="l">
                        <a:lnSpc>
                          <a:spcPct val="114999"/>
                        </a:lnSpc>
                        <a:defRPr/>
                      </a:pPr>
                      <a:r>
                        <a:rPr lang="de-DE"/>
                        <a:t>Projektdurchführung</a:t>
                      </a:r>
                      <a:endParaRPr lang="de-DE"/>
                    </a:p>
                  </a:txBody>
                  <a:tcPr vert="horz">
                    <a:lnL w="12699" algn="ctr">
                      <a:solidFill>
                        <a:srgbClr val="D0D1D9"/>
                      </a:solidFill>
                    </a:lnL>
                    <a:lnR w="12699" algn="ctr">
                      <a:solidFill>
                        <a:srgbClr val="D0D1D9"/>
                      </a:solidFill>
                    </a:lnR>
                    <a:lnT w="12699" algn="ctr">
                      <a:solidFill>
                        <a:srgbClr val="D0D1D9"/>
                      </a:solidFill>
                    </a:lnT>
                    <a:lnB w="12699" algn="ctr">
                      <a:solidFill>
                        <a:srgbClr val="D0D1D9"/>
                      </a:solidFill>
                    </a:lnB>
                  </a:tcPr>
                </a:tc>
                <a:tc>
                  <a:txBody>
                    <a:bodyPr/>
                    <a:p>
                      <a:pPr marR="-68579" algn="ctr">
                        <a:lnSpc>
                          <a:spcPct val="114999"/>
                        </a:lnSpc>
                        <a:defRPr/>
                      </a:pPr>
                      <a:r>
                        <a:rPr lang="de-DE"/>
                        <a:t>70</a:t>
                      </a:r>
                      <a:endParaRPr lang="de-DE"/>
                    </a:p>
                  </a:txBody>
                  <a:tcPr vert="horz">
                    <a:lnL w="12699" algn="ctr">
                      <a:solidFill>
                        <a:srgbClr val="D0D1D9"/>
                      </a:solidFill>
                    </a:lnL>
                    <a:lnR w="12699" algn="ctr">
                      <a:solidFill>
                        <a:srgbClr val="D0D1D9"/>
                      </a:solidFill>
                    </a:lnR>
                    <a:lnT w="12699" algn="ctr">
                      <a:solidFill>
                        <a:srgbClr val="D0D1D9"/>
                      </a:solidFill>
                    </a:lnT>
                    <a:lnB w="12699" algn="ctr">
                      <a:solidFill>
                        <a:srgbClr val="D0D1D9"/>
                      </a:solidFill>
                    </a:lnB>
                  </a:tcPr>
                </a:tc>
                <a:tc>
                  <a:txBody>
                    <a:bodyPr/>
                    <a:p>
                      <a:pPr marR="-68579" algn="ctr">
                        <a:lnSpc>
                          <a:spcPct val="114999"/>
                        </a:lnSpc>
                        <a:defRPr/>
                      </a:pPr>
                      <a:endParaRPr lang="de-DE"/>
                    </a:p>
                  </a:txBody>
                  <a:tcPr vert="horz">
                    <a:lnL w="12699" algn="ctr">
                      <a:solidFill>
                        <a:srgbClr val="D0D1D9"/>
                      </a:solidFill>
                    </a:lnL>
                    <a:lnR w="12699" algn="ctr">
                      <a:solidFill>
                        <a:srgbClr val="D0D1D9"/>
                      </a:solidFill>
                    </a:lnR>
                    <a:lnT w="12699" algn="ctr">
                      <a:solidFill>
                        <a:srgbClr val="D0D1D9"/>
                      </a:solidFill>
                    </a:lnT>
                    <a:lnB w="12699" algn="ctr">
                      <a:solidFill>
                        <a:srgbClr val="D0D1D9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de-DE"/>
                        <a:t>4.81 + 20</a:t>
                      </a:r>
                      <a:endParaRPr lang="de-DE"/>
                    </a:p>
                  </a:txBody>
                  <a:tcPr vert="horz">
                    <a:lnL w="12699" algn="ctr">
                      <a:solidFill>
                        <a:srgbClr val="D0D1D9"/>
                      </a:solidFill>
                    </a:lnL>
                    <a:lnR w="12699" algn="ctr">
                      <a:solidFill>
                        <a:srgbClr val="D0D1D9"/>
                      </a:solidFill>
                    </a:lnR>
                    <a:lnT w="12699" algn="ctr">
                      <a:solidFill>
                        <a:srgbClr val="D0D1D9"/>
                      </a:solidFill>
                    </a:lnT>
                    <a:lnB w="12699" algn="ctr">
                      <a:solidFill>
                        <a:srgbClr val="D0D1D9"/>
                      </a:solidFill>
                    </a:lnB>
                  </a:tcPr>
                </a:tc>
                <a:tc>
                  <a:txBody>
                    <a:bodyPr/>
                    <a:p>
                      <a:pPr marR="-68579" algn="ctr">
                        <a:lnSpc>
                          <a:spcPct val="114999"/>
                        </a:lnSpc>
                        <a:defRPr/>
                      </a:pPr>
                      <a:r>
                        <a:rPr lang="de-DE"/>
                        <a:t>1.736,7</a:t>
                      </a:r>
                      <a:endParaRPr lang="de-DE"/>
                    </a:p>
                  </a:txBody>
                  <a:tcPr vert="horz">
                    <a:lnL w="12699" algn="ctr">
                      <a:solidFill>
                        <a:srgbClr val="D0D1D9"/>
                      </a:solidFill>
                    </a:lnL>
                    <a:lnR w="12699" algn="ctr">
                      <a:solidFill>
                        <a:srgbClr val="D0D1D9"/>
                      </a:solidFill>
                    </a:lnR>
                    <a:lnT w="12699" algn="ctr">
                      <a:solidFill>
                        <a:srgbClr val="D0D1D9"/>
                      </a:solidFill>
                    </a:lnT>
                    <a:lnB w="12699" algn="ctr">
                      <a:solidFill>
                        <a:srgbClr val="D0D1D9"/>
                      </a:solidFill>
                    </a:lnB>
                  </a:tcPr>
                </a:tc>
              </a:tr>
              <a:tr h="348888">
                <a:tc>
                  <a:txBody>
                    <a:bodyPr/>
                    <a:p>
                      <a:pPr marR="-68579" algn="l">
                        <a:lnSpc>
                          <a:spcPct val="114999"/>
                        </a:lnSpc>
                        <a:defRPr/>
                      </a:pPr>
                      <a:r>
                        <a:rPr lang="de-DE"/>
                        <a:t>Abnahme</a:t>
                      </a:r>
                      <a:endParaRPr lang="de-DE"/>
                    </a:p>
                  </a:txBody>
                  <a:tcPr vert="horz">
                    <a:lnL w="12699" algn="ctr">
                      <a:solidFill>
                        <a:srgbClr val="D0D1D9"/>
                      </a:solidFill>
                    </a:lnL>
                    <a:lnR w="12699" algn="ctr">
                      <a:solidFill>
                        <a:srgbClr val="D0D1D9"/>
                      </a:solidFill>
                    </a:lnR>
                    <a:lnT w="12699" algn="ctr">
                      <a:solidFill>
                        <a:srgbClr val="D0D1D9"/>
                      </a:solidFill>
                    </a:lnT>
                    <a:lnB w="12699" algn="ctr">
                      <a:solidFill>
                        <a:srgbClr val="D0D1D9"/>
                      </a:solidFill>
                    </a:lnB>
                  </a:tcPr>
                </a:tc>
                <a:tc>
                  <a:txBody>
                    <a:bodyPr/>
                    <a:p>
                      <a:pPr marR="-68579" algn="ctr">
                        <a:lnSpc>
                          <a:spcPct val="114999"/>
                        </a:lnSpc>
                        <a:defRPr/>
                      </a:pPr>
                      <a:r>
                        <a:rPr lang="de-DE"/>
                        <a:t>1</a:t>
                      </a:r>
                      <a:endParaRPr lang="de-DE"/>
                    </a:p>
                  </a:txBody>
                  <a:tcPr vert="horz">
                    <a:lnL w="12699" algn="ctr">
                      <a:solidFill>
                        <a:srgbClr val="D0D1D9"/>
                      </a:solidFill>
                    </a:lnL>
                    <a:lnR w="12699" algn="ctr">
                      <a:solidFill>
                        <a:srgbClr val="D0D1D9"/>
                      </a:solidFill>
                    </a:lnR>
                    <a:lnT w="12699" algn="ctr">
                      <a:solidFill>
                        <a:srgbClr val="D0D1D9"/>
                      </a:solidFill>
                    </a:lnT>
                    <a:lnB w="12699" algn="ctr">
                      <a:solidFill>
                        <a:srgbClr val="D0D1D9"/>
                      </a:solidFill>
                    </a:lnB>
                  </a:tcPr>
                </a:tc>
                <a:tc>
                  <a:txBody>
                    <a:bodyPr/>
                    <a:p>
                      <a:pPr marR="-68579" algn="ctr">
                        <a:lnSpc>
                          <a:spcPct val="114999"/>
                        </a:lnSpc>
                        <a:defRPr/>
                      </a:pPr>
                      <a:endParaRPr lang="de-DE"/>
                    </a:p>
                  </a:txBody>
                  <a:tcPr vert="horz">
                    <a:lnL w="12699" algn="ctr">
                      <a:solidFill>
                        <a:srgbClr val="D0D1D9"/>
                      </a:solidFill>
                    </a:lnL>
                    <a:lnR w="12699" algn="ctr">
                      <a:solidFill>
                        <a:srgbClr val="D0D1D9"/>
                      </a:solidFill>
                    </a:lnR>
                    <a:lnT w="12699" algn="ctr">
                      <a:solidFill>
                        <a:srgbClr val="D0D1D9"/>
                      </a:solidFill>
                    </a:lnT>
                    <a:lnB w="12699" algn="ctr">
                      <a:solidFill>
                        <a:srgbClr val="D0D1D9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de-DE"/>
                        <a:t>20 + 30</a:t>
                      </a:r>
                      <a:endParaRPr lang="de-DE"/>
                    </a:p>
                  </a:txBody>
                  <a:tcPr vert="horz">
                    <a:lnL w="12699" algn="ctr">
                      <a:solidFill>
                        <a:srgbClr val="D0D1D9"/>
                      </a:solidFill>
                    </a:lnL>
                    <a:lnR w="12699" algn="ctr">
                      <a:solidFill>
                        <a:srgbClr val="D0D1D9"/>
                      </a:solidFill>
                    </a:lnR>
                    <a:lnT w="12699" algn="ctr">
                      <a:solidFill>
                        <a:srgbClr val="D0D1D9"/>
                      </a:solidFill>
                    </a:lnT>
                    <a:lnB w="12699" algn="ctr">
                      <a:solidFill>
                        <a:srgbClr val="D0D1D9"/>
                      </a:solidFill>
                    </a:lnB>
                  </a:tcPr>
                </a:tc>
                <a:tc>
                  <a:txBody>
                    <a:bodyPr/>
                    <a:p>
                      <a:pPr marR="-68579" algn="ctr">
                        <a:lnSpc>
                          <a:spcPct val="114999"/>
                        </a:lnSpc>
                        <a:defRPr/>
                      </a:pPr>
                      <a:r>
                        <a:rPr lang="de-DE"/>
                        <a:t>50</a:t>
                      </a:r>
                      <a:endParaRPr lang="de-DE"/>
                    </a:p>
                  </a:txBody>
                  <a:tcPr vert="horz">
                    <a:lnL w="12699" algn="ctr">
                      <a:solidFill>
                        <a:srgbClr val="D0D1D9"/>
                      </a:solidFill>
                    </a:lnL>
                    <a:lnR w="12699" algn="ctr">
                      <a:solidFill>
                        <a:srgbClr val="D0D1D9"/>
                      </a:solidFill>
                    </a:lnR>
                    <a:lnT w="12699" algn="ctr">
                      <a:solidFill>
                        <a:srgbClr val="D0D1D9"/>
                      </a:solidFill>
                    </a:lnT>
                    <a:lnB w="12699" algn="ctr">
                      <a:solidFill>
                        <a:srgbClr val="D0D1D9"/>
                      </a:solidFill>
                    </a:lnB>
                  </a:tcPr>
                </a:tc>
              </a:tr>
              <a:tr h="348888">
                <a:tc>
                  <a:txBody>
                    <a:bodyPr/>
                    <a:p>
                      <a:pPr marR="-68579" algn="l">
                        <a:lnSpc>
                          <a:spcPct val="114999"/>
                        </a:lnSpc>
                        <a:defRPr/>
                      </a:pPr>
                      <a:r>
                        <a:rPr lang="de-DE"/>
                        <a:t>Hosting</a:t>
                      </a:r>
                      <a:endParaRPr lang="de-DE"/>
                    </a:p>
                  </a:txBody>
                  <a:tcPr vert="horz">
                    <a:lnL w="12699" algn="ctr">
                      <a:solidFill>
                        <a:srgbClr val="D0D1D9"/>
                      </a:solidFill>
                    </a:lnL>
                    <a:lnR w="12699" algn="ctr">
                      <a:solidFill>
                        <a:srgbClr val="D0D1D9"/>
                      </a:solidFill>
                    </a:lnR>
                    <a:lnT w="12699" algn="ctr">
                      <a:solidFill>
                        <a:srgbClr val="D0D1D9"/>
                      </a:solidFill>
                    </a:lnT>
                    <a:lnB w="12699" algn="ctr">
                      <a:solidFill>
                        <a:srgbClr val="D0D1D9"/>
                      </a:solidFill>
                    </a:lnB>
                  </a:tcPr>
                </a:tc>
                <a:tc>
                  <a:txBody>
                    <a:bodyPr/>
                    <a:p>
                      <a:pPr marR="-68579" algn="ctr">
                        <a:lnSpc>
                          <a:spcPct val="114999"/>
                        </a:lnSpc>
                        <a:defRPr/>
                      </a:pPr>
                      <a:endParaRPr lang="de-DE"/>
                    </a:p>
                  </a:txBody>
                  <a:tcPr vert="horz">
                    <a:lnL w="12699" algn="ctr">
                      <a:solidFill>
                        <a:srgbClr val="D0D1D9"/>
                      </a:solidFill>
                    </a:lnL>
                    <a:lnR w="12699" algn="ctr">
                      <a:solidFill>
                        <a:srgbClr val="D0D1D9"/>
                      </a:solidFill>
                    </a:lnR>
                    <a:lnT w="12699" algn="ctr">
                      <a:solidFill>
                        <a:srgbClr val="D0D1D9"/>
                      </a:solidFill>
                    </a:lnT>
                    <a:lnB w="12699" algn="ctr">
                      <a:solidFill>
                        <a:srgbClr val="D0D1D9"/>
                      </a:solidFill>
                    </a:lnB>
                  </a:tcPr>
                </a:tc>
                <a:tc>
                  <a:txBody>
                    <a:bodyPr/>
                    <a:p>
                      <a:pPr marR="-68579" algn="ctr">
                        <a:lnSpc>
                          <a:spcPct val="114999"/>
                        </a:lnSpc>
                        <a:defRPr/>
                      </a:pPr>
                      <a:r>
                        <a:rPr lang="de-DE"/>
                        <a:t>1</a:t>
                      </a:r>
                      <a:endParaRPr lang="de-DE"/>
                    </a:p>
                  </a:txBody>
                  <a:tcPr vert="horz">
                    <a:lnL w="12699" algn="ctr">
                      <a:solidFill>
                        <a:srgbClr val="D0D1D9"/>
                      </a:solidFill>
                    </a:lnL>
                    <a:lnR w="12699" algn="ctr">
                      <a:solidFill>
                        <a:srgbClr val="D0D1D9"/>
                      </a:solidFill>
                    </a:lnR>
                    <a:lnT w="12699" algn="ctr">
                      <a:solidFill>
                        <a:srgbClr val="D0D1D9"/>
                      </a:solidFill>
                    </a:lnT>
                    <a:lnB w="12699" algn="ctr">
                      <a:solidFill>
                        <a:srgbClr val="D0D1D9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endParaRPr lang="de-DE"/>
                    </a:p>
                  </a:txBody>
                  <a:tcPr vert="horz">
                    <a:lnL w="12699" algn="ctr">
                      <a:solidFill>
                        <a:srgbClr val="D0D1D9"/>
                      </a:solidFill>
                    </a:lnL>
                    <a:lnR w="12699" algn="ctr">
                      <a:solidFill>
                        <a:srgbClr val="D0D1D9"/>
                      </a:solidFill>
                    </a:lnR>
                    <a:lnT w="12699" algn="ctr">
                      <a:solidFill>
                        <a:srgbClr val="D0D1D9"/>
                      </a:solidFill>
                    </a:lnT>
                    <a:lnB w="12699" algn="ctr">
                      <a:solidFill>
                        <a:srgbClr val="D0D1D9"/>
                      </a:solidFill>
                    </a:lnB>
                  </a:tcPr>
                </a:tc>
                <a:tc>
                  <a:txBody>
                    <a:bodyPr/>
                    <a:p>
                      <a:pPr marR="-68579" algn="ctr">
                        <a:lnSpc>
                          <a:spcPct val="114999"/>
                        </a:lnSpc>
                        <a:defRPr/>
                      </a:pPr>
                      <a:r>
                        <a:rPr lang="de-DE"/>
                        <a:t>19,90</a:t>
                      </a:r>
                      <a:endParaRPr lang="de-DE"/>
                    </a:p>
                  </a:txBody>
                  <a:tcPr vert="horz">
                    <a:lnL w="12699" algn="ctr">
                      <a:solidFill>
                        <a:srgbClr val="D0D1D9"/>
                      </a:solidFill>
                    </a:lnL>
                    <a:lnR w="12699" algn="ctr">
                      <a:solidFill>
                        <a:srgbClr val="D0D1D9"/>
                      </a:solidFill>
                    </a:lnR>
                    <a:lnT w="12699" algn="ctr">
                      <a:solidFill>
                        <a:srgbClr val="D0D1D9"/>
                      </a:solidFill>
                    </a:lnT>
                    <a:lnB w="12699" algn="ctr">
                      <a:solidFill>
                        <a:srgbClr val="D0D1D9"/>
                      </a:solidFill>
                    </a:lnB>
                  </a:tcPr>
                </a:tc>
              </a:tr>
              <a:tr h="348888">
                <a:tc>
                  <a:txBody>
                    <a:bodyPr/>
                    <a:p>
                      <a:pPr marR="-68579" algn="l">
                        <a:lnSpc>
                          <a:spcPct val="114999"/>
                        </a:lnSpc>
                        <a:defRPr/>
                      </a:pPr>
                      <a:endParaRPr lang="de-DE" b="1"/>
                    </a:p>
                  </a:txBody>
                  <a:tcPr vert="horz">
                    <a:lnL w="12699" algn="ctr">
                      <a:solidFill>
                        <a:srgbClr val="D0D1D9"/>
                      </a:solidFill>
                    </a:lnL>
                    <a:lnR w="12699" algn="ctr">
                      <a:solidFill>
                        <a:srgbClr val="D0D1D9"/>
                      </a:solidFill>
                    </a:lnR>
                    <a:lnT w="12699" algn="ctr">
                      <a:solidFill>
                        <a:srgbClr val="D0D1D9"/>
                      </a:solidFill>
                    </a:lnT>
                    <a:lnB w="12699" algn="ctr">
                      <a:solidFill>
                        <a:srgbClr val="D0D1D9"/>
                      </a:solidFill>
                    </a:lnB>
                  </a:tcPr>
                </a:tc>
                <a:tc>
                  <a:txBody>
                    <a:bodyPr/>
                    <a:p>
                      <a:pPr marR="-68579" algn="ctr">
                        <a:lnSpc>
                          <a:spcPct val="114999"/>
                        </a:lnSpc>
                        <a:defRPr/>
                      </a:pPr>
                      <a:endParaRPr lang="de-DE" b="1"/>
                    </a:p>
                  </a:txBody>
                  <a:tcPr vert="horz">
                    <a:lnL w="12699" algn="ctr">
                      <a:solidFill>
                        <a:srgbClr val="D0D1D9"/>
                      </a:solidFill>
                    </a:lnL>
                    <a:lnR w="12699" algn="ctr">
                      <a:solidFill>
                        <a:srgbClr val="D0D1D9"/>
                      </a:solidFill>
                    </a:lnR>
                    <a:lnT w="12699" algn="ctr">
                      <a:solidFill>
                        <a:srgbClr val="D0D1D9"/>
                      </a:solidFill>
                    </a:lnT>
                    <a:lnB w="12699" algn="ctr">
                      <a:solidFill>
                        <a:srgbClr val="D0D1D9"/>
                      </a:solidFill>
                    </a:lnB>
                  </a:tcPr>
                </a:tc>
                <a:tc>
                  <a:txBody>
                    <a:bodyPr/>
                    <a:p>
                      <a:pPr marR="-68579" algn="ctr">
                        <a:lnSpc>
                          <a:spcPct val="114999"/>
                        </a:lnSpc>
                        <a:defRPr/>
                      </a:pPr>
                      <a:endParaRPr lang="de-DE" b="1"/>
                    </a:p>
                  </a:txBody>
                  <a:tcPr vert="horz">
                    <a:lnL w="12699" algn="ctr">
                      <a:solidFill>
                        <a:srgbClr val="D0D1D9"/>
                      </a:solidFill>
                    </a:lnL>
                    <a:lnR w="12699" algn="ctr">
                      <a:solidFill>
                        <a:srgbClr val="D0D1D9"/>
                      </a:solidFill>
                    </a:lnR>
                    <a:lnT w="12699" algn="ctr">
                      <a:solidFill>
                        <a:srgbClr val="D0D1D9"/>
                      </a:solidFill>
                    </a:lnT>
                    <a:lnB w="12699" algn="ctr">
                      <a:solidFill>
                        <a:srgbClr val="D0D1D9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endParaRPr lang="de-DE" b="1"/>
                    </a:p>
                  </a:txBody>
                  <a:tcPr vert="horz">
                    <a:lnL w="12699" algn="ctr">
                      <a:solidFill>
                        <a:srgbClr val="D0D1D9"/>
                      </a:solidFill>
                    </a:lnL>
                    <a:lnR w="12699" algn="ctr">
                      <a:solidFill>
                        <a:srgbClr val="D0D1D9"/>
                      </a:solidFill>
                    </a:lnR>
                    <a:lnT w="12699" algn="ctr">
                      <a:solidFill>
                        <a:srgbClr val="D0D1D9"/>
                      </a:solidFill>
                    </a:lnT>
                    <a:lnB w="12699" algn="ctr">
                      <a:solidFill>
                        <a:srgbClr val="D0D1D9"/>
                      </a:solidFill>
                    </a:lnB>
                  </a:tcPr>
                </a:tc>
                <a:tc>
                  <a:txBody>
                    <a:bodyPr/>
                    <a:p>
                      <a:pPr marR="-68579" algn="ctr">
                        <a:lnSpc>
                          <a:spcPct val="114999"/>
                        </a:lnSpc>
                        <a:defRPr/>
                      </a:pPr>
                      <a:r>
                        <a:rPr lang="de-DE" b="1"/>
                        <a:t>1.906,6</a:t>
                      </a:r>
                      <a:endParaRPr lang="de-DE" b="1"/>
                    </a:p>
                  </a:txBody>
                  <a:tcPr vert="horz">
                    <a:lnL w="12699" algn="ctr">
                      <a:solidFill>
                        <a:srgbClr val="D0D1D9"/>
                      </a:solidFill>
                    </a:lnL>
                    <a:lnR w="12699" algn="ctr">
                      <a:solidFill>
                        <a:srgbClr val="D0D1D9"/>
                      </a:solidFill>
                    </a:lnR>
                    <a:lnT w="12699" algn="ctr">
                      <a:solidFill>
                        <a:srgbClr val="D0D1D9"/>
                      </a:solidFill>
                    </a:lnT>
                    <a:lnB w="12699" algn="ctr">
                      <a:solidFill>
                        <a:srgbClr val="D0D1D9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792547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22960" y="2343884"/>
            <a:ext cx="7543800" cy="3760890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>
              <a:defRPr/>
            </a:pPr>
            <a:r>
              <a:rPr lang="de-DE" sz="2200">
                <a:latin typeface="Nunito ExtraLight"/>
                <a:ea typeface="Nunito ExtraLight"/>
                <a:cs typeface="Nunito ExtraLight"/>
              </a:rPr>
              <a:t>Jährliche Kosten</a:t>
            </a:r>
            <a:endParaRPr sz="2200">
              <a:latin typeface="Nunito ExtraLight"/>
              <a:ea typeface="Nunito ExtraLight"/>
              <a:cs typeface="Nunito ExtraLight"/>
            </a:endParaRPr>
          </a:p>
          <a:p>
            <a:pPr>
              <a:defRPr/>
            </a:pPr>
            <a:r>
              <a:rPr lang="de-DE" sz="2200">
                <a:latin typeface="Nunito ExtraLight"/>
                <a:ea typeface="Nunito ExtraLight"/>
                <a:cs typeface="Nunito ExtraLight"/>
              </a:rPr>
              <a:t>250 Tage x (30€ x 0,5) + 12 x 75€ </a:t>
            </a:r>
            <a:r>
              <a:rPr lang="de-DE" sz="2200">
                <a:latin typeface="Nunito ExtraLight"/>
                <a:ea typeface="Nunito ExtraLight"/>
                <a:cs typeface="Nunito ExtraLight"/>
              </a:rPr>
              <a:t>= </a:t>
            </a:r>
            <a:r>
              <a:rPr lang="de-DE" sz="2200" b="1">
                <a:latin typeface="Nunito ExtraLight"/>
                <a:ea typeface="Nunito ExtraLight"/>
                <a:cs typeface="Nunito ExtraLight"/>
              </a:rPr>
              <a:t>4650</a:t>
            </a:r>
            <a:r>
              <a:rPr lang="de-DE" sz="2200" b="1">
                <a:latin typeface="Nunito ExtraLight"/>
                <a:ea typeface="Nunito ExtraLight"/>
                <a:cs typeface="Nunito ExtraLight"/>
              </a:rPr>
              <a:t>,00€</a:t>
            </a:r>
            <a:endParaRPr sz="2200">
              <a:latin typeface="Nunito ExtraLight"/>
              <a:ea typeface="Nunito ExtraLight"/>
              <a:cs typeface="Nunito ExtraLight"/>
            </a:endParaRPr>
          </a:p>
          <a:p>
            <a:pPr>
              <a:defRPr/>
            </a:pPr>
            <a:endParaRPr sz="2200">
              <a:latin typeface="Nunito ExtraLight"/>
              <a:ea typeface="Nunito ExtraLight"/>
              <a:cs typeface="Nunito ExtraLight"/>
            </a:endParaRPr>
          </a:p>
          <a:p>
            <a:pPr>
              <a:defRPr/>
            </a:pPr>
            <a:r>
              <a:rPr lang="de-DE" sz="2200">
                <a:latin typeface="Nunito ExtraLight"/>
                <a:ea typeface="Nunito ExtraLight"/>
                <a:cs typeface="Nunito ExtraLight"/>
              </a:rPr>
              <a:t>Amortisationszeit</a:t>
            </a:r>
            <a:endParaRPr sz="2200">
              <a:latin typeface="Nunito ExtraLight"/>
              <a:ea typeface="Nunito ExtraLight"/>
              <a:cs typeface="Nunito ExtraLight"/>
            </a:endParaRPr>
          </a:p>
          <a:p>
            <a:pPr>
              <a:defRPr/>
            </a:pPr>
            <a:r>
              <a:rPr lang="de-DE" sz="2200">
                <a:latin typeface="Nunito ExtraLight"/>
                <a:ea typeface="Nunito ExtraLight"/>
                <a:cs typeface="Nunito ExtraLight"/>
              </a:rPr>
              <a:t>1.906,6€ / </a:t>
            </a:r>
            <a:r>
              <a:rPr lang="de-DE" sz="2200">
                <a:latin typeface="Nunito ExtraLight"/>
                <a:ea typeface="Nunito ExtraLight"/>
                <a:cs typeface="Nunito ExtraLight"/>
              </a:rPr>
              <a:t>465</a:t>
            </a:r>
            <a:r>
              <a:rPr lang="de-DE" sz="2200">
                <a:latin typeface="Nunito ExtraLight"/>
                <a:ea typeface="Nunito ExtraLight"/>
                <a:cs typeface="Nunito ExtraLight"/>
              </a:rPr>
              <a:t>0€ = 0,</a:t>
            </a:r>
            <a:r>
              <a:rPr lang="de-DE" sz="2200">
                <a:latin typeface="Nunito ExtraLight"/>
                <a:ea typeface="Nunito ExtraLight"/>
                <a:cs typeface="Nunito ExtraLight"/>
              </a:rPr>
              <a:t>41</a:t>
            </a:r>
            <a:r>
              <a:rPr lang="de-DE" sz="2200">
                <a:latin typeface="Nunito ExtraLight"/>
                <a:ea typeface="Nunito ExtraLight"/>
                <a:cs typeface="Nunito ExtraLight"/>
              </a:rPr>
              <a:t> Jahre ≈ </a:t>
            </a:r>
            <a:r>
              <a:rPr lang="de-DE" sz="2400" b="1">
                <a:solidFill>
                  <a:srgbClr val="22E298"/>
                </a:solidFill>
                <a:latin typeface="Nunito ExtraLight"/>
                <a:ea typeface="Nunito ExtraLight"/>
                <a:cs typeface="Nunito ExtraLight"/>
              </a:rPr>
              <a:t>21</a:t>
            </a:r>
            <a:r>
              <a:rPr lang="de-DE" sz="2400" b="1">
                <a:solidFill>
                  <a:srgbClr val="22E298"/>
                </a:solidFill>
                <a:latin typeface="Nunito ExtraLight"/>
                <a:ea typeface="Nunito ExtraLight"/>
                <a:cs typeface="Nunito ExtraLight"/>
              </a:rPr>
              <a:t> Wochen</a:t>
            </a:r>
            <a:endParaRPr sz="2600" b="1">
              <a:latin typeface="Nunito ExtraLight"/>
              <a:ea typeface="Nunito ExtraLight"/>
              <a:cs typeface="Nunito ExtraLight"/>
            </a:endParaRPr>
          </a:p>
        </p:txBody>
      </p:sp>
      <p:sp>
        <p:nvSpPr>
          <p:cNvPr id="863586562" name="Titel 2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Amortisationsdauer</a:t>
            </a:r>
            <a:endParaRPr/>
          </a:p>
        </p:txBody>
      </p:sp>
      <p:sp>
        <p:nvSpPr>
          <p:cNvPr id="1323205876" name="Datumsplatzhalt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072254371" name="Fußzeilenplatzhalt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  <a:endParaRPr/>
          </a:p>
        </p:txBody>
      </p:sp>
      <p:sp>
        <p:nvSpPr>
          <p:cNvPr id="427458255" name="Foliennummernplatzhalt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/>
        <p:txBody>
          <a:bodyPr/>
          <a:lstStyle/>
          <a:p>
            <a:pPr>
              <a:defRPr/>
            </a:pPr>
            <a:fld id="{F61ACB22-DEB3-5CCF-E09C-E8DD3A67FF70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9489504" name="Title 18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Inhalt</a:t>
            </a:r>
            <a:endParaRPr/>
          </a:p>
        </p:txBody>
      </p:sp>
      <p:sp>
        <p:nvSpPr>
          <p:cNvPr id="1850719009" name="Content Placeholder 16" hidden="0"/>
          <p:cNvSpPr>
            <a:spLocks noGrp="1"/>
          </p:cNvSpPr>
          <p:nvPr isPhoto="0" userDrawn="0">
            <p:ph sz="half" idx="2" hasCustomPrompt="0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Vorstellung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Thematik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Analyse</a:t>
            </a:r>
            <a:endParaRPr lang="en-US" sz="180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22E298"/>
                </a:solidFill>
              </a:rPr>
              <a:t>Entwurf</a:t>
            </a:r>
            <a:endParaRPr lang="en-US" sz="1800"/>
          </a:p>
          <a:p>
            <a:pPr>
              <a:lnSpc>
                <a:spcPct val="150000"/>
              </a:lnSpc>
              <a:defRPr/>
            </a:pPr>
            <a:r>
              <a:rPr lang="en-US" sz="1800"/>
              <a:t>Implementierung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US" sz="1800"/>
              <a:t>Fazit und Ausblick</a:t>
            </a:r>
            <a:endParaRPr/>
          </a:p>
        </p:txBody>
      </p:sp>
      <p:sp>
        <p:nvSpPr>
          <p:cNvPr id="19557407" name="Fußzeilenplatzhalter 1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Inhaltsplatzhalter 7" hidden="0"/>
          <p:cNvPicPr>
            <a:picLocks noChangeAspect="1" noGrp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>
            <a:off x="1306732" y="1882681"/>
            <a:ext cx="6530536" cy="4032448"/>
          </a:xfrm>
          <a:prstGeom prst="rect">
            <a:avLst/>
          </a:prstGeom>
        </p:spPr>
      </p:pic>
      <p:sp>
        <p:nvSpPr>
          <p:cNvPr id="3" name="Titel 2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Entwurf</a:t>
            </a:r>
            <a:endParaRPr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  <a:endParaRPr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ußzeilenplatzhalter 1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4" name="Foliennummernplatzhalter 3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/>
            </a:fld>
            <a:endParaRPr lang="en-US"/>
          </a:p>
        </p:txBody>
      </p:sp>
      <p:sp>
        <p:nvSpPr>
          <p:cNvPr id="6" name="Datumsplatzhalter 5" hidden="0"/>
          <p:cNvSpPr>
            <a:spLocks noGrp="1"/>
          </p:cNvSpPr>
          <p:nvPr isPhoto="0" userDrawn="0">
            <p:ph type="dt" sz="half" idx="18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41" name="Text Placeholder 18" hidden="0"/>
          <p:cNvSpPr txBox="1"/>
          <p:nvPr isPhoto="0" userDrawn="0"/>
        </p:nvSpPr>
        <p:spPr bwMode="auto">
          <a:xfrm>
            <a:off x="3407008" y="2842108"/>
            <a:ext cx="2189560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Nunit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/>
              <a:t>TAILWINDCSS</a:t>
            </a:r>
            <a:endParaRPr/>
          </a:p>
        </p:txBody>
      </p:sp>
      <p:pic>
        <p:nvPicPr>
          <p:cNvPr id="42" name="Grafik 41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3851920" y="1643301"/>
            <a:ext cx="1299735" cy="794283"/>
          </a:xfrm>
          <a:prstGeom prst="rect">
            <a:avLst/>
          </a:prstGeom>
        </p:spPr>
      </p:pic>
      <p:sp>
        <p:nvSpPr>
          <p:cNvPr id="43" name="Text Placeholder 18" hidden="0"/>
          <p:cNvSpPr txBox="1"/>
          <p:nvPr isPhoto="0" userDrawn="0"/>
        </p:nvSpPr>
        <p:spPr bwMode="auto">
          <a:xfrm>
            <a:off x="752747" y="2845466"/>
            <a:ext cx="2189560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Nunit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/>
              <a:t>VUE</a:t>
            </a:r>
            <a:endParaRPr/>
          </a:p>
        </p:txBody>
      </p:sp>
      <p:pic>
        <p:nvPicPr>
          <p:cNvPr id="44" name="Grafik 43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5410774" y="4009251"/>
            <a:ext cx="1299735" cy="1039788"/>
          </a:xfrm>
          <a:prstGeom prst="rect">
            <a:avLst/>
          </a:prstGeom>
        </p:spPr>
      </p:pic>
      <p:pic>
        <p:nvPicPr>
          <p:cNvPr id="45" name="Grafik 44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2291759" y="3998215"/>
            <a:ext cx="1301095" cy="1061861"/>
          </a:xfrm>
          <a:prstGeom prst="rect">
            <a:avLst/>
          </a:prstGeom>
        </p:spPr>
      </p:pic>
      <p:pic>
        <p:nvPicPr>
          <p:cNvPr id="46" name="Grafik 45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>
            <a:off x="1324512" y="1442711"/>
            <a:ext cx="1046029" cy="1195462"/>
          </a:xfrm>
          <a:prstGeom prst="rect">
            <a:avLst/>
          </a:prstGeom>
        </p:spPr>
      </p:pic>
      <p:pic>
        <p:nvPicPr>
          <p:cNvPr id="47" name="Grafik 46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>
            <a:off x="6633034" y="1464378"/>
            <a:ext cx="1152128" cy="1152128"/>
          </a:xfrm>
          <a:prstGeom prst="rect">
            <a:avLst/>
          </a:prstGeom>
        </p:spPr>
      </p:pic>
      <p:sp>
        <p:nvSpPr>
          <p:cNvPr id="48" name="Text Placeholder 18" hidden="0"/>
          <p:cNvSpPr txBox="1"/>
          <p:nvPr isPhoto="0" userDrawn="0"/>
        </p:nvSpPr>
        <p:spPr bwMode="auto">
          <a:xfrm>
            <a:off x="6060642" y="2835903"/>
            <a:ext cx="2189560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Nunit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/>
              <a:t>LARAVEL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558477" name="Title 18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Inhalt</a:t>
            </a:r>
            <a:endParaRPr/>
          </a:p>
        </p:txBody>
      </p:sp>
      <p:sp>
        <p:nvSpPr>
          <p:cNvPr id="2022981892" name="Content Placeholder 16" hidden="0"/>
          <p:cNvSpPr>
            <a:spLocks noGrp="1"/>
          </p:cNvSpPr>
          <p:nvPr isPhoto="0" userDrawn="0">
            <p:ph sz="half" idx="2" hasCustomPrompt="0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Vorstellung</a:t>
            </a:r>
            <a:endParaRPr lang="en-US" sz="180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Thematik</a:t>
            </a:r>
            <a:endParaRPr lang="en-US" sz="180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Analyse</a:t>
            </a:r>
            <a:endParaRPr lang="en-US" sz="180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Entwurf</a:t>
            </a:r>
            <a:endParaRPr lang="en-US" sz="1800"/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22E298"/>
                </a:solidFill>
              </a:rPr>
              <a:t>Implementierung</a:t>
            </a:r>
            <a:endParaRPr lang="en-US" sz="1800"/>
          </a:p>
          <a:p>
            <a:pPr>
              <a:lnSpc>
                <a:spcPct val="150000"/>
              </a:lnSpc>
              <a:defRPr/>
            </a:pPr>
            <a:r>
              <a:rPr lang="en-US" sz="1800"/>
              <a:t>Fazit</a:t>
            </a:r>
            <a:r>
              <a:rPr lang="en-US" sz="1800"/>
              <a:t> und </a:t>
            </a:r>
            <a:r>
              <a:rPr lang="en-US" sz="1800"/>
              <a:t>Ausblick</a:t>
            </a:r>
            <a:endParaRPr lang="en-US" sz="1800"/>
          </a:p>
        </p:txBody>
      </p:sp>
      <p:sp>
        <p:nvSpPr>
          <p:cNvPr id="1199490996" name="Fußzeilenplatzhalter 1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7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Anforderungen</a:t>
            </a:r>
            <a:endParaRPr/>
          </a:p>
        </p:txBody>
      </p:sp>
      <p:sp>
        <p:nvSpPr>
          <p:cNvPr id="12" name="Content Placeholder 11" hidden="0"/>
          <p:cNvSpPr>
            <a:spLocks noGrp="1"/>
          </p:cNvSpPr>
          <p:nvPr isPhoto="0" userDrawn="0">
            <p:ph sz="half" idx="2" hasCustomPrompt="0"/>
          </p:nvPr>
        </p:nvSpPr>
        <p:spPr bwMode="auto"/>
        <p:txBody>
          <a:bodyPr vertOverflow="overflow" horzOverflow="clip" vert="horz" wrap="square" lIns="0" tIns="45720" rIns="0" bIns="45720" numCol="1" spcCol="0" rtlCol="0" fromWordArt="0" anchor="t" anchorCtr="0" forceAA="0" upright="0" compatLnSpc="0">
            <a:normAutofit fontScale="25000" lnSpcReduction="15000"/>
          </a:bodyPr>
          <a:lstStyle/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de-DE" sz="7200"/>
              <a:t>Webhoster-Unabhängig</a:t>
            </a:r>
            <a:endParaRPr sz="7200"/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de-DE" sz="7200"/>
              <a:t>Backups</a:t>
            </a:r>
            <a:endParaRPr sz="7200"/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de-DE" sz="7200"/>
              <a:t>Sicherheit</a:t>
            </a:r>
            <a:endParaRPr sz="7200"/>
          </a:p>
          <a:p>
            <a:pPr marL="214312" indent="-214312">
              <a:lnSpc>
                <a:spcPct val="150000"/>
              </a:lnSpc>
              <a:buFont typeface="Arial"/>
              <a:buChar char="•"/>
              <a:defRPr/>
            </a:pPr>
            <a:r>
              <a:rPr lang="de-DE" sz="7200"/>
              <a:t>Dashboard</a:t>
            </a:r>
            <a:endParaRPr sz="7200"/>
          </a:p>
          <a:p>
            <a:pPr marL="214312" indent="-214312">
              <a:lnSpc>
                <a:spcPct val="150000"/>
              </a:lnSpc>
              <a:buFont typeface="Arial"/>
              <a:buChar char="•"/>
              <a:defRPr/>
            </a:pPr>
            <a:r>
              <a:rPr lang="de-DE" sz="7200"/>
              <a:t>Monitoring</a:t>
            </a:r>
            <a:endParaRPr lang="de-DE" sz="7200"/>
          </a:p>
          <a:p>
            <a:pPr marL="214312" indent="-214312">
              <a:lnSpc>
                <a:spcPct val="150000"/>
              </a:lnSpc>
              <a:buFont typeface="Arial"/>
              <a:buChar char="•"/>
              <a:defRPr/>
            </a:pPr>
            <a:r>
              <a:rPr lang="de-DE" sz="7200"/>
              <a:t>E-Mail Benachrichtigung</a:t>
            </a:r>
            <a:endParaRPr lang="de-DE" sz="7200"/>
          </a:p>
          <a:p>
            <a:pPr marL="214312" indent="-214312">
              <a:lnSpc>
                <a:spcPct val="150000"/>
              </a:lnSpc>
              <a:buFont typeface="Arial"/>
              <a:buChar char="•"/>
              <a:defRPr/>
            </a:pPr>
            <a:endParaRPr lang="de-DE" sz="7200"/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endParaRPr sz="7200"/>
          </a:p>
        </p:txBody>
      </p:sp>
      <p:sp>
        <p:nvSpPr>
          <p:cNvPr id="61500539" name="Picture Placeholder 8" hidden="0"/>
          <p:cNvSpPr>
            <a:spLocks noGrp="1"/>
          </p:cNvSpPr>
          <p:nvPr isPhoto="0" userDrawn="0">
            <p:ph type="pic" sz="quarter" idx="13" hasCustomPrompt="0"/>
          </p:nvPr>
        </p:nvSpPr>
        <p:spPr bwMode="auto">
          <a:xfrm>
            <a:off x="4443411" y="633875"/>
            <a:ext cx="4224337" cy="5591174"/>
          </a:xfrm>
          <a:prstGeom prst="rect">
            <a:avLst/>
          </a:prstGeom>
          <a:solidFill>
            <a:srgbClr val="22E298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Fußzeilenplatzhalter 1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3" name="Foliennummernplatzhalter 2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/>
            </a:fld>
            <a:endParaRPr lang="en-US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4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0474239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082901" y="1564402"/>
            <a:ext cx="4283857" cy="966976"/>
          </a:xfrm>
        </p:spPr>
        <p:txBody>
          <a:bodyPr/>
          <a:lstStyle/>
          <a:p>
            <a:pPr>
              <a:defRPr/>
            </a:pPr>
            <a:r>
              <a:rPr lang="en-US"/>
              <a:t>KOMPONENTE 1 - CLIENT</a:t>
            </a:r>
            <a:endParaRPr/>
          </a:p>
        </p:txBody>
      </p:sp>
      <p:sp>
        <p:nvSpPr>
          <p:cNvPr id="820960315" name="Content Placeholder 3" hidden="0"/>
          <p:cNvSpPr>
            <a:spLocks noGrp="1"/>
          </p:cNvSpPr>
          <p:nvPr isPhoto="0" userDrawn="0">
            <p:ph sz="half" idx="14" hasCustomPrompt="0"/>
          </p:nvPr>
        </p:nvSpPr>
        <p:spPr bwMode="auto">
          <a:xfrm>
            <a:off x="453875" y="630936"/>
            <a:ext cx="3441846" cy="5586982"/>
          </a:xfrm>
          <a:prstGeom prst="rect">
            <a:avLst/>
          </a:prstGeo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200">
                <a:solidFill>
                  <a:schemeClr val="tx1"/>
                </a:solidFill>
              </a:defRPr>
            </a:lvl1pPr>
            <a:lvl2pPr marL="288036" indent="-137160">
              <a:buClr>
                <a:schemeClr val="tx1"/>
              </a:buClr>
              <a:buFont typeface="Arial"/>
              <a:buChar char="•"/>
              <a:defRPr sz="1050">
                <a:solidFill>
                  <a:schemeClr val="tx1"/>
                </a:solidFill>
              </a:defRPr>
            </a:lvl2pPr>
            <a:lvl3pPr marL="42519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3pPr>
            <a:lvl4pPr marL="56235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4pPr>
            <a:lvl5pPr marL="69951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5pPr>
          </a:lstStyle>
          <a:p>
            <a:pPr>
              <a:defRPr/>
            </a:pPr>
            <a:r>
              <a:rPr/>
              <a:t>&gt;&gt;LOGO MIT EINEM C Transparent&lt;&lt;</a:t>
            </a:r>
            <a:endParaRPr/>
          </a:p>
        </p:txBody>
      </p:sp>
      <p:sp>
        <p:nvSpPr>
          <p:cNvPr id="540188395" name="Content Placeholder 2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4082901" y="2571750"/>
            <a:ext cx="4283857" cy="2722626"/>
          </a:xfrm>
        </p:spPr>
        <p:txBody>
          <a:bodyPr/>
          <a:lstStyle/>
          <a:p>
            <a:pPr marL="214312" indent="-214312">
              <a:buFont typeface="Arial"/>
              <a:buChar char="•"/>
              <a:defRPr/>
            </a:pPr>
            <a:r>
              <a:rPr lang="en-US" sz="1800"/>
              <a:t>Rein in PHP</a:t>
            </a:r>
            <a:endParaRPr lang="en-US" sz="1800"/>
          </a:p>
          <a:p>
            <a:pPr marL="214312" indent="-214312">
              <a:buFont typeface="Arial"/>
              <a:buChar char="•"/>
              <a:defRPr/>
            </a:pPr>
            <a:r>
              <a:rPr lang="en-US" sz="1800"/>
              <a:t>Micro-Service</a:t>
            </a:r>
            <a:endParaRPr lang="en-US" sz="1800"/>
          </a:p>
          <a:p>
            <a:pPr marL="214312" indent="-214312">
              <a:buFont typeface="Arial"/>
              <a:buChar char="•"/>
              <a:defRPr/>
            </a:pPr>
            <a:r>
              <a:rPr lang="en-US" sz="1800"/>
              <a:t>CRUD API</a:t>
            </a:r>
            <a:endParaRPr lang="en-US" sz="1800"/>
          </a:p>
          <a:p>
            <a:pPr marL="214312" indent="-214312">
              <a:buFont typeface="Arial"/>
              <a:buChar char="•"/>
              <a:defRPr/>
            </a:pPr>
            <a:r>
              <a:rPr lang="en-US" sz="1800"/>
              <a:t>Validierung des Tokens</a:t>
            </a:r>
            <a:endParaRPr lang="en-US" sz="1800"/>
          </a:p>
          <a:p>
            <a:pPr marL="214312" indent="-214312">
              <a:buFont typeface="Arial"/>
              <a:buChar char="•"/>
              <a:defRPr/>
            </a:pPr>
            <a:r>
              <a:rPr lang="en-US" sz="1800"/>
              <a:t>Ausführende Instanz</a:t>
            </a:r>
            <a:endParaRPr lang="en-US" sz="1800"/>
          </a:p>
          <a:p>
            <a:pPr marL="214312" indent="-214312">
              <a:buFont typeface="Arial"/>
              <a:buChar char="•"/>
              <a:defRPr/>
            </a:pPr>
            <a:endParaRPr lang="en-US" sz="1800"/>
          </a:p>
        </p:txBody>
      </p:sp>
      <p:sp>
        <p:nvSpPr>
          <p:cNvPr id="1095410313" name="Fußzeilenplatzhalter 3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785004653" name="Foliennummernplatzhalter 4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/>
        <p:txBody>
          <a:bodyPr/>
          <a:lstStyle/>
          <a:p>
            <a:pPr>
              <a:defRPr/>
            </a:pPr>
            <a:fld id="{BD519AF1-E8A8-5459-C6DF-4F7F41137C38}" type="slidenum">
              <a:rPr lang="en-US"/>
              <a:t/>
            </a:fld>
            <a:endParaRPr lang="en-US"/>
          </a:p>
        </p:txBody>
      </p:sp>
      <p:sp>
        <p:nvSpPr>
          <p:cNvPr id="1937527331" name="Datumsplatzhalter 5" hidden="0"/>
          <p:cNvSpPr>
            <a:spLocks noGrp="1"/>
          </p:cNvSpPr>
          <p:nvPr isPhoto="0" userDrawn="0">
            <p:ph type="dt" sz="half" idx="15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22E298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7248397" name="Fußzeilenplatzhalter 2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307201253" name="Foliennummernplatzhalter 3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/>
        <p:txBody>
          <a:bodyPr/>
          <a:lstStyle/>
          <a:p>
            <a:pPr>
              <a:defRPr/>
            </a:pPr>
            <a:fld id="{16AB4C3C-5FBA-C08E-CA1A-5D33143BAEC7}" type="slidenum">
              <a:rPr lang="en-US"/>
              <a:t/>
            </a:fld>
            <a:endParaRPr lang="en-US"/>
          </a:p>
        </p:txBody>
      </p:sp>
      <p:sp>
        <p:nvSpPr>
          <p:cNvPr id="870046337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167077522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0" flipH="0" flipV="0">
            <a:off x="1410960" y="834352"/>
            <a:ext cx="6322078" cy="51892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450294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082901" y="1564402"/>
            <a:ext cx="4283857" cy="966976"/>
          </a:xfrm>
        </p:spPr>
        <p:txBody>
          <a:bodyPr/>
          <a:lstStyle/>
          <a:p>
            <a:pPr>
              <a:defRPr/>
            </a:pPr>
            <a:r>
              <a:rPr lang="en-US"/>
              <a:t>KOMPONENTE 2 - BACKEND</a:t>
            </a:r>
            <a:endParaRPr/>
          </a:p>
        </p:txBody>
      </p:sp>
      <p:sp>
        <p:nvSpPr>
          <p:cNvPr id="1485904358" name="Content Placeholder 3" hidden="0"/>
          <p:cNvSpPr>
            <a:spLocks noGrp="1"/>
          </p:cNvSpPr>
          <p:nvPr isPhoto="0" userDrawn="0">
            <p:ph sz="half" idx="14" hasCustomPrompt="0"/>
          </p:nvPr>
        </p:nvSpPr>
        <p:spPr bwMode="auto">
          <a:xfrm>
            <a:off x="453875" y="630936"/>
            <a:ext cx="3441846" cy="5586982"/>
          </a:xfrm>
          <a:prstGeom prst="rect">
            <a:avLst/>
          </a:prstGeo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200">
                <a:solidFill>
                  <a:schemeClr val="tx1"/>
                </a:solidFill>
              </a:defRPr>
            </a:lvl1pPr>
            <a:lvl2pPr marL="288036" indent="-137160">
              <a:buClr>
                <a:schemeClr val="tx1"/>
              </a:buClr>
              <a:buFont typeface="Arial"/>
              <a:buChar char="•"/>
              <a:defRPr sz="1050">
                <a:solidFill>
                  <a:schemeClr val="tx1"/>
                </a:solidFill>
              </a:defRPr>
            </a:lvl2pPr>
            <a:lvl3pPr marL="42519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3pPr>
            <a:lvl4pPr marL="56235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4pPr>
            <a:lvl5pPr marL="69951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5pPr>
          </a:lstStyle>
          <a:p>
            <a:pPr>
              <a:defRPr/>
            </a:pPr>
            <a:r>
              <a:rPr/>
              <a:t>&gt;&gt;Logo mit dem anderen C Transparent&lt;&lt;</a:t>
            </a:r>
            <a:endParaRPr/>
          </a:p>
        </p:txBody>
      </p:sp>
      <p:sp>
        <p:nvSpPr>
          <p:cNvPr id="1582101127" name="Content Placeholder 2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4082901" y="2571750"/>
            <a:ext cx="4283857" cy="2722626"/>
          </a:xfrm>
        </p:spPr>
        <p:txBody>
          <a:bodyPr/>
          <a:lstStyle/>
          <a:p>
            <a:pPr marL="214312" indent="-214312">
              <a:buFont typeface="Arial"/>
              <a:buChar char="•"/>
              <a:defRPr/>
            </a:pPr>
            <a:r>
              <a:rPr lang="en-US" sz="1800"/>
              <a:t>Larevel</a:t>
            </a:r>
            <a:endParaRPr lang="en-US" sz="1800"/>
          </a:p>
          <a:p>
            <a:pPr marL="214312" indent="-214312">
              <a:buFont typeface="Arial"/>
              <a:buChar char="•"/>
              <a:defRPr/>
            </a:pPr>
            <a:r>
              <a:rPr lang="en-US" sz="1800"/>
              <a:t>VueJs</a:t>
            </a:r>
            <a:endParaRPr lang="en-US" sz="1800"/>
          </a:p>
          <a:p>
            <a:pPr marL="214312" indent="-214312">
              <a:buFont typeface="Arial"/>
              <a:buChar char="•"/>
              <a:defRPr/>
            </a:pPr>
            <a:r>
              <a:rPr lang="en-US" sz="1800"/>
              <a:t>Tailwind</a:t>
            </a:r>
            <a:endParaRPr lang="en-US" sz="1800"/>
          </a:p>
          <a:p>
            <a:pPr marL="214312" indent="-214312">
              <a:buFont typeface="Arial"/>
              <a:buChar char="•"/>
              <a:defRPr/>
            </a:pPr>
            <a:r>
              <a:rPr lang="en-US" sz="1800"/>
              <a:t>Micro-Service</a:t>
            </a:r>
            <a:endParaRPr lang="en-US" sz="1800"/>
          </a:p>
          <a:p>
            <a:pPr marL="214312" indent="-214312">
              <a:buFont typeface="Arial"/>
              <a:buChar char="•"/>
              <a:defRPr/>
            </a:pPr>
            <a:r>
              <a:rPr lang="en-US" sz="1800"/>
              <a:t>Kontrollinstanz</a:t>
            </a:r>
            <a:endParaRPr lang="en-US" sz="1800"/>
          </a:p>
          <a:p>
            <a:pPr marL="214312" indent="-214312">
              <a:buFont typeface="Arial"/>
              <a:buChar char="•"/>
              <a:defRPr/>
            </a:pPr>
            <a:endParaRPr lang="en-US" sz="1800"/>
          </a:p>
        </p:txBody>
      </p:sp>
      <p:sp>
        <p:nvSpPr>
          <p:cNvPr id="1235384058" name="Fußzeilenplatzhalter 3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336462189" name="Foliennummernplatzhalter 4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/>
        <p:txBody>
          <a:bodyPr/>
          <a:lstStyle/>
          <a:p>
            <a:pPr>
              <a:defRPr/>
            </a:pPr>
            <a:fld id="{6D74A9E8-E5CA-5909-F78E-14E0276A8564}" type="slidenum">
              <a:rPr lang="en-US"/>
              <a:t/>
            </a:fld>
            <a:endParaRPr lang="en-US"/>
          </a:p>
        </p:txBody>
      </p:sp>
      <p:sp>
        <p:nvSpPr>
          <p:cNvPr id="1482356520" name="Datumsplatzhalter 5" hidden="0"/>
          <p:cNvSpPr>
            <a:spLocks noGrp="1"/>
          </p:cNvSpPr>
          <p:nvPr isPhoto="0" userDrawn="0">
            <p:ph type="dt" sz="half" idx="15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Inhalt</a:t>
            </a:r>
            <a:endParaRPr/>
          </a:p>
        </p:txBody>
      </p:sp>
      <p:sp>
        <p:nvSpPr>
          <p:cNvPr id="17" name="Content Placeholder 16" hidden="0"/>
          <p:cNvSpPr>
            <a:spLocks noGrp="1"/>
          </p:cNvSpPr>
          <p:nvPr isPhoto="0" userDrawn="0">
            <p:ph sz="half" idx="2" hasCustomPrompt="0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22E298"/>
                </a:solidFill>
              </a:rPr>
              <a:t>Vorstellung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US" sz="1800"/>
              <a:t>Thematik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US" sz="1800"/>
              <a:t>Analyse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US" sz="1800"/>
              <a:t>Entwurf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US" sz="1800"/>
              <a:t>Implementierung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US" sz="1800"/>
              <a:t>Fazit und Ausblick</a:t>
            </a:r>
            <a:endParaRPr/>
          </a:p>
        </p:txBody>
      </p:sp>
      <p:sp>
        <p:nvSpPr>
          <p:cNvPr id="2" name="Fußzeilenplatzhalter 1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723243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22960" y="5041759"/>
            <a:ext cx="7585233" cy="743681"/>
          </a:xfrm>
        </p:spPr>
        <p:txBody>
          <a:bodyPr/>
          <a:lstStyle/>
          <a:p>
            <a:pPr>
              <a:defRPr/>
            </a:pPr>
            <a:r>
              <a:rPr lang="en-US"/>
              <a:t>Dashboard – Übersicht aller Webseiten</a:t>
            </a:r>
            <a:endParaRPr/>
          </a:p>
        </p:txBody>
      </p:sp>
      <p:sp>
        <p:nvSpPr>
          <p:cNvPr id="1116664091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476249" y="630936"/>
            <a:ext cx="8191497" cy="3294018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endParaRPr/>
          </a:p>
        </p:txBody>
      </p:sp>
      <p:sp>
        <p:nvSpPr>
          <p:cNvPr id="2140625741" name="Fußzeilenplatzhalter 2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2059497279" name="Foliennummernplatzhalter 3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/>
        <p:txBody>
          <a:bodyPr/>
          <a:lstStyle/>
          <a:p>
            <a:pPr>
              <a:defRPr/>
            </a:pPr>
            <a:fld id="{EECECDB4-382F-0249-9424-A62FC7C08945}" type="slidenum">
              <a:rPr lang="en-US"/>
              <a:t/>
            </a:fld>
            <a:endParaRPr lang="en-US"/>
          </a:p>
        </p:txBody>
      </p:sp>
      <p:pic>
        <p:nvPicPr>
          <p:cNvPr id="15578403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476249" y="630936"/>
            <a:ext cx="8191497" cy="4074217"/>
          </a:xfrm>
          <a:prstGeom prst="rect">
            <a:avLst/>
          </a:prstGeom>
        </p:spPr>
      </p:pic>
      <p:sp>
        <p:nvSpPr>
          <p:cNvPr id="1709841536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1087503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22960" y="5041759"/>
            <a:ext cx="7585233" cy="743681"/>
          </a:xfrm>
        </p:spPr>
        <p:txBody>
          <a:bodyPr/>
          <a:lstStyle/>
          <a:p>
            <a:pPr>
              <a:defRPr/>
            </a:pPr>
            <a:r>
              <a:rPr lang="en-US"/>
              <a:t>Dashboard – Eingabemaske</a:t>
            </a:r>
            <a:endParaRPr/>
          </a:p>
        </p:txBody>
      </p:sp>
      <p:sp>
        <p:nvSpPr>
          <p:cNvPr id="2056220864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476249" y="630936"/>
            <a:ext cx="8191497" cy="3294018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endParaRPr/>
          </a:p>
        </p:txBody>
      </p:sp>
      <p:sp>
        <p:nvSpPr>
          <p:cNvPr id="278285475" name="Fußzeilenplatzhalter 2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81927007" name="Foliennummernplatzhalter 3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/>
        <p:txBody>
          <a:bodyPr/>
          <a:lstStyle/>
          <a:p>
            <a:pPr>
              <a:defRPr/>
            </a:pPr>
            <a:fld id="{608DF1B8-EC3C-C0B2-2A9E-F3D98747A0C1}" type="slidenum">
              <a:rPr lang="en-US"/>
              <a:t/>
            </a:fld>
            <a:endParaRPr lang="en-US"/>
          </a:p>
        </p:txBody>
      </p:sp>
      <p:sp>
        <p:nvSpPr>
          <p:cNvPr id="1516194971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139048383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476249" y="630936"/>
            <a:ext cx="8191497" cy="41003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2698438" name="Title 18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Inhalt</a:t>
            </a:r>
            <a:endParaRPr/>
          </a:p>
        </p:txBody>
      </p:sp>
      <p:sp>
        <p:nvSpPr>
          <p:cNvPr id="959296412" name="Content Placeholder 16" hidden="0"/>
          <p:cNvSpPr>
            <a:spLocks noGrp="1"/>
          </p:cNvSpPr>
          <p:nvPr isPhoto="0" userDrawn="0">
            <p:ph sz="half" idx="2" hasCustomPrompt="0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Vorstellung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Thematik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Analyse</a:t>
            </a:r>
            <a:endParaRPr lang="en-US" sz="180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Entwurf</a:t>
            </a:r>
            <a:endParaRPr sz="180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Implementierung</a:t>
            </a:r>
            <a:endParaRPr lang="en-US" sz="180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22E298"/>
                </a:solidFill>
              </a:rPr>
              <a:t>Fazit und Ausblick</a:t>
            </a:r>
            <a:endParaRPr sz="1800">
              <a:solidFill>
                <a:srgbClr val="22E298"/>
              </a:solidFill>
            </a:endParaRPr>
          </a:p>
        </p:txBody>
      </p:sp>
      <p:sp>
        <p:nvSpPr>
          <p:cNvPr id="847358779" name="Fußzeilenplatzhalter 1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7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Soll / Ist Vergleich</a:t>
            </a:r>
            <a:endParaRPr/>
          </a:p>
        </p:txBody>
      </p:sp>
      <p:sp>
        <p:nvSpPr>
          <p:cNvPr id="12" name="Content Placeholder 11" hidden="0"/>
          <p:cNvSpPr>
            <a:spLocks noGrp="1"/>
          </p:cNvSpPr>
          <p:nvPr isPhoto="0" userDrawn="0">
            <p:ph sz="half" idx="2" hasCustomPrompt="0"/>
          </p:nvPr>
        </p:nvSpPr>
        <p:spPr bwMode="auto"/>
        <p:txBody>
          <a:bodyPr/>
          <a:lstStyle/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en-US" sz="1800"/>
              <a:t>Projektziel erreicht</a:t>
            </a:r>
            <a:endParaRPr lang="en-US" sz="1800"/>
          </a:p>
          <a:p>
            <a:pPr marL="214312" indent="-214312">
              <a:lnSpc>
                <a:spcPct val="150000"/>
              </a:lnSpc>
              <a:buFont typeface="Arial"/>
              <a:buChar char="•"/>
              <a:defRPr/>
            </a:pPr>
            <a:r>
              <a:rPr lang="en-US" sz="1800"/>
              <a:t>Zeitplan eingehalten</a:t>
            </a:r>
            <a:endParaRPr lang="en-US" sz="1800"/>
          </a:p>
          <a:p>
            <a:pPr marL="214312" indent="-214312">
              <a:lnSpc>
                <a:spcPct val="150000"/>
              </a:lnSpc>
              <a:buFont typeface="Arial"/>
              <a:buChar char="•"/>
              <a:defRPr/>
            </a:pPr>
            <a:r>
              <a:rPr lang="en-US" sz="1800"/>
              <a:t>Weitere Anforderungen</a:t>
            </a:r>
            <a:endParaRPr lang="en-US" sz="1800"/>
          </a:p>
        </p:txBody>
      </p:sp>
      <p:sp>
        <p:nvSpPr>
          <p:cNvPr id="61500539" name="Picture Placeholder 8" hidden="0"/>
          <p:cNvSpPr>
            <a:spLocks noGrp="1"/>
          </p:cNvSpPr>
          <p:nvPr isPhoto="0" userDrawn="0">
            <p:ph type="pic" sz="quarter" idx="13" hasCustomPrompt="0"/>
          </p:nvPr>
        </p:nvSpPr>
        <p:spPr bwMode="auto">
          <a:xfrm>
            <a:off x="4443411" y="633875"/>
            <a:ext cx="4224337" cy="5591174"/>
          </a:xfrm>
          <a:prstGeom prst="rect">
            <a:avLst/>
          </a:prstGeom>
          <a:solidFill>
            <a:srgbClr val="22E298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Fußzeilenplatzhalter 1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3" name="Foliennummernplatzhalter 2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/>
            </a:fld>
            <a:endParaRPr lang="en-US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4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7007596" name="Title 3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tabLst>
                <a:tab pos="2481262" algn="l"/>
              </a:tabLst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/>
          </a:p>
        </p:txBody>
      </p:sp>
      <p:sp>
        <p:nvSpPr>
          <p:cNvPr id="1235561041" name="Content Placeholder 4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 flipH="0" flipV="0">
            <a:off x="5469617" y="831286"/>
            <a:ext cx="3047999" cy="519542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sz="2000" spc="149"/>
              <a:t>Dashboard ausbauen</a:t>
            </a:r>
            <a:endParaRPr sz="2000" spc="149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000" b="0" i="0" u="none" strike="noStrike" cap="none" spc="149">
                <a:solidFill>
                  <a:schemeClr val="tx1"/>
                </a:solidFill>
                <a:latin typeface="Nunito"/>
                <a:ea typeface="+mn-ea"/>
                <a:cs typeface="+mn-cs"/>
              </a:rPr>
              <a:t>Wunsch-Features implementieren</a:t>
            </a:r>
            <a:endParaRPr sz="2000" b="0" i="0" u="none" strike="noStrike" cap="none" spc="149">
              <a:solidFill>
                <a:schemeClr val="tx1"/>
              </a:solidFill>
              <a:latin typeface="Nunito"/>
              <a:ea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000" b="0" i="0" u="none" strike="noStrike" cap="none" spc="149">
                <a:solidFill>
                  <a:schemeClr val="tx1"/>
                </a:solidFill>
                <a:latin typeface="Nunito"/>
                <a:ea typeface="Arial"/>
                <a:cs typeface="Arial"/>
              </a:rPr>
              <a:t>Frontend</a:t>
            </a:r>
            <a:r>
              <a:rPr lang="en-US" sz="2000" b="0" i="0" u="none" strike="noStrike" cap="none" spc="149">
                <a:solidFill>
                  <a:schemeClr val="tx1"/>
                </a:solidFill>
                <a:latin typeface="Nunito"/>
                <a:ea typeface="Nunito"/>
                <a:cs typeface="Nunito"/>
              </a:rPr>
              <a:t> refaktorieren</a:t>
            </a:r>
            <a:endParaRPr sz="2000" b="0" i="0" u="none" strike="noStrike" cap="none" spc="149">
              <a:solidFill>
                <a:schemeClr val="tx1"/>
              </a:solidFill>
              <a:latin typeface="Nunito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EDEFF7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Quellen</a:t>
            </a:r>
            <a:endParaRPr/>
          </a:p>
        </p:txBody>
      </p:sp>
      <p:sp>
        <p:nvSpPr>
          <p:cNvPr id="17" name="Content Placeholder 16" hidden="0"/>
          <p:cNvSpPr>
            <a:spLocks noGrp="1"/>
          </p:cNvSpPr>
          <p:nvPr isPhoto="0" userDrawn="0">
            <p:ph sz="half" idx="2" hasCustomPrompt="0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en-US"/>
              <a:t>Your theme can be anything you want. Here are some examples to start:</a:t>
            </a:r>
            <a:endParaRPr/>
          </a:p>
          <a:p>
            <a:pPr>
              <a:defRPr/>
            </a:pPr>
            <a:r>
              <a:rPr lang="en-US"/>
              <a:t>Explain why [subject] is your favorite movie.</a:t>
            </a:r>
            <a:endParaRPr/>
          </a:p>
          <a:p>
            <a:pPr>
              <a:defRPr/>
            </a:pPr>
            <a:r>
              <a:rPr lang="en-US"/>
              <a:t>Teach about a famous person in history.</a:t>
            </a:r>
            <a:endParaRPr/>
          </a:p>
          <a:p>
            <a:pPr>
              <a:defRPr/>
            </a:pPr>
            <a:r>
              <a:rPr lang="en-US"/>
              <a:t>Introduce the group to your hidden talent.</a:t>
            </a:r>
            <a:endParaRPr/>
          </a:p>
          <a:p>
            <a:pPr>
              <a:defRPr/>
            </a:pPr>
            <a:endParaRPr lang="en-US"/>
          </a:p>
        </p:txBody>
      </p:sp>
      <p:sp>
        <p:nvSpPr>
          <p:cNvPr id="2" name="Fußzeilenplatzhalter 1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4150017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22960" y="4669918"/>
            <a:ext cx="7585233" cy="743681"/>
          </a:xfrm>
        </p:spPr>
        <p:txBody>
          <a:bodyPr vertOverflow="overflow" horzOverflow="clip" vert="horz" wrap="square" lIns="91440" tIns="0" rIns="91440" bIns="0" numCol="1" spcCol="0" rtlCol="0" fromWordArt="0" anchor="ctr" anchorCtr="0" forceAA="0" upright="0" compatLnSpc="0">
            <a:noAutofit/>
          </a:bodyPr>
          <a:lstStyle/>
          <a:p>
            <a:pPr>
              <a:defRPr/>
            </a:pPr>
            <a:r>
              <a:rPr lang="en-US"/>
              <a:t>Vielen Dank</a:t>
            </a:r>
            <a:endParaRPr/>
          </a:p>
        </p:txBody>
      </p:sp>
      <p:sp>
        <p:nvSpPr>
          <p:cNvPr id="1117504140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476249" y="630936"/>
            <a:ext cx="8191497" cy="3294018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endParaRPr/>
          </a:p>
        </p:txBody>
      </p:sp>
      <p:sp>
        <p:nvSpPr>
          <p:cNvPr id="1705287007" name="Fußzeilenplatzhalter 2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292441207" name="Foliennummernplatzhalter 3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/>
        <p:txBody>
          <a:bodyPr/>
          <a:lstStyle/>
          <a:p>
            <a:pPr>
              <a:defRPr/>
            </a:pPr>
            <a:fld id="{8927B193-835A-47A2-B771-E0159016680C}" type="slidenum">
              <a:rPr lang="en-US"/>
              <a:t/>
            </a:fld>
            <a:endParaRPr lang="en-US"/>
          </a:p>
        </p:txBody>
      </p:sp>
      <p:sp>
        <p:nvSpPr>
          <p:cNvPr id="1918735802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2122863626" name="Grafik 9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827442" y="4506242"/>
            <a:ext cx="1071033" cy="10710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Bildplatzhalter 8" hidden="0"/>
          <p:cNvPicPr>
            <a:picLocks noChangeAspect="1" noGrp="1"/>
          </p:cNvPicPr>
          <p:nvPr isPhoto="0" userDrawn="0">
            <p:ph type="pic" sz="quarter" idx="13" hasCustomPrompt="0"/>
          </p:nvPr>
        </p:nvPicPr>
        <p:blipFill>
          <a:blip r:embed="rId2"/>
          <a:srcRect l="28787" t="0" r="28787" b="0"/>
          <a:stretch/>
        </p:blipFill>
        <p:spPr bwMode="auto">
          <a:prstGeom prst="rect">
            <a:avLst/>
          </a:prstGeom>
        </p:spPr>
      </p:pic>
      <p:sp>
        <p:nvSpPr>
          <p:cNvPr id="3" name="Titel 2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Wrkbeat</a:t>
            </a:r>
            <a:endParaRPr/>
          </a:p>
        </p:txBody>
      </p:sp>
      <p:sp>
        <p:nvSpPr>
          <p:cNvPr id="4" name="Inhaltsplatzhalter 3" hidden="0"/>
          <p:cNvSpPr>
            <a:spLocks noGrp="1"/>
          </p:cNvSpPr>
          <p:nvPr isPhoto="0" userDrawn="0">
            <p:ph sz="half" idx="2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de-DE" sz="1800"/>
              <a:t>Agentur </a:t>
            </a:r>
            <a:endParaRPr/>
          </a:p>
          <a:p>
            <a:pPr>
              <a:defRPr/>
            </a:pPr>
            <a:r>
              <a:rPr lang="de-DE" sz="1800"/>
              <a:t>Field Service Management</a:t>
            </a:r>
            <a:endParaRPr/>
          </a:p>
          <a:p>
            <a:pPr>
              <a:defRPr/>
            </a:pPr>
            <a:r>
              <a:rPr lang="de-DE" sz="1800"/>
              <a:t>Kran- und Schwerlastbranche</a:t>
            </a:r>
            <a:endParaRPr/>
          </a:p>
          <a:p>
            <a:pPr>
              <a:defRPr/>
            </a:pPr>
            <a:endParaRPr lang="de-DE" sz="1800"/>
          </a:p>
        </p:txBody>
      </p:sp>
      <p:sp>
        <p:nvSpPr>
          <p:cNvPr id="5" name="Datumsplatzhalter 4" hidden="0"/>
          <p:cNvSpPr>
            <a:spLocks noGrp="1"/>
          </p:cNvSpPr>
          <p:nvPr isPhoto="0" userDrawn="0">
            <p:ph type="dt" sz="half" idx="14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/>
            </a:fld>
            <a:endParaRPr lang="en-US"/>
          </a:p>
        </p:txBody>
      </p:sp>
      <p:pic>
        <p:nvPicPr>
          <p:cNvPr id="10" name="Grafik 9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846429" y="3987800"/>
            <a:ext cx="1071034" cy="10710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Inhalt</a:t>
            </a:r>
            <a:endParaRPr/>
          </a:p>
        </p:txBody>
      </p:sp>
      <p:sp>
        <p:nvSpPr>
          <p:cNvPr id="17" name="Content Placeholder 16" hidden="0"/>
          <p:cNvSpPr>
            <a:spLocks noGrp="1"/>
          </p:cNvSpPr>
          <p:nvPr isPhoto="0" userDrawn="0">
            <p:ph sz="half" idx="2" hasCustomPrompt="0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Vorstellung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22E298"/>
                </a:solidFill>
              </a:rPr>
              <a:t>Thematik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US" sz="1800"/>
              <a:t>Analyse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US" sz="1800"/>
              <a:t>Entwurf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US" sz="1800"/>
              <a:t>Implementierung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US" sz="1800"/>
              <a:t>Fazit und Ausblick</a:t>
            </a:r>
            <a:endParaRPr/>
          </a:p>
        </p:txBody>
      </p:sp>
      <p:sp>
        <p:nvSpPr>
          <p:cNvPr id="2" name="Fußzeilenplatzhalter 1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22E298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/>
            </a:fld>
            <a:endParaRPr lang="en-US"/>
          </a:p>
        </p:txBody>
      </p:sp>
      <p:sp>
        <p:nvSpPr>
          <p:cNvPr id="15" name="Text Placeholder 22" hidden="0"/>
          <p:cNvSpPr txBox="1"/>
          <p:nvPr isPhoto="0" userDrawn="0"/>
        </p:nvSpPr>
        <p:spPr bwMode="auto">
          <a:xfrm>
            <a:off x="1484607" y="4081827"/>
            <a:ext cx="6174781" cy="583534"/>
          </a:xfrm>
          <a:prstGeom prst="rect">
            <a:avLst/>
          </a:prstGeom>
        </p:spPr>
        <p:txBody>
          <a:bodyPr anchor="ctr">
            <a:noAutofit/>
          </a:bodyPr>
          <a:lstStyle>
            <a:lvl1pPr marL="68580" indent="-68580" algn="l" defTabSz="685800">
              <a:lnSpc>
                <a:spcPct val="10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1pPr>
            <a:lvl2pPr marL="28803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42519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56235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69951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8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4500"/>
              <a:t>CONTROL CENTER</a:t>
            </a:r>
            <a:endParaRPr/>
          </a:p>
        </p:txBody>
      </p:sp>
      <p:pic>
        <p:nvPicPr>
          <p:cNvPr id="17" name="Grafik 16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3498574" y="2242772"/>
            <a:ext cx="2146845" cy="1432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3032716" name="Fußzeilenplatzhalter 2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728445948" name="Foliennummernplatzhalter 3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/>
        <p:txBody>
          <a:bodyPr/>
          <a:lstStyle/>
          <a:p>
            <a:pPr>
              <a:defRPr/>
            </a:pPr>
            <a:fld id="{B2B4E8D7-C268-AC94-A460-735CDF9A87A9}" type="slidenum">
              <a:rPr lang="en-US"/>
              <a:t/>
            </a:fld>
            <a:endParaRPr lang="en-US"/>
          </a:p>
        </p:txBody>
      </p:sp>
      <p:sp>
        <p:nvSpPr>
          <p:cNvPr id="102687658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1076115293" name="Grafik 1076115292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138237" y="1281112"/>
            <a:ext cx="6867524" cy="4295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Inhalt</a:t>
            </a:r>
            <a:endParaRPr/>
          </a:p>
        </p:txBody>
      </p:sp>
      <p:sp>
        <p:nvSpPr>
          <p:cNvPr id="17" name="Content Placeholder 16" hidden="0"/>
          <p:cNvSpPr>
            <a:spLocks noGrp="1"/>
          </p:cNvSpPr>
          <p:nvPr isPhoto="0" userDrawn="0">
            <p:ph sz="half" idx="2" hasCustomPrompt="0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Vorstellung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Thematik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22E298"/>
                </a:solidFill>
              </a:rPr>
              <a:t>Analyse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US" sz="1800"/>
              <a:t>Entwurf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US" sz="1800"/>
              <a:t>Implementierung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US" sz="1800"/>
              <a:t>Fazit und Ausblick</a:t>
            </a:r>
            <a:endParaRPr/>
          </a:p>
        </p:txBody>
      </p:sp>
      <p:sp>
        <p:nvSpPr>
          <p:cNvPr id="2" name="Fußzeilenplatzhalter 1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le 8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22960" y="1564403"/>
            <a:ext cx="7543800" cy="966977"/>
          </a:xfrm>
        </p:spPr>
        <p:txBody>
          <a:bodyPr/>
          <a:lstStyle/>
          <a:p>
            <a:pPr>
              <a:defRPr/>
            </a:pPr>
            <a:r>
              <a:rPr lang="en-US"/>
              <a:t>Ist-zustand</a:t>
            </a:r>
            <a:endParaRPr/>
          </a:p>
        </p:txBody>
      </p:sp>
      <p:sp>
        <p:nvSpPr>
          <p:cNvPr id="19" name="Text Placeholder 18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22960" y="4426480"/>
            <a:ext cx="2189560" cy="583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/>
              <a:t>Kompliziert</a:t>
            </a:r>
            <a:endParaRPr/>
          </a:p>
        </p:txBody>
      </p:sp>
      <p:sp>
        <p:nvSpPr>
          <p:cNvPr id="23" name="Text Placeholder 22" hidden="0"/>
          <p:cNvSpPr>
            <a:spLocks noGrp="1"/>
          </p:cNvSpPr>
          <p:nvPr isPhoto="0" userDrawn="0">
            <p:ph type="body" sz="half" idx="16" hasCustomPrompt="0"/>
          </p:nvPr>
        </p:nvSpPr>
        <p:spPr bwMode="auto">
          <a:xfrm>
            <a:off x="3500080" y="4426480"/>
            <a:ext cx="2189560" cy="583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/>
              <a:t>Unvollständig</a:t>
            </a:r>
            <a:endParaRPr/>
          </a:p>
        </p:txBody>
      </p:sp>
      <p:sp>
        <p:nvSpPr>
          <p:cNvPr id="24" name="Text Placeholder 23" hidden="0"/>
          <p:cNvSpPr>
            <a:spLocks noGrp="1"/>
          </p:cNvSpPr>
          <p:nvPr isPhoto="0" userDrawn="0">
            <p:ph type="body" sz="half" idx="17" hasCustomPrompt="0"/>
          </p:nvPr>
        </p:nvSpPr>
        <p:spPr bwMode="auto">
          <a:xfrm>
            <a:off x="6177200" y="4426480"/>
            <a:ext cx="2189560" cy="583534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1800"/>
              <a:t>DSGVO </a:t>
            </a:r>
            <a:r>
              <a:rPr lang="en-US" sz="1800"/>
              <a:t>nonkonform</a:t>
            </a:r>
            <a:endParaRPr lang="en-US" sz="1800"/>
          </a:p>
        </p:txBody>
      </p:sp>
      <p:sp>
        <p:nvSpPr>
          <p:cNvPr id="2" name="Fußzeilenplatzhalter 1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4" name="Foliennummernplatzhalter 3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/>
            </a:fld>
            <a:endParaRPr lang="en-US"/>
          </a:p>
        </p:txBody>
      </p:sp>
      <p:sp>
        <p:nvSpPr>
          <p:cNvPr id="6" name="Datumsplatzhalter 5" hidden="0"/>
          <p:cNvSpPr>
            <a:spLocks noGrp="1"/>
          </p:cNvSpPr>
          <p:nvPr isPhoto="0" userDrawn="0">
            <p:ph type="dt" sz="half" idx="18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25" name="Grafik 24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622112" y="2974946"/>
            <a:ext cx="1299736" cy="1299736"/>
          </a:xfrm>
          <a:prstGeom prst="rect">
            <a:avLst/>
          </a:prstGeom>
        </p:spPr>
      </p:pic>
      <p:pic>
        <p:nvPicPr>
          <p:cNvPr id="27" name="Grafik 26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349104" y="2974946"/>
            <a:ext cx="1137269" cy="1299736"/>
          </a:xfrm>
          <a:prstGeom prst="rect">
            <a:avLst/>
          </a:prstGeom>
        </p:spPr>
      </p:pic>
      <p:pic>
        <p:nvPicPr>
          <p:cNvPr id="29" name="Grafik 28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3904375" y="2974946"/>
            <a:ext cx="1299736" cy="12997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22E298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/>
            </a:fld>
            <a:endParaRPr lang="en-US"/>
          </a:p>
        </p:txBody>
      </p:sp>
      <p:sp>
        <p:nvSpPr>
          <p:cNvPr id="7" name="Title 8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22960" y="1564403"/>
            <a:ext cx="7543800" cy="966977"/>
          </a:xfrm>
        </p:spPr>
        <p:txBody>
          <a:bodyPr/>
          <a:lstStyle/>
          <a:p>
            <a:pPr>
              <a:defRPr/>
            </a:pPr>
            <a:r>
              <a:rPr lang="en-US"/>
              <a:t>Soll-zustand</a:t>
            </a:r>
            <a:endParaRPr/>
          </a:p>
        </p:txBody>
      </p:sp>
      <p:pic>
        <p:nvPicPr>
          <p:cNvPr id="11" name="Grafik 10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622112" y="2974946"/>
            <a:ext cx="1299736" cy="1299736"/>
          </a:xfrm>
          <a:prstGeom prst="rect">
            <a:avLst/>
          </a:prstGeom>
        </p:spPr>
      </p:pic>
      <p:pic>
        <p:nvPicPr>
          <p:cNvPr id="12" name="Grafik 11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222152" y="2974948"/>
            <a:ext cx="1299735" cy="1299735"/>
          </a:xfrm>
          <a:prstGeom prst="rect">
            <a:avLst/>
          </a:prstGeom>
        </p:spPr>
      </p:pic>
      <p:pic>
        <p:nvPicPr>
          <p:cNvPr id="13" name="Grafik 12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3922132" y="2974946"/>
            <a:ext cx="1299735" cy="1299735"/>
          </a:xfrm>
          <a:prstGeom prst="rect">
            <a:avLst/>
          </a:prstGeom>
        </p:spPr>
      </p:pic>
      <p:sp>
        <p:nvSpPr>
          <p:cNvPr id="14" name="Text Placeholder 18" hidden="0"/>
          <p:cNvSpPr txBox="1"/>
          <p:nvPr isPhoto="0" userDrawn="0"/>
        </p:nvSpPr>
        <p:spPr bwMode="auto">
          <a:xfrm>
            <a:off x="777239" y="4426480"/>
            <a:ext cx="2189560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Nunit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/>
              <a:t>EINFACH</a:t>
            </a:r>
            <a:endParaRPr/>
          </a:p>
        </p:txBody>
      </p:sp>
      <p:sp>
        <p:nvSpPr>
          <p:cNvPr id="15" name="Text Placeholder 22" hidden="0"/>
          <p:cNvSpPr txBox="1"/>
          <p:nvPr isPhoto="0" userDrawn="0"/>
        </p:nvSpPr>
        <p:spPr bwMode="auto">
          <a:xfrm>
            <a:off x="3477219" y="4426480"/>
            <a:ext cx="2189560" cy="58353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68580" indent="-68580" algn="l" defTabSz="685800">
              <a:lnSpc>
                <a:spcPct val="10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1pPr>
            <a:lvl2pPr marL="28803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42519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56235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69951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8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/>
              <a:t>VOLLSTÄNDIG</a:t>
            </a:r>
            <a:endParaRPr/>
          </a:p>
        </p:txBody>
      </p:sp>
      <p:sp>
        <p:nvSpPr>
          <p:cNvPr id="16" name="Text Placeholder 23" hidden="0"/>
          <p:cNvSpPr txBox="1"/>
          <p:nvPr isPhoto="0" userDrawn="0"/>
        </p:nvSpPr>
        <p:spPr bwMode="auto">
          <a:xfrm>
            <a:off x="6136600" y="4426480"/>
            <a:ext cx="2270760" cy="583534"/>
          </a:xfrm>
          <a:prstGeom prst="rect">
            <a:avLst/>
          </a:prstGeom>
        </p:spPr>
        <p:txBody>
          <a:bodyPr anchor="ctr">
            <a:noAutofit/>
          </a:bodyPr>
          <a:lstStyle>
            <a:lvl1pPr marL="68580" indent="-68580" algn="l" defTabSz="685800">
              <a:lnSpc>
                <a:spcPct val="10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1pPr>
            <a:lvl2pPr marL="28803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42519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56235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69951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8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/>
              <a:t>DSGVO KONFORM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/>
        <a:ea typeface="Arial"/>
        <a:cs typeface="Arial"/>
      </a:majorFont>
      <a:minorFont>
        <a:latin typeface="Century Gothic"/>
        <a:ea typeface="Arial"/>
        <a:cs typeface="Arial"/>
      </a:minorFont>
    </a:fontScheme>
    <a:fmtScheme name="Retrospect"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/>
        </a:gradFill>
        <a:gradFill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tf00089743_win32</Template>
  <TotalTime>0</TotalTime>
  <Words>0</Words>
  <Application>ONLYOFFICE/7.1.0.215</Application>
  <DocSecurity>0</DocSecurity>
  <PresentationFormat>Bildschirmpräsentation (4:3)</PresentationFormat>
  <Paragraphs>0</Paragraphs>
  <Slides>26</Slides>
  <Notes>26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Party</dc:title>
  <dc:subject/>
  <dc:creator>Eduard Schwarzkopf</dc:creator>
  <cp:keywords/>
  <dc:description/>
  <dc:identifier/>
  <dc:language/>
  <cp:lastModifiedBy/>
  <cp:revision>19</cp:revision>
  <dcterms:created xsi:type="dcterms:W3CDTF">2022-05-29T10:41:35Z</dcterms:created>
  <dcterms:modified xsi:type="dcterms:W3CDTF">2022-06-13T14:26:29Z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