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Alle Webhoster, einfach hochladen, fertig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Backups, sowohl auf Client als auch auf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 bedienbares 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Monitoring der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Klassisches Monitoring auch ermöglichen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ist erreicht und bereits im Einsatz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Alle Webseitenchecks laufen bereits auf dem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zum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Mehr Funktionen zu einem klassischen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Elemente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sind mehrere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Vorstellung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Thematik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Analyse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Vorstellung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Thematik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Analyse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Entwurf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FFE25B-BFFC-DEFE-8D6F-CA0F9FF2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Vorstellung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Thematik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Analyse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Entwurf</a:t>
            </a:r>
            <a:endParaRPr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Implementierung</a:t>
            </a:r>
            <a:endParaRPr sz="14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5A5498-B72A-DE4E-97B5-55590E31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505153"/>
                </a:solidFill>
              </a:rPr>
              <a:t>Vorstellung</a:t>
            </a:r>
            <a:endParaRPr lang="en-US" sz="1400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Vorstellung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rgbClr val="000000"/>
                </a:solidFill>
              </a:rPr>
              <a:t>Thematik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021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961</Words>
  <Application>Microsoft Office PowerPoint</Application>
  <DocSecurity>0</DocSecurity>
  <PresentationFormat>Bildschirmpräsentation (4:3)</PresentationFormat>
  <Paragraphs>271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39</cp:revision>
  <dcterms:created xsi:type="dcterms:W3CDTF">2022-05-29T10:41:35Z</dcterms:created>
  <dcterms:modified xsi:type="dcterms:W3CDTF">2022-06-29T03:49:55Z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