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D0D1D9"/>
    <a:srgbClr val="000000"/>
    <a:srgbClr val="444547"/>
    <a:srgbClr val="505153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Alle Webhoster, einfach hochladen, fertig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Backups, sowohl auf Client als auch auf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 bedienbares 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Monitoring der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Klassisches Monitoring auch ermöglichen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ist erreicht und bereits im Einsatz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Alle Webseitenchecks laufen bereits auf dem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zum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Mehr Funktionen zu einem klassischen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Elemente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sind mehrere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04FB2CF-1089-BFF2-F49C-33E9B72A9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C0FB002-AD98-F1FD-2F74-855BA5439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Implementierung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021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955</Words>
  <Application>Microsoft Office PowerPoint</Application>
  <DocSecurity>0</DocSecurity>
  <PresentationFormat>Bildschirmpräsentation (4:3)</PresentationFormat>
  <Paragraphs>270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36</cp:revision>
  <dcterms:created xsi:type="dcterms:W3CDTF">2022-05-29T10:41:35Z</dcterms:created>
  <dcterms:modified xsi:type="dcterms:W3CDTF">2022-06-29T03:35:45Z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