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F9F3F-DE69-4576-96E4-38F3788E261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E5D83-576F-4303-B0D8-47963BED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7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E5D83-576F-4303-B0D8-47963BED5F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80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F5D7-1BCA-89AB-65D4-F9DD5F8F8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9E14B-1BB5-B311-8B00-5B91A1B19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BAB06-D852-FAB3-2E3F-9133BA46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7C84-9BCA-42A5-916D-8BEFA4C5186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58B45-CDF3-BF3C-109C-8270C4BF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5AD11-EF50-6E9E-03D3-B8BF9976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EA76-8DA5-446D-8375-4BBB5B51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7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D48A-4EAF-1D9F-19BF-CDF8A935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23953-ED0D-46E9-18D8-83233544D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14F5D-BD8D-CE02-004D-819EE3AF1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7C84-9BCA-42A5-916D-8BEFA4C5186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4AEAA-8618-C8E4-DA9C-5AA19A4C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C9B0-E0A0-1067-1CCB-256C34AC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EA76-8DA5-446D-8375-4BBB5B51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6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07C31-D278-B466-3F79-5EDB339A8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9AD6F-3F2A-9CD4-3F36-5671E7771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B4227-BC79-9C8B-BA8E-2392E719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7C84-9BCA-42A5-916D-8BEFA4C5186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AF419-B39C-6AC2-CCD4-E200DA63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8C00C-104D-0640-B211-15C289CF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EA76-8DA5-446D-8375-4BBB5B51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1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C1CF-7BFF-A1E7-A3A4-F0E5CD46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9534-E6CA-FB97-D45D-B680D1119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64ECF-0160-B02D-D2AC-F3A3AEDC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7C84-9BCA-42A5-916D-8BEFA4C5186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F5336-ADBD-6422-20AC-308C0BB3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C672C-4E04-B6E7-BB7A-A07E63A6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EA76-8DA5-446D-8375-4BBB5B51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7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6428-5983-EAE9-A584-D24B4867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BA0B2-A1B5-CBB6-9837-D4F00F9E6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1FB6F-C38A-735D-EE9E-22813C97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7C84-9BCA-42A5-916D-8BEFA4C5186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76F19-33BA-CA12-A585-9F3E612C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5C218-893D-32DF-D2EE-3A46F856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EA76-8DA5-446D-8375-4BBB5B51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2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B92E-85F5-D9D3-ADCB-DC625EB0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074FA-8AC8-6BF7-6443-06CBA20B4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7DE92-50DB-C0BD-840B-7B13A5C79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A8708-993E-05E6-8C4A-F73DB4AE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7C84-9BCA-42A5-916D-8BEFA4C5186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C4D75-01ED-14A0-65ED-7DE19150A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269ED-5299-C20C-DA2B-CFF84287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EA76-8DA5-446D-8375-4BBB5B51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1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1CA-B33F-5933-2587-0791E060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CE855-B33E-6B4F-973D-BFB08BC05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8E033-205D-8CCF-1F2E-A6FD0EE3C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4D034-26AF-288D-731E-057E62FAB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52899-E5A8-3FD4-2468-985ACBD55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00A01-056B-6059-72B4-5BB79F18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7C84-9BCA-42A5-916D-8BEFA4C5186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BF212-61F3-6A3B-E2F2-D626864D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2663F-8B32-FDFD-6D8F-1528D413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EA76-8DA5-446D-8375-4BBB5B51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7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1A67-251C-53AB-773F-23195087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C3EF5-03B9-0A03-0158-4667BC76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7C84-9BCA-42A5-916D-8BEFA4C5186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9EAF5-BA2A-90E6-0584-CE158BC0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69FB6-652F-EEF8-5CE1-8F0D1C2E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EA76-8DA5-446D-8375-4BBB5B51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3986-9F96-BB93-6156-071F9911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7C84-9BCA-42A5-916D-8BEFA4C5186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1E0BE-2503-54B5-297D-B64C6C6E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1185E-D5BB-37D2-1E1A-B2BE9826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EA76-8DA5-446D-8375-4BBB5B51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2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2E09-8B15-3A50-33EF-DB7C6F62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84FB4-7736-7624-9349-BEE781434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9E7E5-A044-5E22-1AB5-8BBE9A552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884A8-14E7-9D60-EE18-C70BD9BC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7C84-9BCA-42A5-916D-8BEFA4C5186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F8B54-A319-081B-011B-97298C41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1B758-83BF-B923-F2B5-714B2943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EA76-8DA5-446D-8375-4BBB5B51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14B-6765-0D47-27C7-0054E9A0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A44AD-9E91-05F4-1640-40358E7C7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07FC5-EE9D-9289-9A0A-F0DD8378C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A9C19-318C-AAC4-ED2B-BF6C5D8C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7C84-9BCA-42A5-916D-8BEFA4C5186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29F61-315F-8EA2-D1ED-D4DA71E7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CD49C-EC4C-7963-DFC2-F7E03158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EA76-8DA5-446D-8375-4BBB5B51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1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E882B-ACE4-2C22-DC2C-E598E40D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58517-6F87-EB19-492B-AAA9D839F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2E780-1A41-8259-3458-425DC553F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D7C84-9BCA-42A5-916D-8BEFA4C5186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3B2DF-A595-146B-AA13-DDADB453D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3628F-F01D-F2FD-5EDD-EF9F94185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5EA76-8DA5-446D-8375-4BBB5B51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52B24-0E61-3C0A-8F8E-730A22504CE7}"/>
              </a:ext>
            </a:extLst>
          </p:cNvPr>
          <p:cNvSpPr txBox="1"/>
          <p:nvPr/>
        </p:nvSpPr>
        <p:spPr>
          <a:xfrm>
            <a:off x="8842248" y="1481328"/>
            <a:ext cx="2926080" cy="246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Internet Banking System</a:t>
            </a:r>
          </a:p>
        </p:txBody>
      </p:sp>
      <p:sp>
        <p:nvSpPr>
          <p:cNvPr id="32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Picture 4" descr="A building with columns and a sign&#10;&#10;Description automatically generated with low confidence">
            <a:extLst>
              <a:ext uri="{FF2B5EF4-FFF2-40B4-BE49-F238E27FC236}">
                <a16:creationId xmlns:a16="http://schemas.microsoft.com/office/drawing/2014/main" id="{5077A783-A6B5-5EC6-5F50-9AE9EE6D5A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218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8195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D21D6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person, indoor&#10;&#10;Description automatically generated">
            <a:extLst>
              <a:ext uri="{FF2B5EF4-FFF2-40B4-BE49-F238E27FC236}">
                <a16:creationId xmlns:a16="http://schemas.microsoft.com/office/drawing/2014/main" id="{21ACCE13-A722-F7C3-AFF0-2581F71CE9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2" b="-2"/>
          <a:stretch/>
        </p:blipFill>
        <p:spPr>
          <a:xfrm>
            <a:off x="1103257" y="2416047"/>
            <a:ext cx="4626864" cy="3346704"/>
          </a:xfrm>
          <a:prstGeom prst="rect">
            <a:avLst/>
          </a:prstGeom>
          <a:ln w="1270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5A2399-DC11-891A-53A6-28AEF8B18866}"/>
              </a:ext>
            </a:extLst>
          </p:cNvPr>
          <p:cNvSpPr txBox="1"/>
          <p:nvPr/>
        </p:nvSpPr>
        <p:spPr>
          <a:xfrm>
            <a:off x="6380703" y="2228850"/>
            <a:ext cx="5028928" cy="369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D21D62"/>
              </a:buClr>
              <a:buFont typeface="Arial" panose="020B0604020202020204" pitchFamily="34" charset="0"/>
              <a:buChar char="•"/>
            </a:pPr>
            <a:r>
              <a:rPr lang="en-US"/>
              <a:t>I decided to create this Internet Banking System for people that want to get rid of their physical cards and do everything with their phone.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D21D62"/>
              </a:buClr>
              <a:buFont typeface="Arial" panose="020B0604020202020204" pitchFamily="34" charset="0"/>
              <a:buChar char="•"/>
            </a:pPr>
            <a:r>
              <a:rPr lang="en-US"/>
              <a:t>This app allows you to send/ request money from other users and deposit/ withdraw money (with nothing but your phone) if you are at an ATM.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26ECF-AD21-3220-FB6D-C0CEABFC9B0F}"/>
              </a:ext>
            </a:extLst>
          </p:cNvPr>
          <p:cNvSpPr txBox="1"/>
          <p:nvPr/>
        </p:nvSpPr>
        <p:spPr>
          <a:xfrm>
            <a:off x="4119563" y="668594"/>
            <a:ext cx="3862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92320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, engineering drawing, schematic&#10;&#10;Description automatically generated">
            <a:extLst>
              <a:ext uri="{FF2B5EF4-FFF2-40B4-BE49-F238E27FC236}">
                <a16:creationId xmlns:a16="http://schemas.microsoft.com/office/drawing/2014/main" id="{3A6E7DB9-0F15-DD75-26D7-0E649A0E9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52678"/>
            <a:ext cx="10905066" cy="515264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01006-59CF-5A2D-AAA2-B7AA22E434C7}"/>
              </a:ext>
            </a:extLst>
          </p:cNvPr>
          <p:cNvSpPr txBox="1"/>
          <p:nvPr/>
        </p:nvSpPr>
        <p:spPr>
          <a:xfrm>
            <a:off x="6482932" y="844701"/>
            <a:ext cx="495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diagram containing the classes and interfaces used in this project. Creating the diagram was not as straight forward as I thought it would be, but I managed to get it done in the end.</a:t>
            </a:r>
          </a:p>
        </p:txBody>
      </p:sp>
    </p:spTree>
    <p:extLst>
      <p:ext uri="{BB962C8B-B14F-4D97-AF65-F5344CB8AC3E}">
        <p14:creationId xmlns:p14="http://schemas.microsoft.com/office/powerpoint/2010/main" val="365300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B593EA-2F98-479F-B4C4-F366571F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B0792E-CA40-1074-17CA-41FA6D37B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52" y="1306455"/>
            <a:ext cx="2596212" cy="1054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6ACF94-9513-765F-72B6-391940244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455" y="1441888"/>
            <a:ext cx="2613376" cy="784012"/>
          </a:xfrm>
          <a:prstGeom prst="rect">
            <a:avLst/>
          </a:prstGeom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73AF4E-FD0F-CEBE-0A41-783C8990C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87" y="982755"/>
            <a:ext cx="2589181" cy="17022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3205E7-9C37-8DE9-14F2-8EA071C9E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9702" y="968756"/>
            <a:ext cx="2572901" cy="17302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82706D-015D-8CB9-53B2-461382CE9B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552" y="4226112"/>
            <a:ext cx="5492181" cy="133185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9BEB6D0-9E4E-4221-93D1-74ABECEE9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910" y="3474720"/>
            <a:ext cx="6046090" cy="3383281"/>
          </a:xfrm>
          <a:prstGeom prst="rect">
            <a:avLst/>
          </a:prstGeom>
          <a:solidFill>
            <a:srgbClr val="62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1C163-A335-6A59-B13E-34180C090C8D}"/>
              </a:ext>
            </a:extLst>
          </p:cNvPr>
          <p:cNvSpPr txBox="1"/>
          <p:nvPr/>
        </p:nvSpPr>
        <p:spPr>
          <a:xfrm>
            <a:off x="6479648" y="4510585"/>
            <a:ext cx="5366610" cy="1758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Creating the unit tests was easier than I expected, I thought it would be more of a challenge but it turned out to be the easiest part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1415212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B6F73-7477-2312-D7D4-28281A1DB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1941431"/>
            <a:ext cx="5458968" cy="2975137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EDEEC-631C-F106-56E5-15FECD2530A9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 project uses program arguments to determine if the user is at an ATM or not. If the user is at an ATM he is allowed to deposit/ withdraw money, otherwise it is impossible for him to do that</a:t>
            </a:r>
          </a:p>
        </p:txBody>
      </p:sp>
    </p:spTree>
    <p:extLst>
      <p:ext uri="{BB962C8B-B14F-4D97-AF65-F5344CB8AC3E}">
        <p14:creationId xmlns:p14="http://schemas.microsoft.com/office/powerpoint/2010/main" val="333949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8CEA65-9C76-64AE-FD35-0D311320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080" y="843434"/>
            <a:ext cx="3211039" cy="8188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A762FB-A591-6BAA-202B-FDE64F48F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790" y="714097"/>
            <a:ext cx="3169090" cy="10774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5CD436-6B0A-6AB1-C99B-5B9FBA96FDB3}"/>
              </a:ext>
            </a:extLst>
          </p:cNvPr>
          <p:cNvSpPr txBox="1"/>
          <p:nvPr/>
        </p:nvSpPr>
        <p:spPr>
          <a:xfrm>
            <a:off x="798256" y="2474260"/>
            <a:ext cx="3607930" cy="36771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Identifying exceptions and creating custom ones was a vital part of the project, without them the project wouldn’t work at all.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It wasn’t the easiest task but I wouldn’t say it was the hardest either; most exceptions just made sense to use/ create.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76F438-ED6E-8DC8-A189-F95254231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081" y="3187502"/>
            <a:ext cx="3219976" cy="4829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85ADAD-A5D9-EACB-5084-ECEE8638D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8432" y="2841582"/>
            <a:ext cx="3132898" cy="11748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B11EDB-D001-714F-6C93-78F78992C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3486" y="5092630"/>
            <a:ext cx="3211571" cy="974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9D568F-CD29-DFB7-C15A-B904110554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6790" y="4768948"/>
            <a:ext cx="3169090" cy="164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9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8A83AE-2EAC-67E4-C3B6-2FDE8BC712FF}"/>
              </a:ext>
            </a:extLst>
          </p:cNvPr>
          <p:cNvSpPr txBox="1"/>
          <p:nvPr/>
        </p:nvSpPr>
        <p:spPr>
          <a:xfrm>
            <a:off x="897769" y="1909192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Creating the database connection was vital in order to have a working project. The database holds all the users’ information and every transaction. Upon pressing on the history button on the app, the user can see all his transactions.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Everything gets updated as soon as it is changed, no information is lost.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9EA04-F654-8942-949A-422BAD7B3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3" b="2"/>
          <a:stretch/>
        </p:blipFill>
        <p:spPr>
          <a:xfrm>
            <a:off x="6525453" y="1"/>
            <a:ext cx="5666547" cy="3398024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0462162-330D-C3AC-515C-D29C6D7682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18" r="-2" b="11451"/>
          <a:stretch/>
        </p:blipFill>
        <p:spPr>
          <a:xfrm>
            <a:off x="6522277" y="3398024"/>
            <a:ext cx="5669723" cy="346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0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A0047-A69C-5EF8-8AF4-45E054E7AD39}"/>
              </a:ext>
            </a:extLst>
          </p:cNvPr>
          <p:cNvSpPr txBox="1"/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bg1">
                    <a:alpha val="60000"/>
                  </a:schemeClr>
                </a:solidFill>
              </a:rPr>
              <a:t>The app would be a mess without input validation; input validation is in place for every input.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bg1">
                    <a:alpha val="60000"/>
                  </a:schemeClr>
                </a:solidFill>
              </a:rPr>
              <a:t>If the input requires an email it checks if the string entered is indeed an email, it checks if the passwords match upon creating a new user, it makes sure that the user exists, that the amount to be withdrawn/ deposited is not too big or that you have enough funds.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E020C-8289-DCDF-7853-1A6904C61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60" b="3"/>
          <a:stretch/>
        </p:blipFill>
        <p:spPr>
          <a:xfrm>
            <a:off x="5411053" y="756549"/>
            <a:ext cx="6014185" cy="534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0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58F80029-7AFF-1214-5967-07A619C56D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7" b="286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C9574-DEA4-F0A7-6F91-B0BE00747571}"/>
              </a:ext>
            </a:extLst>
          </p:cNvPr>
          <p:cNvSpPr txBox="1"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C1A78BC-D0AD-BAC1-F909-45A97D709F29}"/>
              </a:ext>
            </a:extLst>
          </p:cNvPr>
          <p:cNvSpPr txBox="1"/>
          <p:nvPr/>
        </p:nvSpPr>
        <p:spPr>
          <a:xfrm>
            <a:off x="9948041" y="6145161"/>
            <a:ext cx="207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Eduard Soreata</a:t>
            </a:r>
          </a:p>
        </p:txBody>
      </p:sp>
    </p:spTree>
    <p:extLst>
      <p:ext uri="{BB962C8B-B14F-4D97-AF65-F5344CB8AC3E}">
        <p14:creationId xmlns:p14="http://schemas.microsoft.com/office/powerpoint/2010/main" val="306656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362</Words>
  <Application>Microsoft Office PowerPoint</Application>
  <PresentationFormat>Widescreen</PresentationFormat>
  <Paragraphs>16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 Soreata</dc:creator>
  <cp:lastModifiedBy>Eduard Soreata</cp:lastModifiedBy>
  <cp:revision>2</cp:revision>
  <dcterms:created xsi:type="dcterms:W3CDTF">2023-01-18T12:48:16Z</dcterms:created>
  <dcterms:modified xsi:type="dcterms:W3CDTF">2023-01-18T16:02:18Z</dcterms:modified>
</cp:coreProperties>
</file>