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0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EAA3-D8B7-4FD3-874B-30B04A61615F}" type="datetimeFigureOut">
              <a:rPr lang="ru-RU" smtClean="0"/>
              <a:t>30.08.2023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6AB5-50DE-4DAB-854F-9604D9F666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15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EAA3-D8B7-4FD3-874B-30B04A61615F}" type="datetimeFigureOut">
              <a:rPr lang="ru-RU" smtClean="0"/>
              <a:t>30.08.2023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6AB5-50DE-4DAB-854F-9604D9F666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11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EAA3-D8B7-4FD3-874B-30B04A61615F}" type="datetimeFigureOut">
              <a:rPr lang="ru-RU" smtClean="0"/>
              <a:t>30.08.2023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6AB5-50DE-4DAB-854F-9604D9F666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37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EAA3-D8B7-4FD3-874B-30B04A61615F}" type="datetimeFigureOut">
              <a:rPr lang="ru-RU" smtClean="0"/>
              <a:t>30.08.2023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6AB5-50DE-4DAB-854F-9604D9F666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53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EAA3-D8B7-4FD3-874B-30B04A61615F}" type="datetimeFigureOut">
              <a:rPr lang="ru-RU" smtClean="0"/>
              <a:t>30.08.2023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6AB5-50DE-4DAB-854F-9604D9F666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55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EAA3-D8B7-4FD3-874B-30B04A61615F}" type="datetimeFigureOut">
              <a:rPr lang="ru-RU" smtClean="0"/>
              <a:t>30.08.2023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6AB5-50DE-4DAB-854F-9604D9F666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38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EAA3-D8B7-4FD3-874B-30B04A61615F}" type="datetimeFigureOut">
              <a:rPr lang="ru-RU" smtClean="0"/>
              <a:t>30.08.2023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6AB5-50DE-4DAB-854F-9604D9F666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87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EAA3-D8B7-4FD3-874B-30B04A61615F}" type="datetimeFigureOut">
              <a:rPr lang="ru-RU" smtClean="0"/>
              <a:t>30.08.2023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6AB5-50DE-4DAB-854F-9604D9F666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24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EAA3-D8B7-4FD3-874B-30B04A61615F}" type="datetimeFigureOut">
              <a:rPr lang="ru-RU" smtClean="0"/>
              <a:t>30.08.2023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6AB5-50DE-4DAB-854F-9604D9F666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36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EAA3-D8B7-4FD3-874B-30B04A61615F}" type="datetimeFigureOut">
              <a:rPr lang="ru-RU" smtClean="0"/>
              <a:t>30.08.2023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6AB5-50DE-4DAB-854F-9604D9F666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76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EAA3-D8B7-4FD3-874B-30B04A61615F}" type="datetimeFigureOut">
              <a:rPr lang="ru-RU" smtClean="0"/>
              <a:t>30.08.2023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6AB5-50DE-4DAB-854F-9604D9F666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10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8EAA3-D8B7-4FD3-874B-30B04A61615F}" type="datetimeFigureOut">
              <a:rPr lang="ru-RU" smtClean="0"/>
              <a:t>30.08.2023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76AB5-50DE-4DAB-854F-9604D9F666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15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Movie Helper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Program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9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8864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Ну на этом можно закончить, я думаю ты во 	всем разберешься .</a:t>
            </a:r>
          </a:p>
          <a:p>
            <a:pPr marL="0" indent="0">
              <a:buNone/>
            </a:pPr>
            <a:r>
              <a:rPr lang="ru-RU" dirty="0" smtClean="0"/>
              <a:t>Для деловых предложений или изменений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(желательно с пояснением) пиши в 			телегу </a:t>
            </a:r>
            <a:r>
              <a:rPr lang="en-US" dirty="0" smtClean="0"/>
              <a:t>cactus_ed.</a:t>
            </a:r>
            <a:r>
              <a:rPr lang="ru-RU" dirty="0" smtClean="0"/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7120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229600" cy="3168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САМОЕ ВАЖНОЕ</a:t>
            </a:r>
            <a:br>
              <a:rPr lang="ru-RU" dirty="0" smtClean="0"/>
            </a:br>
            <a:r>
              <a:rPr lang="ru-RU" dirty="0" smtClean="0"/>
              <a:t>Программа очень чувствительна к потере интернет соединения.</a:t>
            </a:r>
            <a:br>
              <a:rPr lang="ru-RU" dirty="0" smtClean="0"/>
            </a:br>
            <a:r>
              <a:rPr lang="ru-RU" dirty="0" smtClean="0"/>
              <a:t>Убедительная просьба, отключить все приложение  , потребляющие интернет во время пользования!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1397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Good Luck!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61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Приветствую, Сеньоры!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Вашему вниманию предоставляется 			инструкция к программе, 					написанной на прекрасном языке – 			питоне, </a:t>
            </a:r>
            <a:r>
              <a:rPr lang="ru-RU" dirty="0" err="1" smtClean="0"/>
              <a:t>прога</a:t>
            </a:r>
            <a:r>
              <a:rPr lang="ru-RU" dirty="0" smtClean="0"/>
              <a:t> которая дает возможность найти интересный </a:t>
            </a:r>
            <a:r>
              <a:rPr lang="ru-RU" dirty="0" err="1" smtClean="0"/>
              <a:t>фильмец</a:t>
            </a:r>
            <a:r>
              <a:rPr lang="ru-RU" dirty="0" smtClean="0"/>
              <a:t> на 	вечер по жанрам, различным фильтрам 		и собственному поиску!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690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 программы!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953720"/>
            <a:ext cx="8229600" cy="161277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 нажати</a:t>
            </a:r>
            <a:r>
              <a:rPr lang="ru-RU" dirty="0"/>
              <a:t>ю</a:t>
            </a:r>
            <a:r>
              <a:rPr lang="ru-RU" dirty="0" smtClean="0"/>
              <a:t> на кнопку </a:t>
            </a:r>
            <a:r>
              <a:rPr lang="en-US" dirty="0" smtClean="0"/>
              <a:t>IDE </a:t>
            </a:r>
            <a:r>
              <a:rPr lang="ru-RU" dirty="0" smtClean="0"/>
              <a:t>                 запуск        	придется немного подождать, ибо 			загрузка.</a:t>
            </a:r>
            <a:endParaRPr lang="ru-RU" dirty="0"/>
          </a:p>
        </p:txBody>
      </p:sp>
      <p:pic>
        <p:nvPicPr>
          <p:cNvPr id="1026" name="Picture 2" descr="C:\Users\Ed\PycharmProjects\MovieDB\Инструкция\Снимок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132856"/>
            <a:ext cx="147637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4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Главная страница!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11087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ВАЖНО! Программа оптимизирована по</a:t>
            </a:r>
            <a:r>
              <a:rPr lang="ru-RU" dirty="0"/>
              <a:t>д</a:t>
            </a:r>
            <a:r>
              <a:rPr lang="ru-RU" dirty="0" smtClean="0"/>
              <a:t> мониторы с 	разрешением 1920х1080, с другим расширение 		работает некорректно.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206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09" y="0"/>
            <a:ext cx="9252520" cy="693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778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языка страницы!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424936" cy="42484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Просматривать фильмы можно на двух языках: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русский и английский.</a:t>
            </a:r>
          </a:p>
          <a:p>
            <a:pPr marL="0" indent="0">
              <a:buNone/>
            </a:pPr>
            <a:r>
              <a:rPr lang="ru-RU" dirty="0" smtClean="0"/>
              <a:t>Для этого выбери язык в левом верхнем углу</a:t>
            </a:r>
          </a:p>
          <a:p>
            <a:pPr marL="0" indent="0">
              <a:buNone/>
            </a:pPr>
            <a:r>
              <a:rPr lang="ru-RU" dirty="0" smtClean="0"/>
              <a:t>                                   и подожди , пока страница 			 не обновится.</a:t>
            </a:r>
          </a:p>
          <a:p>
            <a:pPr marL="0" indent="0">
              <a:buNone/>
            </a:pPr>
            <a:r>
              <a:rPr lang="ru-RU" dirty="0" smtClean="0"/>
              <a:t>БОЛЬШЕ ТЫКАТЬ ничего не надо! </a:t>
            </a:r>
            <a:r>
              <a:rPr lang="ru-RU" dirty="0" smtClean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198" y="3140968"/>
            <a:ext cx="2093578" cy="47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115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9015" y="0"/>
            <a:ext cx="9144000" cy="1052736"/>
          </a:xfrm>
        </p:spPr>
        <p:txBody>
          <a:bodyPr>
            <a:normAutofit/>
          </a:bodyPr>
          <a:lstStyle/>
          <a:p>
            <a:r>
              <a:rPr lang="ru-RU" dirty="0" smtClean="0"/>
              <a:t>Поиск по жанру, фильтру и запросу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8686" y="908720"/>
            <a:ext cx="8533279" cy="446449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поиска по жанру и фильтру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стоит всего лишь выбрать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подходящее и ждать,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	ибо загрузка!</a:t>
            </a:r>
          </a:p>
          <a:p>
            <a:pPr marL="0" indent="0">
              <a:buNone/>
            </a:pPr>
            <a:r>
              <a:rPr lang="ru-RU" dirty="0" smtClean="0"/>
              <a:t>Для поиска по личному запросу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надо ввести название фильма и нажать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ENTER </a:t>
            </a:r>
            <a:r>
              <a:rPr lang="ru-RU" dirty="0" smtClean="0"/>
              <a:t>или Кнопку поиск и ждать»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6" y="1626366"/>
            <a:ext cx="222885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3202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Просмотр фильма!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060310"/>
            <a:ext cx="3744416" cy="556259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Тут ничего сложного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нету.</a:t>
            </a:r>
          </a:p>
          <a:p>
            <a:pPr marL="0" indent="0">
              <a:buNone/>
            </a:pPr>
            <a:r>
              <a:rPr lang="ru-RU" dirty="0" smtClean="0"/>
              <a:t>Только обращу твое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внимание на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кнопку </a:t>
            </a:r>
            <a:r>
              <a:rPr lang="en-US" dirty="0" smtClean="0"/>
              <a:t>&lt;&lt;</a:t>
            </a:r>
          </a:p>
          <a:p>
            <a:pPr marL="0" indent="0">
              <a:buNone/>
            </a:pPr>
            <a:r>
              <a:rPr lang="ru-RU" dirty="0" smtClean="0"/>
              <a:t>Она нужна для 	возвращения</a:t>
            </a:r>
          </a:p>
          <a:p>
            <a:pPr marL="0" indent="0">
              <a:buNone/>
            </a:pPr>
            <a:r>
              <a:rPr lang="ru-RU" dirty="0" smtClean="0"/>
              <a:t>Предыдущих 	кнопок.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060309"/>
            <a:ext cx="51054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57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Открытие расширенного описания фильма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этого надо всего лишь нажать на 	картинку фильма.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		Результат =</a:t>
            </a:r>
            <a:r>
              <a:rPr lang="en-US" dirty="0" smtClean="0"/>
              <a:t>&gt;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144163"/>
            <a:ext cx="3231058" cy="4687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38756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85</Words>
  <Application>Microsoft Office PowerPoint</Application>
  <PresentationFormat>Экран (4:3)</PresentationFormat>
  <Paragraphs>41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Movie Helper</vt:lpstr>
      <vt:lpstr>Приветствую, Сеньоры!</vt:lpstr>
      <vt:lpstr>Запуск программы!</vt:lpstr>
      <vt:lpstr>Главная страница!</vt:lpstr>
      <vt:lpstr>Презентация PowerPoint</vt:lpstr>
      <vt:lpstr>Изменение языка страницы!</vt:lpstr>
      <vt:lpstr>Поиск по жанру, фильтру и запросу </vt:lpstr>
      <vt:lpstr>Просмотр фильма!</vt:lpstr>
      <vt:lpstr>Открытие расширенного описания фильма</vt:lpstr>
      <vt:lpstr>Презентация PowerPoint</vt:lpstr>
      <vt:lpstr>САМОЕ ВАЖНОЕ Программа очень чувствительна к потере интернет соединения. Убедительная просьба, отключить все приложение  , потребляющие интернет во время пользования!</vt:lpstr>
      <vt:lpstr>Good Luck!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Data Base</dc:title>
  <dc:creator>Ed</dc:creator>
  <cp:lastModifiedBy>Ed</cp:lastModifiedBy>
  <cp:revision>10</cp:revision>
  <dcterms:created xsi:type="dcterms:W3CDTF">2023-08-30T08:22:41Z</dcterms:created>
  <dcterms:modified xsi:type="dcterms:W3CDTF">2023-08-30T18:28:03Z</dcterms:modified>
</cp:coreProperties>
</file>