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2" r:id="rId10"/>
    <p:sldId id="267" r:id="rId11"/>
  </p:sldIdLst>
  <p:sldSz cx="9144000" cy="6858000" type="screen4x3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B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86391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61A00-7724-43C7-AA18-3E7FB129AA0D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2EC12-EE16-490E-9213-0A8A2517DD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098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08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17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784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830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84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4293096"/>
            <a:ext cx="7772400" cy="89396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331640" y="5229200"/>
            <a:ext cx="64008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42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427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D547C02-3BDD-490E-A05C-F81512B41FD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67544" y="188640"/>
            <a:ext cx="8224192" cy="365125"/>
          </a:xfrm>
        </p:spPr>
        <p:txBody>
          <a:bodyPr/>
          <a:lstStyle>
            <a:lvl1pPr algn="r">
              <a:defRPr/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2627784" y="6356350"/>
            <a:ext cx="2133600" cy="360040"/>
          </a:xfrm>
        </p:spPr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920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894308"/>
          </a:xfrm>
        </p:spPr>
        <p:txBody>
          <a:bodyPr anchor="t"/>
          <a:lstStyle>
            <a:lvl1pPr algn="l">
              <a:defRPr sz="4000" b="1" cap="all">
                <a:solidFill>
                  <a:srgbClr val="54B0EA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5301208"/>
            <a:ext cx="7772400" cy="504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851920" y="6376243"/>
            <a:ext cx="511256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3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B0EA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126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B0EA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0624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4008" y="1916832"/>
            <a:ext cx="4041775" cy="432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143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B0EA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68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98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3008313" cy="7424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692697"/>
            <a:ext cx="5111750" cy="51125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3701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01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13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666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7C02-3BDD-490E-A05C-F81512B41FDF}" type="datetimeFigureOut">
              <a:rPr lang="nl-NL" smtClean="0"/>
              <a:t>12-9-2016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67544" y="188640"/>
            <a:ext cx="82241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2185392" y="6356350"/>
            <a:ext cx="1666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66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4B0E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duardWitteveen/GegevensVergelijk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vergelijking.mp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De </a:t>
            </a:r>
            <a:r>
              <a:rPr lang="nl-NL" dirty="0"/>
              <a:t>g</a:t>
            </a:r>
            <a:r>
              <a:rPr lang="nl-NL" dirty="0" smtClean="0"/>
              <a:t>egevensvergelijker</a:t>
            </a:r>
            <a:endParaRPr lang="nl-NL" dirty="0">
              <a:effectLst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Eduard </a:t>
            </a:r>
            <a:r>
              <a:rPr lang="en-US" dirty="0" smtClean="0"/>
              <a:t>Witteveen</a:t>
            </a:r>
            <a:r>
              <a:rPr lang="nl-NL" dirty="0" smtClean="0"/>
              <a:t> - Gegevensbeheerder</a:t>
            </a:r>
            <a:endParaRPr lang="en-US" sz="3200" kern="1200" dirty="0" smtClean="0">
              <a:solidFill>
                <a:schemeClr val="tx1">
                  <a:tint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latinLnBrk="0" hangingPunct="1"/>
            <a:r>
              <a:rPr lang="en-US" sz="32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Over </a:t>
            </a:r>
            <a:r>
              <a:rPr lang="en-US" sz="3200" kern="1200" dirty="0" err="1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onze</a:t>
            </a:r>
            <a:r>
              <a:rPr lang="en-US" sz="32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eigen</a:t>
            </a:r>
            <a:r>
              <a:rPr lang="en-US" sz="32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I-Spiegel variant</a:t>
            </a:r>
          </a:p>
        </p:txBody>
      </p:sp>
    </p:spTree>
    <p:extLst>
      <p:ext uri="{BB962C8B-B14F-4D97-AF65-F5344CB8AC3E}">
        <p14:creationId xmlns:p14="http://schemas.microsoft.com/office/powerpoint/2010/main" val="203514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Mijn </a:t>
            </a:r>
            <a:r>
              <a:rPr lang="nl-NL" dirty="0" smtClean="0"/>
              <a:t>wens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Benchmarking met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gemeenten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Samen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dirty="0" err="1" smtClean="0"/>
              <a:t>elen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Gebruikte</a:t>
            </a:r>
            <a:r>
              <a:rPr lang="en-US" dirty="0" smtClean="0"/>
              <a:t> </a:t>
            </a:r>
            <a:r>
              <a:rPr lang="en-US" dirty="0" err="1"/>
              <a:t>vergelijkingen</a:t>
            </a:r>
            <a:endParaRPr lang="en-US" dirty="0"/>
          </a:p>
          <a:p>
            <a:pPr lvl="1"/>
            <a:r>
              <a:rPr lang="en-US" dirty="0" err="1" smtClean="0"/>
              <a:t>Geaggregeerde</a:t>
            </a:r>
            <a:r>
              <a:rPr lang="en-US" dirty="0" smtClean="0"/>
              <a:t> </a:t>
            </a:r>
            <a:r>
              <a:rPr lang="en-US" dirty="0" err="1" smtClean="0"/>
              <a:t>resultaten</a:t>
            </a:r>
            <a:r>
              <a:rPr lang="en-US" dirty="0" smtClean="0"/>
              <a:t> (</a:t>
            </a:r>
            <a:r>
              <a:rPr lang="en-US" dirty="0" err="1" smtClean="0"/>
              <a:t>benchmarken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Nieuwe</a:t>
            </a:r>
            <a:r>
              <a:rPr lang="en-US" dirty="0"/>
              <a:t>  </a:t>
            </a:r>
            <a:r>
              <a:rPr lang="en-US" dirty="0" err="1" smtClean="0"/>
              <a:t>vergelijkingen</a:t>
            </a:r>
            <a:endParaRPr lang="en-US" dirty="0" smtClean="0"/>
          </a:p>
          <a:p>
            <a:pPr lvl="1"/>
            <a:r>
              <a:rPr lang="en-US" dirty="0" smtClean="0"/>
              <a:t>De software</a:t>
            </a:r>
          </a:p>
          <a:p>
            <a:pPr lvl="1"/>
            <a:endParaRPr lang="en-US" dirty="0"/>
          </a:p>
          <a:p>
            <a:r>
              <a:rPr lang="en-US" dirty="0" err="1" smtClean="0"/>
              <a:t>Kan</a:t>
            </a:r>
            <a:r>
              <a:rPr lang="en-US" dirty="0" smtClean="0"/>
              <a:t> KING me </a:t>
            </a:r>
            <a:r>
              <a:rPr lang="en-US" dirty="0" err="1" smtClean="0"/>
              <a:t>hierbij</a:t>
            </a:r>
            <a:r>
              <a:rPr lang="en-US" dirty="0" smtClean="0"/>
              <a:t> </a:t>
            </a:r>
            <a:r>
              <a:rPr lang="en-US" dirty="0" err="1" smtClean="0"/>
              <a:t>helpen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verder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code: 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github.com/EduardWitteveen/GegevensVergelijker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9632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Mijn pilotstarter aanbod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323528" y="1412776"/>
            <a:ext cx="8640960" cy="47133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</a:t>
            </a:r>
            <a:r>
              <a:rPr lang="en-US" dirty="0" smtClean="0"/>
              <a:t>egevensvergelijker monitoring tool</a:t>
            </a:r>
          </a:p>
          <a:p>
            <a:pPr lvl="1"/>
            <a:r>
              <a:rPr lang="en-US" dirty="0" smtClean="0"/>
              <a:t>I-Spiegel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inspiratiebron</a:t>
            </a:r>
            <a:endParaRPr lang="en-US" dirty="0" smtClean="0"/>
          </a:p>
          <a:p>
            <a:r>
              <a:rPr lang="en-US" dirty="0" err="1" smtClean="0"/>
              <a:t>Dagelijkse</a:t>
            </a:r>
            <a:r>
              <a:rPr lang="en-US" dirty="0" smtClean="0"/>
              <a:t> meting op </a:t>
            </a:r>
            <a:r>
              <a:rPr lang="en-US" dirty="0" err="1" smtClean="0"/>
              <a:t>onze</a:t>
            </a:r>
            <a:r>
              <a:rPr lang="en-US" dirty="0" smtClean="0"/>
              <a:t> </a:t>
            </a:r>
            <a:r>
              <a:rPr lang="en-US" dirty="0" err="1" smtClean="0"/>
              <a:t>kwaliteit</a:t>
            </a:r>
            <a:endParaRPr lang="en-US" dirty="0"/>
          </a:p>
          <a:p>
            <a:r>
              <a:rPr lang="en-US" dirty="0" smtClean="0"/>
              <a:t>Nu 4 </a:t>
            </a:r>
            <a:r>
              <a:rPr lang="en-US" dirty="0" err="1" smtClean="0"/>
              <a:t>jaar</a:t>
            </a:r>
            <a:r>
              <a:rPr lang="en-US" dirty="0" smtClean="0"/>
              <a:t> </a:t>
            </a:r>
            <a:r>
              <a:rPr lang="en-US" dirty="0" err="1" smtClean="0"/>
              <a:t>historie</a:t>
            </a:r>
            <a:r>
              <a:rPr lang="en-US" dirty="0" smtClean="0"/>
              <a:t> over de </a:t>
            </a:r>
            <a:r>
              <a:rPr lang="en-US" dirty="0" err="1" smtClean="0"/>
              <a:t>gegevenskwaliteit</a:t>
            </a:r>
            <a:endParaRPr lang="en-US" dirty="0" smtClean="0"/>
          </a:p>
          <a:p>
            <a:r>
              <a:rPr lang="en-US" dirty="0" smtClean="0"/>
              <a:t>Nu 4 </a:t>
            </a:r>
            <a:r>
              <a:rPr lang="en-US" dirty="0" err="1" smtClean="0"/>
              <a:t>jaar</a:t>
            </a:r>
            <a:r>
              <a:rPr lang="en-US" dirty="0" smtClean="0"/>
              <a:t> </a:t>
            </a:r>
            <a:r>
              <a:rPr lang="en-US" dirty="0" err="1" smtClean="0"/>
              <a:t>gestuurd</a:t>
            </a:r>
            <a:r>
              <a:rPr lang="en-US" dirty="0" smtClean="0"/>
              <a:t>, </a:t>
            </a:r>
            <a:r>
              <a:rPr lang="en-US" dirty="0" err="1" smtClean="0"/>
              <a:t>advies</a:t>
            </a:r>
            <a:r>
              <a:rPr lang="en-US" dirty="0" smtClean="0"/>
              <a:t> en </a:t>
            </a:r>
            <a:r>
              <a:rPr lang="en-US" dirty="0" err="1" smtClean="0"/>
              <a:t>afstemming</a:t>
            </a:r>
            <a:r>
              <a:rPr lang="en-US" dirty="0" smtClean="0"/>
              <a:t> met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afdelingen</a:t>
            </a:r>
            <a:r>
              <a:rPr lang="en-US" dirty="0" smtClean="0"/>
              <a:t> over de </a:t>
            </a:r>
            <a:r>
              <a:rPr lang="en-US" dirty="0" err="1" smtClean="0"/>
              <a:t>gegevenskwaliteit</a:t>
            </a:r>
            <a:endParaRPr lang="en-US" dirty="0"/>
          </a:p>
          <a:p>
            <a:r>
              <a:rPr lang="en-US" dirty="0" smtClean="0"/>
              <a:t>Wens : </a:t>
            </a:r>
          </a:p>
          <a:p>
            <a:pPr lvl="1"/>
            <a:r>
              <a:rPr lang="en-US" dirty="0" err="1" smtClean="0"/>
              <a:t>Vergelijken</a:t>
            </a:r>
            <a:r>
              <a:rPr lang="en-US" dirty="0"/>
              <a:t> </a:t>
            </a:r>
            <a:r>
              <a:rPr lang="en-US" dirty="0" err="1"/>
              <a:t>k</a:t>
            </a:r>
            <a:r>
              <a:rPr lang="en-US" dirty="0" err="1" smtClean="0"/>
              <a:t>waliteit</a:t>
            </a:r>
            <a:r>
              <a:rPr lang="en-US" dirty="0" smtClean="0"/>
              <a:t> </a:t>
            </a:r>
            <a:r>
              <a:rPr lang="en-US" dirty="0" smtClean="0"/>
              <a:t>met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gemeenten</a:t>
            </a:r>
            <a:r>
              <a:rPr lang="en-US" dirty="0" smtClean="0"/>
              <a:t> (</a:t>
            </a:r>
            <a:r>
              <a:rPr lang="en-US" dirty="0" err="1" smtClean="0"/>
              <a:t>benchmarken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Delen</a:t>
            </a:r>
            <a:r>
              <a:rPr lang="en-US" dirty="0" smtClean="0"/>
              <a:t> van de </a:t>
            </a:r>
            <a:r>
              <a:rPr lang="en-US" dirty="0" err="1" smtClean="0"/>
              <a:t>vergelijkingen</a:t>
            </a:r>
            <a:endParaRPr lang="en-US" dirty="0" smtClean="0"/>
          </a:p>
          <a:p>
            <a:pPr lvl="1"/>
            <a:r>
              <a:rPr lang="en-US" dirty="0" err="1" smtClean="0"/>
              <a:t>Delen</a:t>
            </a:r>
            <a:r>
              <a:rPr lang="en-US" dirty="0" smtClean="0"/>
              <a:t> van de </a:t>
            </a:r>
            <a:r>
              <a:rPr lang="en-US" dirty="0" err="1" smtClean="0"/>
              <a:t>applicatie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maandrapportage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2013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571359"/>
            <a:ext cx="4598249" cy="466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1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 in 2013</a:t>
            </a:r>
            <a:endParaRPr lang="en-US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417638"/>
            <a:ext cx="4896544" cy="48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6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 basis van trend, </a:t>
            </a:r>
            <a:r>
              <a:rPr lang="en-US" dirty="0" err="1"/>
              <a:t>niet</a:t>
            </a:r>
            <a:r>
              <a:rPr lang="en-US" dirty="0"/>
              <a:t> op KPI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Trendlijn</a:t>
            </a:r>
            <a:r>
              <a:rPr lang="en-US" dirty="0" smtClean="0"/>
              <a:t> in 2013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52878"/>
            <a:ext cx="8820472" cy="249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/>
              <a:t>negatieve</a:t>
            </a:r>
            <a:r>
              <a:rPr lang="en-US" dirty="0"/>
              <a:t> trend in de </a:t>
            </a:r>
            <a:r>
              <a:rPr lang="en-US" dirty="0" err="1"/>
              <a:t>vergelijking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Aanpassen</a:t>
            </a:r>
            <a:r>
              <a:rPr lang="en-US" dirty="0"/>
              <a:t> </a:t>
            </a:r>
            <a:r>
              <a:rPr lang="en-US" dirty="0" err="1"/>
              <a:t>werkwijze</a:t>
            </a:r>
            <a:r>
              <a:rPr lang="en-US" dirty="0"/>
              <a:t> (</a:t>
            </a:r>
            <a:r>
              <a:rPr lang="en-US" dirty="0" err="1"/>
              <a:t>werk</a:t>
            </a:r>
            <a:r>
              <a:rPr lang="en-US" dirty="0"/>
              <a:t> </a:t>
            </a:r>
            <a:r>
              <a:rPr lang="en-US" dirty="0" err="1"/>
              <a:t>processen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Aanpassen</a:t>
            </a:r>
            <a:r>
              <a:rPr lang="en-US" dirty="0"/>
              <a:t> </a:t>
            </a:r>
            <a:r>
              <a:rPr lang="en-US" dirty="0" err="1"/>
              <a:t>koppelingen</a:t>
            </a:r>
            <a:r>
              <a:rPr lang="en-US" dirty="0"/>
              <a:t> (</a:t>
            </a:r>
            <a:r>
              <a:rPr lang="en-US" dirty="0" err="1"/>
              <a:t>berichtenverkeer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Aanpassen</a:t>
            </a:r>
            <a:r>
              <a:rPr lang="en-US" dirty="0"/>
              <a:t> </a:t>
            </a:r>
            <a:r>
              <a:rPr lang="en-US" dirty="0" err="1"/>
              <a:t>applicatie</a:t>
            </a:r>
            <a:r>
              <a:rPr lang="en-US" dirty="0"/>
              <a:t> (bugs)</a:t>
            </a:r>
          </a:p>
          <a:p>
            <a:pPr lvl="1"/>
            <a:r>
              <a:rPr lang="en-US" dirty="0" err="1"/>
              <a:t>Accepteren</a:t>
            </a:r>
            <a:r>
              <a:rPr lang="en-US" dirty="0"/>
              <a:t> en </a:t>
            </a:r>
            <a:r>
              <a:rPr lang="en-US" dirty="0" err="1" smtClean="0"/>
              <a:t>bijstellen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“</a:t>
            </a:r>
            <a:r>
              <a:rPr lang="en-US" dirty="0" err="1"/>
              <a:t>problemen</a:t>
            </a:r>
            <a:r>
              <a:rPr lang="en-US" dirty="0"/>
              <a:t>” in de </a:t>
            </a:r>
            <a:r>
              <a:rPr lang="en-US" dirty="0" err="1"/>
              <a:t>organisatie</a:t>
            </a:r>
            <a:endParaRPr lang="en-US" dirty="0"/>
          </a:p>
          <a:p>
            <a:pPr lvl="1"/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samen</a:t>
            </a:r>
            <a:r>
              <a:rPr lang="en-US" dirty="0"/>
              <a:t> met de </a:t>
            </a:r>
            <a:r>
              <a:rPr lang="en-US" dirty="0" err="1"/>
              <a:t>gegevenseigenaar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vergelijking</a:t>
            </a:r>
            <a:r>
              <a:rPr lang="en-US" dirty="0"/>
              <a:t> </a:t>
            </a:r>
            <a:r>
              <a:rPr lang="en-US" dirty="0" err="1"/>
              <a:t>toegevoegd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de </a:t>
            </a:r>
            <a:r>
              <a:rPr lang="en-US" dirty="0" err="1"/>
              <a:t>organisatie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1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maandrapportage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23" y="1404336"/>
            <a:ext cx="3882777" cy="515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in 2016</a:t>
            </a:r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</a:t>
            </a:r>
            <a:r>
              <a:rPr lang="en-US" dirty="0"/>
              <a:t>2.232.656.628 </a:t>
            </a:r>
            <a:r>
              <a:rPr lang="en-US" dirty="0" smtClean="0"/>
              <a:t>records </a:t>
            </a:r>
            <a:endParaRPr lang="en-US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08842"/>
            <a:ext cx="7924181" cy="385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21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 van </a:t>
            </a:r>
            <a:r>
              <a:rPr lang="en-US" dirty="0" err="1" smtClean="0"/>
              <a:t>zaken</a:t>
            </a:r>
            <a:r>
              <a:rPr lang="en-US" dirty="0" smtClean="0"/>
              <a:t> in 22016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/>
              <a:t>vergelijkingen</a:t>
            </a:r>
            <a:endParaRPr lang="en-US" dirty="0"/>
          </a:p>
          <a:p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jaren</a:t>
            </a:r>
            <a:r>
              <a:rPr lang="en-US" dirty="0"/>
              <a:t> </a:t>
            </a:r>
            <a:r>
              <a:rPr lang="en-US" dirty="0" err="1"/>
              <a:t>vergelijkingsmateriaal</a:t>
            </a:r>
            <a:endParaRPr lang="en-US" dirty="0"/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apportages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Cognos</a:t>
            </a:r>
            <a:r>
              <a:rPr lang="en-US" dirty="0" smtClean="0"/>
              <a:t>, </a:t>
            </a:r>
            <a:r>
              <a:rPr lang="en-US" dirty="0" err="1" smtClean="0"/>
              <a:t>Qlik</a:t>
            </a:r>
            <a:r>
              <a:rPr lang="en-US" dirty="0" smtClean="0"/>
              <a:t> Sense)</a:t>
            </a:r>
            <a:endParaRPr lang="en-US" dirty="0"/>
          </a:p>
          <a:p>
            <a:r>
              <a:rPr lang="en-US" dirty="0" err="1"/>
              <a:t>Nog</a:t>
            </a:r>
            <a:r>
              <a:rPr lang="en-US" dirty="0"/>
              <a:t> steeds de </a:t>
            </a:r>
            <a:r>
              <a:rPr lang="en-US" dirty="0" err="1"/>
              <a:t>maandelijkse</a:t>
            </a:r>
            <a:r>
              <a:rPr lang="en-US" dirty="0"/>
              <a:t> </a:t>
            </a:r>
            <a:r>
              <a:rPr lang="en-US" dirty="0" err="1"/>
              <a:t>rapportage</a:t>
            </a:r>
            <a:endParaRPr lang="en-US" dirty="0"/>
          </a:p>
          <a:p>
            <a:r>
              <a:rPr lang="en-US" dirty="0" err="1" smtClean="0"/>
              <a:t>Dagelijks</a:t>
            </a:r>
            <a:r>
              <a:rPr lang="en-US" dirty="0" smtClean="0"/>
              <a:t> </a:t>
            </a:r>
            <a:r>
              <a:rPr lang="en-US" dirty="0" err="1"/>
              <a:t>g</a:t>
            </a:r>
            <a:r>
              <a:rPr lang="en-US" dirty="0" err="1" smtClean="0"/>
              <a:t>eautomatiseerde</a:t>
            </a:r>
            <a:r>
              <a:rPr lang="en-US" dirty="0" smtClean="0"/>
              <a:t> </a:t>
            </a:r>
            <a:r>
              <a:rPr lang="en-US" dirty="0" err="1" smtClean="0"/>
              <a:t>vergelijking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err="1" smtClean="0"/>
              <a:t>onafhankelijk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66465"/>
      </p:ext>
    </p:extLst>
  </p:cSld>
  <p:clrMapOvr>
    <a:masterClrMapping/>
  </p:clrMapOvr>
</p:sld>
</file>

<file path=ppt/theme/theme1.xml><?xml version="1.0" encoding="utf-8"?>
<a:theme xmlns:a="http://schemas.openxmlformats.org/drawingml/2006/main" name="SWF nieu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Wf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SWF nieuw</Template>
  <TotalTime>1043</TotalTime>
  <Words>204</Words>
  <Application>Microsoft Office PowerPoint</Application>
  <PresentationFormat>Diavoorstelling (4:3)</PresentationFormat>
  <Paragraphs>54</Paragraphs>
  <Slides>10</Slides>
  <Notes>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SWF nieuw</vt:lpstr>
      <vt:lpstr>De gegevensvergelijker</vt:lpstr>
      <vt:lpstr>Mijn pilotstarter aanbod</vt:lpstr>
      <vt:lpstr>Een maandrapportage uit 2013</vt:lpstr>
      <vt:lpstr>Benchmarking in 2013</vt:lpstr>
      <vt:lpstr>Trendlijn in 2013</vt:lpstr>
      <vt:lpstr>Gebruik binnen de organisatie</vt:lpstr>
      <vt:lpstr>Een maandrapportage uit 2016</vt:lpstr>
      <vt:lpstr>Analyse in 2016</vt:lpstr>
      <vt:lpstr>Stand van zaken in 22016</vt:lpstr>
      <vt:lpstr>Mijn wens</vt:lpstr>
    </vt:vector>
  </TitlesOfParts>
  <Company>ISZF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Eduard Witteveen</dc:creator>
  <cp:lastModifiedBy>Eduard Witteveen</cp:lastModifiedBy>
  <cp:revision>52</cp:revision>
  <cp:lastPrinted>2016-07-04T07:00:47Z</cp:lastPrinted>
  <dcterms:created xsi:type="dcterms:W3CDTF">2016-05-20T12:56:46Z</dcterms:created>
  <dcterms:modified xsi:type="dcterms:W3CDTF">2016-09-12T20:05:31Z</dcterms:modified>
</cp:coreProperties>
</file>