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6252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40313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11976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219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976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8050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20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3778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38508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8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P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6266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6E5AC4B-8FF4-4325-818C-BC4162069A8A}" type="datetimeFigureOut">
              <a:rPr lang="pt-PT" smtClean="0"/>
              <a:t>01/01/2024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2F02DE2-E5DF-4E10-A346-947AE71043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2993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B5B11-73BC-B64E-3264-49AA225C5B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Projeto 2 – grupo g136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0ADA58B-B268-6F9D-3727-31A736C56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pt-PT" dirty="0"/>
              <a:t>Maria Eduarda Pacheco Mendes Araújo – up202004473</a:t>
            </a:r>
          </a:p>
          <a:p>
            <a:r>
              <a:rPr lang="pt-PT" dirty="0"/>
              <a:t>Nuno Pinho Fernandes – up </a:t>
            </a:r>
          </a:p>
          <a:p>
            <a:r>
              <a:rPr lang="pt-PT" dirty="0"/>
              <a:t>Tiago Daniel Martins dos Santos - up202207073</a:t>
            </a:r>
          </a:p>
        </p:txBody>
      </p:sp>
    </p:spTree>
    <p:extLst>
      <p:ext uri="{BB962C8B-B14F-4D97-AF65-F5344CB8AC3E}">
        <p14:creationId xmlns:p14="http://schemas.microsoft.com/office/powerpoint/2010/main" val="2388900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C5456-B6EA-E206-33D5-EC5D65F83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090" y="2404872"/>
            <a:ext cx="3044952" cy="162763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Diagrama de classes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4C45D-FCB1-4B86-967A-2C9EDB637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7045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2C4A34-762E-40DF-A8AF-0D811BC02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161" y="802767"/>
            <a:ext cx="656539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m texto, diagrama, Esquema, Desenho técnico&#10;&#10;Descrição gerada automaticamente">
            <a:extLst>
              <a:ext uri="{FF2B5EF4-FFF2-40B4-BE49-F238E27FC236}">
                <a16:creationId xmlns:a16="http://schemas.microsoft.com/office/drawing/2014/main" id="{33C663D9-779F-CFA5-1FC0-3BA0B079A1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" b="1"/>
          <a:stretch/>
        </p:blipFill>
        <p:spPr>
          <a:xfrm>
            <a:off x="1113201" y="1122807"/>
            <a:ext cx="592531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28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B8182-42C0-639C-F8F9-7C0B5703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E1A88CA-F369-5114-C23C-CE4FB2ADD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257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B91650-6332-DA13-C4CE-DF095239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Grafo utilizado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3C46F1B-D557-605A-2ECC-6CD761334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5380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DE3FC-20DB-B9CD-1151-89FC145A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AEDB541-62D4-DDB3-812C-16C9E646C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003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66F0B9-87B8-B9AC-686D-6907DA21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261097B-F4AD-C913-50A0-129B5B4F8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191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02896-D8C0-5E47-A576-3AC774E2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0E5ACBD-E919-5699-5ACB-36CB819A0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45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30ED4-AA83-DDDF-CC33-45A7DE34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encontradas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304DF-2456-88B1-BB12-4C927303E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--</a:t>
            </a:r>
          </a:p>
        </p:txBody>
      </p:sp>
    </p:spTree>
    <p:extLst>
      <p:ext uri="{BB962C8B-B14F-4D97-AF65-F5344CB8AC3E}">
        <p14:creationId xmlns:p14="http://schemas.microsoft.com/office/powerpoint/2010/main" val="3493433091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Pacote</Template>
  <TotalTime>48</TotalTime>
  <Words>43</Words>
  <Application>Microsoft Office PowerPoint</Application>
  <PresentationFormat>Ecrã Panorâmico</PresentationFormat>
  <Paragraphs>12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Pacote</vt:lpstr>
      <vt:lpstr>Projeto 2 – grupo g136</vt:lpstr>
      <vt:lpstr>Diagrama de classes</vt:lpstr>
      <vt:lpstr>Leitura do Dataset</vt:lpstr>
      <vt:lpstr>Grafo utilizado</vt:lpstr>
      <vt:lpstr>Funcionalidades implementadas</vt:lpstr>
      <vt:lpstr>Interface com o utilizador</vt:lpstr>
      <vt:lpstr>Destaques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2 – grupo g136</dc:title>
  <dc:creator>Maria Araujo 14778</dc:creator>
  <cp:lastModifiedBy>Maria Araujo 14778</cp:lastModifiedBy>
  <cp:revision>10</cp:revision>
  <dcterms:created xsi:type="dcterms:W3CDTF">2023-12-30T17:49:41Z</dcterms:created>
  <dcterms:modified xsi:type="dcterms:W3CDTF">2024-01-01T19:45:19Z</dcterms:modified>
</cp:coreProperties>
</file>