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62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3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9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1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0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7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5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66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9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5B11-73BC-B64E-3264-49AA225C5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2 – grupo g136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DA58B-B268-6F9D-3727-31A736C56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Maria Eduarda Pacheco Mendes Araújo – up202004473</a:t>
            </a:r>
          </a:p>
          <a:p>
            <a:r>
              <a:rPr lang="pt-PT" dirty="0"/>
              <a:t>Nuno Pinho Fernandes – up202206289 </a:t>
            </a:r>
          </a:p>
          <a:p>
            <a:r>
              <a:rPr lang="pt-PT" dirty="0"/>
              <a:t>Tiago Daniel Martins dos Santos - up202207073</a:t>
            </a:r>
          </a:p>
        </p:txBody>
      </p:sp>
    </p:spTree>
    <p:extLst>
      <p:ext uri="{BB962C8B-B14F-4D97-AF65-F5344CB8AC3E}">
        <p14:creationId xmlns:p14="http://schemas.microsoft.com/office/powerpoint/2010/main" val="238890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0ED4-AA83-DDDF-CC33-45A7DE34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Esforço de Cada Elemento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304DF-2456-88B1-BB12-4C92730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Esforço de cada elemento :  Maria – 1/3</a:t>
            </a:r>
          </a:p>
          <a:p>
            <a:pPr marL="0" indent="0">
              <a:buNone/>
            </a:pPr>
            <a:r>
              <a:rPr lang="pt-PT" dirty="0"/>
              <a:t>                                             Nuno – 1/3</a:t>
            </a:r>
          </a:p>
          <a:p>
            <a:pPr marL="0" indent="0">
              <a:buNone/>
            </a:pPr>
            <a:r>
              <a:rPr lang="pt-PT" dirty="0"/>
              <a:t>                                             Tiago – 1/3</a:t>
            </a:r>
          </a:p>
        </p:txBody>
      </p:sp>
    </p:spTree>
    <p:extLst>
      <p:ext uri="{BB962C8B-B14F-4D97-AF65-F5344CB8AC3E}">
        <p14:creationId xmlns:p14="http://schemas.microsoft.com/office/powerpoint/2010/main" val="349343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827C4-3143-1AAD-5171-786DB5CA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016DF4-73FF-41D3-3233-7DE3AFFC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Projeto realizado no âmbito da Unidade Curricular de Algoritmos e Estruturas de Dados onde foi pretendido elaborar um sistema de gestão de voos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179281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C5456-B6EA-E206-33D5-EC5D65F8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Diagrama de classes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diagrama, Esquema, Desenho técnico&#10;&#10;Descrição gerada automaticamente">
            <a:extLst>
              <a:ext uri="{FF2B5EF4-FFF2-40B4-BE49-F238E27FC236}">
                <a16:creationId xmlns:a16="http://schemas.microsoft.com/office/drawing/2014/main" id="{33C663D9-779F-CFA5-1FC0-3BA0B079A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" b="1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B8182-42C0-639C-F8F9-7C0B5703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1A88CA-F369-5114-C23C-CE4FB2AD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716" y="2629417"/>
            <a:ext cx="8422487" cy="3400447"/>
          </a:xfrm>
        </p:spPr>
        <p:txBody>
          <a:bodyPr>
            <a:normAutofit/>
          </a:bodyPr>
          <a:lstStyle/>
          <a:p>
            <a:r>
              <a:rPr lang="pt-PT" sz="2000" dirty="0"/>
              <a:t>Função </a:t>
            </a:r>
            <a:r>
              <a:rPr lang="pt-PT" sz="2000" dirty="0" err="1"/>
              <a:t>ifstream</a:t>
            </a:r>
            <a:r>
              <a:rPr lang="pt-PT" sz="2000" dirty="0"/>
              <a:t> </a:t>
            </a:r>
            <a:r>
              <a:rPr lang="pt-PT" sz="2000" dirty="0">
                <a:sym typeface="Wingdings" panose="05000000000000000000" pitchFamily="2" charset="2"/>
              </a:rPr>
              <a:t> Obter os ficheiros</a:t>
            </a:r>
            <a:r>
              <a:rPr lang="pt-PT" sz="2000" dirty="0"/>
              <a:t>;</a:t>
            </a:r>
          </a:p>
          <a:p>
            <a:r>
              <a:rPr lang="pt-PT" sz="2000" dirty="0" err="1"/>
              <a:t>Getline</a:t>
            </a:r>
            <a:r>
              <a:rPr lang="pt-PT" sz="2000" dirty="0"/>
              <a:t>(file, </a:t>
            </a:r>
            <a:r>
              <a:rPr lang="pt-PT" sz="2000" dirty="0" err="1"/>
              <a:t>line</a:t>
            </a:r>
            <a:r>
              <a:rPr lang="pt-PT" sz="2000" dirty="0"/>
              <a:t>) </a:t>
            </a:r>
            <a:r>
              <a:rPr lang="pt-PT" sz="2000" dirty="0">
                <a:sym typeface="Wingdings" panose="05000000000000000000" pitchFamily="2" charset="2"/>
              </a:rPr>
              <a:t> Primeira vez para saltar a primeira linha e depois fez-se um while </a:t>
            </a:r>
            <a:r>
              <a:rPr lang="pt-PT" sz="2000" dirty="0" err="1">
                <a:sym typeface="Wingdings" panose="05000000000000000000" pitchFamily="2" charset="2"/>
              </a:rPr>
              <a:t>loop</a:t>
            </a:r>
            <a:r>
              <a:rPr lang="pt-PT" sz="2000" dirty="0">
                <a:sym typeface="Wingdings" panose="05000000000000000000" pitchFamily="2" charset="2"/>
              </a:rPr>
              <a:t>  para percorrer cada linha</a:t>
            </a:r>
            <a:r>
              <a:rPr lang="pt-PT" sz="2000" dirty="0"/>
              <a:t>;</a:t>
            </a:r>
          </a:p>
          <a:p>
            <a:r>
              <a:rPr lang="pt-PT" sz="2000" dirty="0" err="1"/>
              <a:t>addVertex</a:t>
            </a:r>
            <a:r>
              <a:rPr lang="pt-PT" sz="2000" dirty="0"/>
              <a:t> </a:t>
            </a:r>
            <a:r>
              <a:rPr lang="pt-PT" sz="2000" dirty="0">
                <a:sym typeface="Wingdings" panose="05000000000000000000" pitchFamily="2" charset="2"/>
              </a:rPr>
              <a:t> Para adicionar os voos como </a:t>
            </a:r>
            <a:r>
              <a:rPr lang="pt-PT" sz="2000" dirty="0" err="1">
                <a:sym typeface="Wingdings" panose="05000000000000000000" pitchFamily="2" charset="2"/>
              </a:rPr>
              <a:t>vertices</a:t>
            </a:r>
            <a:r>
              <a:rPr lang="pt-PT" sz="2000" dirty="0">
                <a:sym typeface="Wingdings" panose="05000000000000000000" pitchFamily="2" charset="2"/>
              </a:rPr>
              <a:t> ao grafo</a:t>
            </a:r>
            <a:endParaRPr lang="pt-PT" sz="2000" dirty="0"/>
          </a:p>
          <a:p>
            <a:r>
              <a:rPr lang="pt-PT" sz="2000" dirty="0" err="1"/>
              <a:t>addEdge</a:t>
            </a:r>
            <a:r>
              <a:rPr lang="pt-PT" sz="2000" dirty="0"/>
              <a:t> </a:t>
            </a:r>
            <a:r>
              <a:rPr lang="pt-PT" sz="2000" dirty="0">
                <a:sym typeface="Wingdings" panose="05000000000000000000" pitchFamily="2" charset="2"/>
              </a:rPr>
              <a:t> Para adicionar um voo (</a:t>
            </a:r>
            <a:r>
              <a:rPr lang="pt-PT" sz="2000" dirty="0" err="1">
                <a:sym typeface="Wingdings" panose="05000000000000000000" pitchFamily="2" charset="2"/>
              </a:rPr>
              <a:t>edge</a:t>
            </a:r>
            <a:r>
              <a:rPr lang="pt-PT" sz="2000" dirty="0">
                <a:sym typeface="Wingdings" panose="05000000000000000000" pitchFamily="2" charset="2"/>
              </a:rPr>
              <a:t>) ao código correspondente (node)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12257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91650-6332-DA13-C4CE-DF095239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887" y="1268799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Grafo utilizado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C730F8-DB69-F633-9B08-FEF8214BE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7" r="11104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7E49104-2DAC-4669-364E-3E6E68BB8207}"/>
              </a:ext>
            </a:extLst>
          </p:cNvPr>
          <p:cNvSpPr txBox="1">
            <a:spLocks/>
          </p:cNvSpPr>
          <p:nvPr/>
        </p:nvSpPr>
        <p:spPr bwMode="black">
          <a:xfrm>
            <a:off x="8022336" y="3961569"/>
            <a:ext cx="3708053" cy="162763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latin typeface="+mn-lt"/>
              </a:rPr>
              <a:t>Representa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aeroportos</a:t>
            </a:r>
            <a:r>
              <a:rPr lang="en-US" sz="1800" dirty="0">
                <a:latin typeface="+mn-lt"/>
              </a:rPr>
              <a:t> (nodes) e </a:t>
            </a:r>
            <a:r>
              <a:rPr lang="en-US" sz="1800" dirty="0" err="1">
                <a:latin typeface="+mn-lt"/>
              </a:rPr>
              <a:t>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respetivos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voos</a:t>
            </a:r>
            <a:r>
              <a:rPr lang="en-US" sz="1800" dirty="0">
                <a:latin typeface="+mn-lt"/>
              </a:rPr>
              <a:t> (edges)</a:t>
            </a:r>
          </a:p>
        </p:txBody>
      </p:sp>
    </p:spTree>
    <p:extLst>
      <p:ext uri="{BB962C8B-B14F-4D97-AF65-F5344CB8AC3E}">
        <p14:creationId xmlns:p14="http://schemas.microsoft.com/office/powerpoint/2010/main" val="21538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DE3FC-20DB-B9CD-1151-89FC145A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B53D8B-515D-4757-97D7-76131224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92" y="2461668"/>
            <a:ext cx="240030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numberAirports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FADA6A-3FA6-4611-AF25-F420D7DF10F1}"/>
              </a:ext>
            </a:extLst>
          </p:cNvPr>
          <p:cNvSpPr txBox="1"/>
          <p:nvPr/>
        </p:nvSpPr>
        <p:spPr>
          <a:xfrm>
            <a:off x="2098548" y="2692500"/>
            <a:ext cx="279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number of airports </a:t>
            </a:r>
          </a:p>
          <a:p>
            <a:r>
              <a:rPr lang="en-US" sz="1100" dirty="0"/>
              <a:t>O(1)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DAE2C93-8B1D-4CD3-94EC-0A9622BD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930" y="2461668"/>
            <a:ext cx="264414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numberFlights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55AFF6-1C53-434B-9E0A-25BE5CF8CDFA}"/>
              </a:ext>
            </a:extLst>
          </p:cNvPr>
          <p:cNvSpPr txBox="1"/>
          <p:nvPr/>
        </p:nvSpPr>
        <p:spPr>
          <a:xfrm>
            <a:off x="4773930" y="2692499"/>
            <a:ext cx="2644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number of flights</a:t>
            </a:r>
          </a:p>
          <a:p>
            <a:r>
              <a:rPr lang="en-US" sz="1100" dirty="0"/>
              <a:t>O(1)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F8BFA5C-0292-454E-BE16-37B6B75E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92" y="3198168"/>
            <a:ext cx="333756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getNumberOfFlightsOutAnAirportByCode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code);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17B84E-97F6-40C1-9595-BF97985E09FB}"/>
              </a:ext>
            </a:extLst>
          </p:cNvPr>
          <p:cNvSpPr txBox="1"/>
          <p:nvPr/>
        </p:nvSpPr>
        <p:spPr>
          <a:xfrm>
            <a:off x="2098548" y="3502362"/>
            <a:ext cx="33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number of flights out of an airport</a:t>
            </a:r>
          </a:p>
          <a:p>
            <a:r>
              <a:rPr lang="en-US" sz="1100" dirty="0"/>
              <a:t>O(1)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FB3A3A3-31D5-4AF3-AB52-DFFE9263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760" y="3198168"/>
            <a:ext cx="343662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getNumberOfAirlinesOutAnAirportByCode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code);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C6FBDC6-26CE-4510-B710-DD4F5FB2272D}"/>
              </a:ext>
            </a:extLst>
          </p:cNvPr>
          <p:cNvSpPr txBox="1"/>
          <p:nvPr/>
        </p:nvSpPr>
        <p:spPr>
          <a:xfrm>
            <a:off x="5615940" y="3476664"/>
            <a:ext cx="3604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number of different airlines out of an airport</a:t>
            </a:r>
          </a:p>
          <a:p>
            <a:r>
              <a:rPr lang="en-US" sz="1100" dirty="0"/>
              <a:t>O(n)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747B0FFA-A68C-4E5A-A358-165056D1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892" y="3961299"/>
            <a:ext cx="271653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numberOfFlightsOutOfTheCity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city);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0D19F4-2631-42A5-A2A6-C1F304081457}"/>
              </a:ext>
            </a:extLst>
          </p:cNvPr>
          <p:cNvSpPr txBox="1"/>
          <p:nvPr/>
        </p:nvSpPr>
        <p:spPr>
          <a:xfrm>
            <a:off x="2183892" y="4220181"/>
            <a:ext cx="2590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number of flights per city</a:t>
            </a:r>
          </a:p>
          <a:p>
            <a:r>
              <a:rPr lang="en-US" sz="1100" dirty="0"/>
              <a:t>O(n)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9D0205C-02A8-41D0-A473-EDFD2929D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320" y="3980913"/>
            <a:ext cx="252222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numberOfFlightsPerAirlineCode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code);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AD5646-C101-4FFD-B264-A373EA4155F0}"/>
              </a:ext>
            </a:extLst>
          </p:cNvPr>
          <p:cNvSpPr txBox="1"/>
          <p:nvPr/>
        </p:nvSpPr>
        <p:spPr>
          <a:xfrm>
            <a:off x="5227320" y="4243473"/>
            <a:ext cx="2461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number of flights per airline</a:t>
            </a:r>
          </a:p>
          <a:p>
            <a:r>
              <a:rPr lang="en-US" sz="1100" dirty="0"/>
              <a:t>O(n*m)</a:t>
            </a:r>
          </a:p>
        </p:txBody>
      </p:sp>
    </p:spTree>
    <p:extLst>
      <p:ext uri="{BB962C8B-B14F-4D97-AF65-F5344CB8AC3E}">
        <p14:creationId xmlns:p14="http://schemas.microsoft.com/office/powerpoint/2010/main" val="142003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05036-2915-4B9E-9D7B-9FA4347A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66949"/>
            <a:ext cx="7729728" cy="1188720"/>
          </a:xfrm>
        </p:spPr>
        <p:txBody>
          <a:bodyPr/>
          <a:lstStyle/>
          <a:p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7E3766-8ACA-43DD-9B06-8D09C6F2D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2603808"/>
            <a:ext cx="220218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Airport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airportDest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Airport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airport);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89A5CA-EAC0-4F28-B693-C45F46A6F0EF}"/>
              </a:ext>
            </a:extLst>
          </p:cNvPr>
          <p:cNvSpPr txBox="1"/>
          <p:nvPr/>
        </p:nvSpPr>
        <p:spPr>
          <a:xfrm>
            <a:off x="2133600" y="2865418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 possible destinations from a given airport</a:t>
            </a:r>
          </a:p>
          <a:p>
            <a:r>
              <a:rPr lang="en-US" sz="1100" dirty="0"/>
              <a:t>O(n)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1DDCB0-182E-4568-A4CA-9E034666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19197"/>
            <a:ext cx="285750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Airport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reachableAirports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code,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00F781-5485-461B-83F2-0345A0BCAC66}"/>
              </a:ext>
            </a:extLst>
          </p:cNvPr>
          <p:cNvSpPr txBox="1"/>
          <p:nvPr/>
        </p:nvSpPr>
        <p:spPr>
          <a:xfrm>
            <a:off x="5257800" y="2927687"/>
            <a:ext cx="2468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reachable airports in n stops</a:t>
            </a:r>
          </a:p>
          <a:p>
            <a:r>
              <a:rPr lang="pt-PT" sz="1100" dirty="0"/>
              <a:t>O(n*e*m*</a:t>
            </a:r>
            <a:r>
              <a:rPr lang="pt-PT" sz="1100" dirty="0" err="1"/>
              <a:t>logm</a:t>
            </a:r>
            <a:r>
              <a:rPr lang="pt-PT" sz="1100" dirty="0"/>
              <a:t>)</a:t>
            </a:r>
            <a:r>
              <a:rPr lang="en-US" sz="1100" dirty="0"/>
              <a:t>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952654B-D7E0-4E54-94DE-4E632BD9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3358574"/>
            <a:ext cx="194310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set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Airport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findArticulationPoints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3898EF-F1D0-44FA-89F1-847D67295453}"/>
              </a:ext>
            </a:extLst>
          </p:cNvPr>
          <p:cNvSpPr txBox="1"/>
          <p:nvPr/>
        </p:nvSpPr>
        <p:spPr>
          <a:xfrm>
            <a:off x="2133600" y="3703320"/>
            <a:ext cx="194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essential airports</a:t>
            </a:r>
          </a:p>
          <a:p>
            <a:r>
              <a:rPr lang="en-US" sz="1100" dirty="0"/>
              <a:t>O(V *( V + E ))</a:t>
            </a:r>
          </a:p>
          <a:p>
            <a:endParaRPr lang="en-US" sz="11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EE0C91-0FF0-4DA9-8A91-0ADC808A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316" y="3358574"/>
            <a:ext cx="201168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pair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Airport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getTraffic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1E24AD-0BC6-474B-8A0A-76E336014A79}"/>
              </a:ext>
            </a:extLst>
          </p:cNvPr>
          <p:cNvSpPr txBox="1"/>
          <p:nvPr/>
        </p:nvSpPr>
        <p:spPr>
          <a:xfrm>
            <a:off x="4433316" y="3651675"/>
            <a:ext cx="2234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list of traffic by airport</a:t>
            </a:r>
          </a:p>
          <a:p>
            <a:r>
              <a:rPr lang="en-US" sz="1100" dirty="0"/>
              <a:t>O(1)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9751E65-45D5-4DFD-803E-EE030A6D2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3389708"/>
            <a:ext cx="3025140" cy="2308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pair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vector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pair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Airport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Airport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&gt;&gt;,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longestTrips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2D42C3-84FC-4503-AE31-03BBEB214044}"/>
              </a:ext>
            </a:extLst>
          </p:cNvPr>
          <p:cNvSpPr txBox="1"/>
          <p:nvPr/>
        </p:nvSpPr>
        <p:spPr>
          <a:xfrm>
            <a:off x="6686550" y="3651674"/>
            <a:ext cx="1779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Returns longest trips</a:t>
            </a:r>
          </a:p>
          <a:p>
            <a:r>
              <a:rPr lang="en-US" sz="1100" dirty="0"/>
              <a:t>O( V * (V  + E ))</a:t>
            </a:r>
          </a:p>
        </p:txBody>
      </p:sp>
    </p:spTree>
    <p:extLst>
      <p:ext uri="{BB962C8B-B14F-4D97-AF65-F5344CB8AC3E}">
        <p14:creationId xmlns:p14="http://schemas.microsoft.com/office/powerpoint/2010/main" val="43651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F0B9-87B8-B9AC-686D-6907DA2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BBEB6F0-FA48-4B40-A0E9-B771D97C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62" y="2396355"/>
            <a:ext cx="4511178" cy="3168566"/>
          </a:xfrm>
        </p:spPr>
      </p:pic>
    </p:spTree>
    <p:extLst>
      <p:ext uri="{BB962C8B-B14F-4D97-AF65-F5344CB8AC3E}">
        <p14:creationId xmlns:p14="http://schemas.microsoft.com/office/powerpoint/2010/main" val="166191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02896-D8C0-5E47-A576-3AC774E2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Destaques e </a:t>
            </a:r>
            <a:r>
              <a:rPr lang="pt-PT" dirty="0" err="1"/>
              <a:t>Disficuldades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E5ACBD-E919-5699-5ACB-36CB819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 de obter o melhor voo possível</a:t>
            </a:r>
          </a:p>
          <a:p>
            <a:r>
              <a:rPr lang="pt-PT" dirty="0"/>
              <a:t>Utilização das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tables</a:t>
            </a:r>
            <a:r>
              <a:rPr lang="pt-PT" dirty="0"/>
              <a:t> de modo a reduzir significativamente a complexidade do programa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4518169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274</TotalTime>
  <Words>385</Words>
  <Application>Microsoft Office PowerPoint</Application>
  <PresentationFormat>Ecrã Panorâmico</PresentationFormat>
  <Paragraphs>57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JetBrains Mono</vt:lpstr>
      <vt:lpstr>Pacote</vt:lpstr>
      <vt:lpstr>Projeto 2 – grupo g136</vt:lpstr>
      <vt:lpstr>Contextualização</vt:lpstr>
      <vt:lpstr>Diagrama de classes</vt:lpstr>
      <vt:lpstr>Leitura do Dataset</vt:lpstr>
      <vt:lpstr>Grafo utilizado</vt:lpstr>
      <vt:lpstr>Funcionalidades implementadas</vt:lpstr>
      <vt:lpstr>Funcionalidades Implementadas</vt:lpstr>
      <vt:lpstr>Interface com o utilizador</vt:lpstr>
      <vt:lpstr>Destaques e Disficuldades</vt:lpstr>
      <vt:lpstr>Esforço de Cada Elemento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2 – grupo g136</dc:title>
  <dc:creator>Maria Araujo 14778</dc:creator>
  <cp:lastModifiedBy>nuno fernandes</cp:lastModifiedBy>
  <cp:revision>29</cp:revision>
  <dcterms:created xsi:type="dcterms:W3CDTF">2023-12-30T17:49:41Z</dcterms:created>
  <dcterms:modified xsi:type="dcterms:W3CDTF">2024-01-03T00:18:04Z</dcterms:modified>
</cp:coreProperties>
</file>