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62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9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1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0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E5AC4B-8FF4-4325-818C-BC4162069A8A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5B11-73BC-B64E-3264-49AA225C5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2 – grupo g136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DA58B-B268-6F9D-3727-31A736C5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Nuno Pinho Fernandes – up </a:t>
            </a:r>
          </a:p>
          <a:p>
            <a:r>
              <a:rPr lang="pt-PT" dirty="0"/>
              <a:t>Tiago Daniel Martins dos Santos - up202207073</a:t>
            </a:r>
          </a:p>
        </p:txBody>
      </p:sp>
    </p:spTree>
    <p:extLst>
      <p:ext uri="{BB962C8B-B14F-4D97-AF65-F5344CB8AC3E}">
        <p14:creationId xmlns:p14="http://schemas.microsoft.com/office/powerpoint/2010/main" val="23889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5456-B6EA-E206-33D5-EC5D65F8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FF5387-A904-8DB7-C509-D757801D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28422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7</TotalTime>
  <Words>24</Words>
  <Application>Microsoft Office PowerPoint</Application>
  <PresentationFormat>Ecrã Panorâmico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Pacote</vt:lpstr>
      <vt:lpstr>Projeto 2 – grupo g136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– grupo g136</dc:title>
  <dc:creator>Maria Araujo 14778</dc:creator>
  <cp:lastModifiedBy>Maria Araujo 14778</cp:lastModifiedBy>
  <cp:revision>2</cp:revision>
  <dcterms:created xsi:type="dcterms:W3CDTF">2023-12-30T17:49:41Z</dcterms:created>
  <dcterms:modified xsi:type="dcterms:W3CDTF">2023-12-30T17:57:08Z</dcterms:modified>
</cp:coreProperties>
</file>