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62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3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9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1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0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7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5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66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9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5B11-73BC-B64E-3264-49AA225C5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2 – grupo g136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DA58B-B268-6F9D-3727-31A736C56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Maria Eduarda Pacheco Mendes Araújo – up202004473</a:t>
            </a:r>
          </a:p>
          <a:p>
            <a:r>
              <a:rPr lang="pt-PT" dirty="0"/>
              <a:t>Nuno Pinho Fernandes – up </a:t>
            </a:r>
          </a:p>
          <a:p>
            <a:r>
              <a:rPr lang="pt-PT" dirty="0"/>
              <a:t>Tiago Daniel Martins dos Santos - up202207073</a:t>
            </a:r>
          </a:p>
        </p:txBody>
      </p:sp>
    </p:spTree>
    <p:extLst>
      <p:ext uri="{BB962C8B-B14F-4D97-AF65-F5344CB8AC3E}">
        <p14:creationId xmlns:p14="http://schemas.microsoft.com/office/powerpoint/2010/main" val="23889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C5456-B6EA-E206-33D5-EC5D65F8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Diagrama de classes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diagrama, Esquema, Desenho técnico&#10;&#10;Descrição gerada automaticamente">
            <a:extLst>
              <a:ext uri="{FF2B5EF4-FFF2-40B4-BE49-F238E27FC236}">
                <a16:creationId xmlns:a16="http://schemas.microsoft.com/office/drawing/2014/main" id="{33C663D9-779F-CFA5-1FC0-3BA0B079A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" b="1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B8182-42C0-639C-F8F9-7C0B5703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1A88CA-F369-5114-C23C-CE4FB2AD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716" y="2629417"/>
            <a:ext cx="8422487" cy="3400447"/>
          </a:xfrm>
        </p:spPr>
        <p:txBody>
          <a:bodyPr>
            <a:normAutofit/>
          </a:bodyPr>
          <a:lstStyle/>
          <a:p>
            <a:r>
              <a:rPr lang="pt-PT" sz="2000" dirty="0"/>
              <a:t>Função </a:t>
            </a:r>
            <a:r>
              <a:rPr lang="pt-PT" sz="2000" dirty="0" err="1"/>
              <a:t>ifstream</a:t>
            </a:r>
            <a:r>
              <a:rPr lang="pt-PT" sz="2000" dirty="0"/>
              <a:t> </a:t>
            </a:r>
            <a:r>
              <a:rPr lang="pt-PT" sz="2000" dirty="0">
                <a:sym typeface="Wingdings" panose="05000000000000000000" pitchFamily="2" charset="2"/>
              </a:rPr>
              <a:t> Obter os ficheiros</a:t>
            </a:r>
            <a:r>
              <a:rPr lang="pt-PT" sz="2000" dirty="0"/>
              <a:t>;</a:t>
            </a:r>
          </a:p>
          <a:p>
            <a:r>
              <a:rPr lang="pt-PT" sz="2000" dirty="0" err="1"/>
              <a:t>Getline</a:t>
            </a:r>
            <a:r>
              <a:rPr lang="pt-PT" sz="2000" dirty="0"/>
              <a:t>(file, </a:t>
            </a:r>
            <a:r>
              <a:rPr lang="pt-PT" sz="2000" dirty="0" err="1"/>
              <a:t>line</a:t>
            </a:r>
            <a:r>
              <a:rPr lang="pt-PT" sz="2000" dirty="0"/>
              <a:t>) </a:t>
            </a:r>
            <a:r>
              <a:rPr lang="pt-PT" sz="2000" dirty="0">
                <a:sym typeface="Wingdings" panose="05000000000000000000" pitchFamily="2" charset="2"/>
              </a:rPr>
              <a:t> Primeira vez para saltar a primeira linha e depois fez-se um while </a:t>
            </a:r>
            <a:r>
              <a:rPr lang="pt-PT" sz="2000" dirty="0" err="1">
                <a:sym typeface="Wingdings" panose="05000000000000000000" pitchFamily="2" charset="2"/>
              </a:rPr>
              <a:t>loop</a:t>
            </a:r>
            <a:r>
              <a:rPr lang="pt-PT" sz="2000" dirty="0">
                <a:sym typeface="Wingdings" panose="05000000000000000000" pitchFamily="2" charset="2"/>
              </a:rPr>
              <a:t>  para percorrer cada linha</a:t>
            </a:r>
            <a:r>
              <a:rPr lang="pt-PT" sz="2000" dirty="0"/>
              <a:t>;</a:t>
            </a:r>
          </a:p>
          <a:p>
            <a:r>
              <a:rPr lang="pt-PT" sz="2000" dirty="0" err="1"/>
              <a:t>addEdge</a:t>
            </a:r>
            <a:r>
              <a:rPr lang="pt-PT" sz="2000" dirty="0"/>
              <a:t> </a:t>
            </a:r>
            <a:r>
              <a:rPr lang="pt-PT" sz="2000" dirty="0">
                <a:sym typeface="Wingdings" panose="05000000000000000000" pitchFamily="2" charset="2"/>
              </a:rPr>
              <a:t> Para adicionar um voo (</a:t>
            </a:r>
            <a:r>
              <a:rPr lang="pt-PT" sz="2000" dirty="0" err="1">
                <a:sym typeface="Wingdings" panose="05000000000000000000" pitchFamily="2" charset="2"/>
              </a:rPr>
              <a:t>edge</a:t>
            </a:r>
            <a:r>
              <a:rPr lang="pt-PT" sz="2000" dirty="0">
                <a:sym typeface="Wingdings" panose="05000000000000000000" pitchFamily="2" charset="2"/>
              </a:rPr>
              <a:t>) ao código correspondente (node)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122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91650-6332-DA13-C4CE-DF095239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887" y="1268799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Grafo utilizado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C730F8-DB69-F633-9B08-FEF8214BE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7" r="11104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7E49104-2DAC-4669-364E-3E6E68BB8207}"/>
              </a:ext>
            </a:extLst>
          </p:cNvPr>
          <p:cNvSpPr txBox="1">
            <a:spLocks/>
          </p:cNvSpPr>
          <p:nvPr/>
        </p:nvSpPr>
        <p:spPr bwMode="black">
          <a:xfrm>
            <a:off x="8022336" y="3961569"/>
            <a:ext cx="3708053" cy="162763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latin typeface="+mn-lt"/>
              </a:rPr>
              <a:t>Representa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aeroportos</a:t>
            </a:r>
            <a:r>
              <a:rPr lang="en-US" sz="1800" dirty="0">
                <a:latin typeface="+mn-lt"/>
              </a:rPr>
              <a:t> (nodes) e </a:t>
            </a:r>
            <a:r>
              <a:rPr lang="en-US" sz="1800" dirty="0" err="1">
                <a:latin typeface="+mn-lt"/>
              </a:rPr>
              <a:t>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respetivos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voos</a:t>
            </a:r>
            <a:r>
              <a:rPr lang="en-US" sz="1800" dirty="0">
                <a:latin typeface="+mn-lt"/>
              </a:rPr>
              <a:t> (edges)</a:t>
            </a:r>
          </a:p>
        </p:txBody>
      </p:sp>
    </p:spTree>
    <p:extLst>
      <p:ext uri="{BB962C8B-B14F-4D97-AF65-F5344CB8AC3E}">
        <p14:creationId xmlns:p14="http://schemas.microsoft.com/office/powerpoint/2010/main" val="21538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DE3FC-20DB-B9CD-1151-89FC145A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EDB541-62D4-DDB3-812C-16C9E646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03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F0B9-87B8-B9AC-686D-6907DA2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61097B-F4AD-C913-50A0-129B5B4F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91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02896-D8C0-5E47-A576-3AC774E2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E5ACBD-E919-5699-5ACB-36CB819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0ED4-AA83-DDDF-CC33-45A7DE34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304DF-2456-88B1-BB12-4C92730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343309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56</TotalTime>
  <Words>102</Words>
  <Application>Microsoft Office PowerPoint</Application>
  <PresentationFormat>Ecrã Panorâmico</PresentationFormat>
  <Paragraphs>15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Pacote</vt:lpstr>
      <vt:lpstr>Projeto 2 – grupo g136</vt:lpstr>
      <vt:lpstr>Diagrama de classes</vt:lpstr>
      <vt:lpstr>Leitura do Dataset</vt:lpstr>
      <vt:lpstr>Grafo utilizado</vt:lpstr>
      <vt:lpstr>Funcionalidades implementadas</vt:lpstr>
      <vt:lpstr>Interface com o utilizador</vt:lpstr>
      <vt:lpstr>Destaques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2 – grupo g136</dc:title>
  <dc:creator>Maria Araujo 14778</dc:creator>
  <cp:lastModifiedBy>Maria Araujo 14778</cp:lastModifiedBy>
  <cp:revision>15</cp:revision>
  <dcterms:created xsi:type="dcterms:W3CDTF">2023-12-30T17:49:41Z</dcterms:created>
  <dcterms:modified xsi:type="dcterms:W3CDTF">2024-01-01T19:57:00Z</dcterms:modified>
</cp:coreProperties>
</file>