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9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E0DE4-A97E-780D-6022-63A981D06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Scheduler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A464F-316D-95C4-28AB-FF2A62F33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Tiago </a:t>
            </a:r>
            <a:r>
              <a:rPr lang="pt-PT" dirty="0" err="1"/>
              <a:t>daniel</a:t>
            </a:r>
            <a:r>
              <a:rPr lang="pt-PT" dirty="0"/>
              <a:t> </a:t>
            </a:r>
            <a:r>
              <a:rPr lang="pt-PT" dirty="0" err="1"/>
              <a:t>martins</a:t>
            </a:r>
            <a:r>
              <a:rPr lang="pt-PT" dirty="0"/>
              <a:t> dos santos – up202207073</a:t>
            </a:r>
          </a:p>
        </p:txBody>
      </p:sp>
    </p:spTree>
    <p:extLst>
      <p:ext uri="{BB962C8B-B14F-4D97-AF65-F5344CB8AC3E}">
        <p14:creationId xmlns:p14="http://schemas.microsoft.com/office/powerpoint/2010/main" val="13129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29221-2FCC-44E8-48E7-A0090A40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pt-PT" sz="2800"/>
              <a:t>Class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20D5E-1C3F-2DB5-0E59-DF3459B5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UCs e </a:t>
            </a:r>
            <a:r>
              <a:rPr lang="en-US" dirty="0" err="1"/>
              <a:t>turmas</a:t>
            </a:r>
            <a:endParaRPr lang="en-US" dirty="0"/>
          </a:p>
          <a:p>
            <a:r>
              <a:rPr lang="en-US" dirty="0" err="1"/>
              <a:t>Retorna</a:t>
            </a:r>
            <a:r>
              <a:rPr lang="en-US" dirty="0"/>
              <a:t>-se,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, o Código de </a:t>
            </a:r>
            <a:r>
              <a:rPr lang="en-US" dirty="0" err="1"/>
              <a:t>cada</a:t>
            </a:r>
            <a:r>
              <a:rPr lang="en-US" dirty="0"/>
              <a:t> UC e </a:t>
            </a:r>
            <a:r>
              <a:rPr lang="en-US" dirty="0" err="1"/>
              <a:t>turma</a:t>
            </a:r>
            <a:r>
              <a:rPr lang="en-US" dirty="0"/>
              <a:t> </a:t>
            </a:r>
            <a:r>
              <a:rPr lang="en-US" dirty="0" err="1"/>
              <a:t>lidas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EE328DF-E850-802F-4462-E9E09AA3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452044"/>
            <a:ext cx="4637119" cy="39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40B5D1C-1C54-EA74-7C77-B7C802B9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pt-PT" dirty="0" err="1"/>
              <a:t>Student</a:t>
            </a:r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9572386E-4C36-C384-8E7A-9141B780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pt-PT" dirty="0"/>
              <a:t>Por cada aluno pode-se</a:t>
            </a:r>
          </a:p>
          <a:p>
            <a:pPr lvl="1"/>
            <a:r>
              <a:rPr lang="pt-PT" dirty="0"/>
              <a:t>Ler o seu nome</a:t>
            </a:r>
          </a:p>
          <a:p>
            <a:pPr lvl="1"/>
            <a:r>
              <a:rPr lang="pt-PT" dirty="0"/>
              <a:t>Obter o seu número</a:t>
            </a:r>
          </a:p>
          <a:p>
            <a:pPr lvl="1"/>
            <a:r>
              <a:rPr lang="pt-PT" dirty="0"/>
              <a:t>Adicionar ou remover um turma/UC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A62CAB-B8F2-AE7D-6E6E-B49D9697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531" y="481109"/>
            <a:ext cx="3066961" cy="24919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176551B-660E-9B04-1050-3A2DBE75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65730"/>
            <a:ext cx="4074836" cy="2037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88275FE-A313-67C9-64FA-C3AEE0C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 dirty="0" err="1"/>
              <a:t>Course</a:t>
            </a:r>
            <a:endParaRPr lang="pt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05AE4C-8B7E-962D-D2C1-55E087A9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Em </a:t>
            </a:r>
            <a:r>
              <a:rPr lang="en-US" dirty="0" err="1"/>
              <a:t>cada</a:t>
            </a:r>
            <a:r>
              <a:rPr lang="en-US" dirty="0"/>
              <a:t> UC </a:t>
            </a:r>
            <a:r>
              <a:rPr lang="en-US" dirty="0" err="1"/>
              <a:t>pode</a:t>
            </a:r>
            <a:r>
              <a:rPr lang="en-US" dirty="0"/>
              <a:t>-se:</a:t>
            </a:r>
          </a:p>
          <a:p>
            <a:pPr lvl="1"/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n-US" dirty="0"/>
          </a:p>
          <a:p>
            <a:pPr lvl="1"/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remover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turma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B96E9A9-74EE-9DEC-4BF5-B3DA688D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79" y="805583"/>
            <a:ext cx="4945106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9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BAFD-911B-5D54-E2D0-2068384E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BE667A-9C8C-BAD3-0403-68C23548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Não houve colaboração de todos os elementos do grupo, havendo uma maior carga de trabalho para os estudantes em questão;</a:t>
            </a:r>
          </a:p>
          <a:p>
            <a:r>
              <a:rPr lang="pt-PT" dirty="0"/>
              <a:t>Dificuldades em implementar algumas funções;</a:t>
            </a:r>
          </a:p>
          <a:p>
            <a:r>
              <a:rPr lang="pt-PT" dirty="0"/>
              <a:t>Dificuldades em resolver alguns erros;</a:t>
            </a:r>
          </a:p>
        </p:txBody>
      </p:sp>
    </p:spTree>
    <p:extLst>
      <p:ext uri="{BB962C8B-B14F-4D97-AF65-F5344CB8AC3E}">
        <p14:creationId xmlns:p14="http://schemas.microsoft.com/office/powerpoint/2010/main" val="88461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105</Words>
  <Application>Microsoft Office PowerPoint</Application>
  <PresentationFormat>Ecrã Panorâmico</PresentationFormat>
  <Paragraphs>19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Galeria</vt:lpstr>
      <vt:lpstr>Scheduler</vt:lpstr>
      <vt:lpstr>Class</vt:lpstr>
      <vt:lpstr>Student</vt:lpstr>
      <vt:lpstr>Course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Scheduler</dc:title>
  <dc:creator>Maria Araujo 14778</dc:creator>
  <cp:lastModifiedBy>Tiago Santos</cp:lastModifiedBy>
  <cp:revision>2</cp:revision>
  <dcterms:created xsi:type="dcterms:W3CDTF">2023-11-05T10:44:15Z</dcterms:created>
  <dcterms:modified xsi:type="dcterms:W3CDTF">2023-11-05T14:53:15Z</dcterms:modified>
</cp:coreProperties>
</file>