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4E3A6-8CEE-4668-A0A4-5ABE60BABAF1}" type="datetimeFigureOut">
              <a:rPr lang="pt-PT" smtClean="0"/>
              <a:t>05/11/2023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265F303F-4409-4EFC-8E58-2C672610D384}" type="slidenum">
              <a:rPr lang="pt-PT" smtClean="0"/>
              <a:t>‹nº›</a:t>
            </a:fld>
            <a:endParaRPr lang="pt-PT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117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4E3A6-8CEE-4668-A0A4-5ABE60BABAF1}" type="datetimeFigureOut">
              <a:rPr lang="pt-PT" smtClean="0"/>
              <a:t>05/11/2023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F303F-4409-4EFC-8E58-2C672610D384}" type="slidenum">
              <a:rPr lang="pt-PT" smtClean="0"/>
              <a:t>‹nº›</a:t>
            </a:fld>
            <a:endParaRPr lang="pt-PT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3785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4E3A6-8CEE-4668-A0A4-5ABE60BABAF1}" type="datetimeFigureOut">
              <a:rPr lang="pt-PT" smtClean="0"/>
              <a:t>05/11/2023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F303F-4409-4EFC-8E58-2C672610D384}" type="slidenum">
              <a:rPr lang="pt-PT" smtClean="0"/>
              <a:t>‹nº›</a:t>
            </a:fld>
            <a:endParaRPr lang="pt-PT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0846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4E3A6-8CEE-4668-A0A4-5ABE60BABAF1}" type="datetimeFigureOut">
              <a:rPr lang="pt-PT" smtClean="0"/>
              <a:t>05/11/2023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F303F-4409-4EFC-8E58-2C672610D384}" type="slidenum">
              <a:rPr lang="pt-PT" smtClean="0"/>
              <a:t>‹nº›</a:t>
            </a:fld>
            <a:endParaRPr lang="pt-PT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651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4E3A6-8CEE-4668-A0A4-5ABE60BABAF1}" type="datetimeFigureOut">
              <a:rPr lang="pt-PT" smtClean="0"/>
              <a:t>05/11/2023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F303F-4409-4EFC-8E58-2C672610D384}" type="slidenum">
              <a:rPr lang="pt-PT" smtClean="0"/>
              <a:t>‹nº›</a:t>
            </a:fld>
            <a:endParaRPr lang="pt-PT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597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4E3A6-8CEE-4668-A0A4-5ABE60BABAF1}" type="datetimeFigureOut">
              <a:rPr lang="pt-PT" smtClean="0"/>
              <a:t>05/11/2023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F303F-4409-4EFC-8E58-2C672610D384}" type="slidenum">
              <a:rPr lang="pt-PT" smtClean="0"/>
              <a:t>‹nº›</a:t>
            </a:fld>
            <a:endParaRPr lang="pt-PT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2184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4E3A6-8CEE-4668-A0A4-5ABE60BABAF1}" type="datetimeFigureOut">
              <a:rPr lang="pt-PT" smtClean="0"/>
              <a:t>05/11/2023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F303F-4409-4EFC-8E58-2C672610D384}" type="slidenum">
              <a:rPr lang="pt-PT" smtClean="0"/>
              <a:t>‹nº›</a:t>
            </a:fld>
            <a:endParaRPr lang="pt-PT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1238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4E3A6-8CEE-4668-A0A4-5ABE60BABAF1}" type="datetimeFigureOut">
              <a:rPr lang="pt-PT" smtClean="0"/>
              <a:t>05/11/2023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F303F-4409-4EFC-8E58-2C672610D384}" type="slidenum">
              <a:rPr lang="pt-PT" smtClean="0"/>
              <a:t>‹nº›</a:t>
            </a:fld>
            <a:endParaRPr lang="pt-PT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9381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4E3A6-8CEE-4668-A0A4-5ABE60BABAF1}" type="datetimeFigureOut">
              <a:rPr lang="pt-PT" smtClean="0"/>
              <a:t>05/11/2023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F303F-4409-4EFC-8E58-2C672610D38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2613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4E3A6-8CEE-4668-A0A4-5ABE60BABAF1}" type="datetimeFigureOut">
              <a:rPr lang="pt-PT" smtClean="0"/>
              <a:t>05/11/2023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F303F-4409-4EFC-8E58-2C672610D384}" type="slidenum">
              <a:rPr lang="pt-PT" smtClean="0"/>
              <a:t>‹nº›</a:t>
            </a:fld>
            <a:endParaRPr lang="pt-PT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3881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B04E3A6-8CEE-4668-A0A4-5ABE60BABAF1}" type="datetimeFigureOut">
              <a:rPr lang="pt-PT" smtClean="0"/>
              <a:t>05/11/2023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F303F-4409-4EFC-8E58-2C672610D384}" type="slidenum">
              <a:rPr lang="pt-PT" smtClean="0"/>
              <a:t>‹nº›</a:t>
            </a:fld>
            <a:endParaRPr lang="pt-PT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7955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4E3A6-8CEE-4668-A0A4-5ABE60BABAF1}" type="datetimeFigureOut">
              <a:rPr lang="pt-PT" smtClean="0"/>
              <a:t>05/11/2023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65F303F-4409-4EFC-8E58-2C672610D384}" type="slidenum">
              <a:rPr lang="pt-PT" smtClean="0"/>
              <a:t>‹nº›</a:t>
            </a:fld>
            <a:endParaRPr lang="pt-PT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803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0E0DE4-A97E-780D-6022-63A981D06C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err="1"/>
              <a:t>Scheduler</a:t>
            </a:r>
            <a:endParaRPr lang="pt-P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FA464F-316D-95C4-28AB-FF2A62F335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/>
              <a:t>Maria Eduarda Pacheco Mendes Araújo – up202004473</a:t>
            </a:r>
          </a:p>
          <a:p>
            <a:r>
              <a:rPr lang="pt-PT" dirty="0"/>
              <a:t>- mete o teu nome </a:t>
            </a:r>
            <a:r>
              <a:rPr lang="pt-PT" dirty="0" err="1"/>
              <a:t>pls</a:t>
            </a:r>
            <a:r>
              <a:rPr lang="pt-PT" dirty="0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1312920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C2A4B30-77D7-4FFB-8B53-A88BD68CA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BC29221-2FCC-44E8-48E7-A0090A40A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19"/>
            <a:ext cx="4325112" cy="1049235"/>
          </a:xfrm>
        </p:spPr>
        <p:txBody>
          <a:bodyPr>
            <a:normAutofit/>
          </a:bodyPr>
          <a:lstStyle/>
          <a:p>
            <a:r>
              <a:rPr lang="pt-PT" sz="2800"/>
              <a:t>Class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73AAE2E-5D6B-4952-A4BB-546C49F8DE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432511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01E4D783-AD45-49E7-B6C7-BBACB8290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E120D5E-1C3F-2DB5-0E59-DF3459B5F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4325113" cy="4074172"/>
          </a:xfrm>
        </p:spPr>
        <p:txBody>
          <a:bodyPr>
            <a:normAutofit/>
          </a:bodyPr>
          <a:lstStyle/>
          <a:p>
            <a:r>
              <a:rPr lang="en-US" dirty="0"/>
              <a:t>UCs e </a:t>
            </a:r>
            <a:r>
              <a:rPr lang="en-US" dirty="0" err="1"/>
              <a:t>turmas</a:t>
            </a:r>
            <a:endParaRPr lang="en-US" dirty="0"/>
          </a:p>
          <a:p>
            <a:r>
              <a:rPr lang="en-US" dirty="0" err="1"/>
              <a:t>Retorna</a:t>
            </a:r>
            <a:r>
              <a:rPr lang="en-US" dirty="0"/>
              <a:t>-se,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função</a:t>
            </a:r>
            <a:r>
              <a:rPr lang="en-US" dirty="0"/>
              <a:t>, o Código de </a:t>
            </a:r>
            <a:r>
              <a:rPr lang="en-US" dirty="0" err="1"/>
              <a:t>cada</a:t>
            </a:r>
            <a:r>
              <a:rPr lang="en-US" dirty="0"/>
              <a:t> UC e </a:t>
            </a:r>
            <a:r>
              <a:rPr lang="en-US" dirty="0" err="1"/>
              <a:t>turma</a:t>
            </a:r>
            <a:r>
              <a:rPr lang="en-US" dirty="0"/>
              <a:t> </a:t>
            </a:r>
            <a:r>
              <a:rPr lang="en-US" dirty="0" err="1"/>
              <a:t>lidas</a:t>
            </a:r>
            <a:endParaRPr lang="en-US" dirty="0"/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3EE328DF-E850-802F-4462-E9E09AA36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7733" y="1452044"/>
            <a:ext cx="4637119" cy="3990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638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42C14A9-3617-46DD-9FC4-ED828A7D3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9AB0109-1C89-41F0-9EDF-3DE017BE3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7" y="1847088"/>
            <a:ext cx="554803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C40B5D1C-1C54-EA74-7C77-B7C802B93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5550357" cy="1049235"/>
          </a:xfrm>
        </p:spPr>
        <p:txBody>
          <a:bodyPr>
            <a:normAutofit/>
          </a:bodyPr>
          <a:lstStyle/>
          <a:p>
            <a:r>
              <a:rPr lang="pt-PT" dirty="0" err="1"/>
              <a:t>Student</a:t>
            </a:r>
            <a:endParaRPr lang="pt-PT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E5CB6C-D5A1-44AB-BAD0-E76C67ED2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Marcador de Posição de Conteúdo 6">
            <a:extLst>
              <a:ext uri="{FF2B5EF4-FFF2-40B4-BE49-F238E27FC236}">
                <a16:creationId xmlns:a16="http://schemas.microsoft.com/office/drawing/2014/main" id="{9572386E-4C36-C384-8E7A-9141B7803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5550357" cy="3450613"/>
          </a:xfrm>
        </p:spPr>
        <p:txBody>
          <a:bodyPr>
            <a:normAutofit/>
          </a:bodyPr>
          <a:lstStyle/>
          <a:p>
            <a:r>
              <a:rPr lang="pt-PT" dirty="0"/>
              <a:t>Por cada aluno pode-se</a:t>
            </a:r>
          </a:p>
          <a:p>
            <a:pPr lvl="1"/>
            <a:r>
              <a:rPr lang="pt-PT" dirty="0"/>
              <a:t>Ler o seu nome</a:t>
            </a:r>
          </a:p>
          <a:p>
            <a:pPr lvl="1"/>
            <a:r>
              <a:rPr lang="pt-PT" dirty="0"/>
              <a:t>Obter o seu número</a:t>
            </a:r>
          </a:p>
          <a:p>
            <a:pPr lvl="1"/>
            <a:r>
              <a:rPr lang="pt-PT" dirty="0"/>
              <a:t>Adicionar ou remover um turma/UC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F1A62CAB-B8F2-AE7D-6E6E-B49D96970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7531" y="481109"/>
            <a:ext cx="3066961" cy="2491906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9176551B-660E-9B04-1050-3A2DBE7530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3594" y="3365730"/>
            <a:ext cx="4074836" cy="203741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5A16967-5C32-4A48-9F02-4F0228AC8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42D078B-EF20-4DB1-AA1B-87F212C56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198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888275FE-A313-67C9-64FA-C3AEE0C0B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pt-PT" dirty="0" err="1"/>
              <a:t>Course</a:t>
            </a:r>
            <a:endParaRPr lang="pt-PT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05AE4C-8B7E-962D-D2C1-55E087A96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r>
              <a:rPr lang="en-US" dirty="0"/>
              <a:t>Em </a:t>
            </a:r>
            <a:r>
              <a:rPr lang="en-US" dirty="0" err="1"/>
              <a:t>cada</a:t>
            </a:r>
            <a:r>
              <a:rPr lang="en-US" dirty="0"/>
              <a:t> UC </a:t>
            </a:r>
            <a:r>
              <a:rPr lang="en-US" dirty="0" err="1"/>
              <a:t>pode</a:t>
            </a:r>
            <a:r>
              <a:rPr lang="en-US" dirty="0"/>
              <a:t>-se:</a:t>
            </a:r>
          </a:p>
          <a:p>
            <a:pPr lvl="1"/>
            <a:r>
              <a:rPr lang="en-US" dirty="0" err="1"/>
              <a:t>Obter</a:t>
            </a:r>
            <a:r>
              <a:rPr lang="en-US" dirty="0"/>
              <a:t> o </a:t>
            </a:r>
            <a:r>
              <a:rPr lang="en-US" dirty="0" err="1"/>
              <a:t>seu</a:t>
            </a:r>
            <a:r>
              <a:rPr lang="en-US" dirty="0"/>
              <a:t> </a:t>
            </a:r>
            <a:r>
              <a:rPr lang="en-US" dirty="0" err="1"/>
              <a:t>código</a:t>
            </a:r>
            <a:endParaRPr lang="en-US" dirty="0"/>
          </a:p>
          <a:p>
            <a:pPr lvl="1"/>
            <a:r>
              <a:rPr lang="en-US" dirty="0" err="1"/>
              <a:t>Adicionar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remover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turma</a:t>
            </a:r>
            <a:endParaRPr lang="en-US" dirty="0"/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3B96E9A9-74EE-9DEC-4BF5-B3DA688DE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2079" y="805583"/>
            <a:ext cx="4945106" cy="466076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1794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10BAFD-911B-5D54-E2D0-2068384EF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Principais dificuldades encontradas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3BE667A-9C8C-BAD3-0403-68C23548B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Não houve colaboração de todos os elementos do grupo, havendo uma maior carga de trabalho para os estudantes em questão;</a:t>
            </a:r>
          </a:p>
          <a:p>
            <a:r>
              <a:rPr lang="pt-PT" dirty="0"/>
              <a:t>Dificuldades em implementar algumas funções;</a:t>
            </a:r>
          </a:p>
          <a:p>
            <a:r>
              <a:rPr lang="pt-PT" dirty="0"/>
              <a:t>Dificuldades em resolver alguns erros;</a:t>
            </a:r>
          </a:p>
        </p:txBody>
      </p:sp>
    </p:spTree>
    <p:extLst>
      <p:ext uri="{BB962C8B-B14F-4D97-AF65-F5344CB8AC3E}">
        <p14:creationId xmlns:p14="http://schemas.microsoft.com/office/powerpoint/2010/main" val="88461626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a">
  <a:themeElements>
    <a:clrScheme name="Galeri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56</TotalTime>
  <Words>105</Words>
  <Application>Microsoft Office PowerPoint</Application>
  <PresentationFormat>Ecrã Panorâmico</PresentationFormat>
  <Paragraphs>19</Paragraphs>
  <Slides>5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Galeria</vt:lpstr>
      <vt:lpstr>Scheduler</vt:lpstr>
      <vt:lpstr>Class</vt:lpstr>
      <vt:lpstr>Student</vt:lpstr>
      <vt:lpstr>Course</vt:lpstr>
      <vt:lpstr>Principais dificuldades encontradas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Scheduler</dc:title>
  <dc:creator>Maria Araujo 14778</dc:creator>
  <cp:lastModifiedBy>Maria Araujo 14778</cp:lastModifiedBy>
  <cp:revision>1</cp:revision>
  <dcterms:created xsi:type="dcterms:W3CDTF">2023-11-05T10:44:15Z</dcterms:created>
  <dcterms:modified xsi:type="dcterms:W3CDTF">2023-11-05T11:40:23Z</dcterms:modified>
</cp:coreProperties>
</file>