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866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31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48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4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62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9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02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51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68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3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8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9A678CCB-120C-6259-6921-1CE1383C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71993E-045B-7DA3-6872-AE57C73B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Projeto 1 - 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2B7AD-1241-CB29-2928-D55D106C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rgbClr val="FFFFFF"/>
                </a:solidFill>
              </a:rPr>
              <a:t>Eduarda araújo – 202004473</a:t>
            </a:r>
          </a:p>
          <a:p>
            <a:r>
              <a:rPr lang="pt-PT" dirty="0">
                <a:solidFill>
                  <a:srgbClr val="FFFFFF"/>
                </a:solidFill>
              </a:rPr>
              <a:t>Ricardo pereira – 20200 </a:t>
            </a:r>
          </a:p>
          <a:p>
            <a:r>
              <a:rPr lang="pt-PT" dirty="0">
                <a:solidFill>
                  <a:srgbClr val="FFFFFF"/>
                </a:solidFill>
              </a:rPr>
              <a:t>Tomás ferreira - 2022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18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AB00-728A-63CF-4055-7EA65B58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BF504-20B7-5B24-B7F0-059C56FA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062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sz="2800" dirty="0"/>
              <a:t>Projeto realizado no âmbito da Unidade Curricular de Desenho de Algoritmos onde foi pretendido implementar uma ferramenta de análise de apoio a uma Equipa de Gestão de um rede de abastecimento de água em Portugal.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9734-8D0C-46A9-15C2-EA7F9321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13405-2FD6-2E75-BA83-D02D7829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50"/>
            <a:ext cx="26974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/>
              <a:t>Cities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/>
              <a:t>Data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Graph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Main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)</a:t>
            </a:r>
          </a:p>
          <a:p>
            <a:pPr marL="0" indent="0">
              <a:buNone/>
            </a:pPr>
            <a:r>
              <a:rPr lang="pt-PT" sz="2400" dirty="0"/>
              <a:t>Menu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Pipes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Reservoirs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/>
              <a:t>Stations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FF1292-D2BB-F6A9-16A4-08365446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60" y="1845733"/>
            <a:ext cx="2391109" cy="1657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23EA39-6DF9-7F95-1718-F2D7701E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97" y="1845733"/>
            <a:ext cx="2886478" cy="14861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3A7D40-DFDF-B77F-FE5E-58E3F3CC7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503" y="1845734"/>
            <a:ext cx="2314898" cy="14861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21D8F1-09B8-0A2E-888F-9F6C78B0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865" y="3671666"/>
            <a:ext cx="1771897" cy="1524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C90A93-C67B-87F1-D27B-C3E6FA49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618" y="3671666"/>
            <a:ext cx="2400635" cy="15718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AE3F379-DD8D-BF22-CFA6-8A8A0665A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503" y="3886008"/>
            <a:ext cx="195289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2CF8-B8A3-F39E-B3D7-3601AFE3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16ECA9-B844-E502-24B5-7880008C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7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2E449-4864-C61E-DAE3-AB274B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3C2E67-C493-3FF0-AE09-8A4B3470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948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94D8-A357-9287-9222-4571F4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de percentagens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11A4C-5DDB-B9B2-0AA0-F069CFAF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486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pt-PT" sz="2800" dirty="0"/>
              <a:t>Decidimos distribuir igual percentagem para cada um dos elementos, ou seja, 33% para cada um.</a:t>
            </a:r>
          </a:p>
        </p:txBody>
      </p:sp>
    </p:spTree>
    <p:extLst>
      <p:ext uri="{BB962C8B-B14F-4D97-AF65-F5344CB8AC3E}">
        <p14:creationId xmlns:p14="http://schemas.microsoft.com/office/powerpoint/2010/main" val="117569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134</Words>
  <Application>Microsoft Office PowerPoint</Application>
  <PresentationFormat>Ecrã Panorâmico</PresentationFormat>
  <Paragraphs>19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Retrospetiva</vt:lpstr>
      <vt:lpstr>Projeto 1 - DA</vt:lpstr>
      <vt:lpstr>Contextualização</vt:lpstr>
      <vt:lpstr>Classes</vt:lpstr>
      <vt:lpstr>Funcionalidades Implementadas</vt:lpstr>
      <vt:lpstr>Principais Dificuldades</vt:lpstr>
      <vt:lpstr>Distribuição de percentagens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1 - DA</dc:title>
  <dc:creator>Maria Araujo 14778</dc:creator>
  <cp:lastModifiedBy>Maria Araujo 14778</cp:lastModifiedBy>
  <cp:revision>5</cp:revision>
  <dcterms:created xsi:type="dcterms:W3CDTF">2024-04-07T21:03:39Z</dcterms:created>
  <dcterms:modified xsi:type="dcterms:W3CDTF">2024-04-07T22:43:14Z</dcterms:modified>
</cp:coreProperties>
</file>