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866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31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48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54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62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95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024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51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68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3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8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a síntese genetic conceito">
            <a:extLst>
              <a:ext uri="{FF2B5EF4-FFF2-40B4-BE49-F238E27FC236}">
                <a16:creationId xmlns:a16="http://schemas.microsoft.com/office/drawing/2014/main" id="{9A678CCB-120C-6259-6921-1CE1383C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71993E-045B-7DA3-6872-AE57C73B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Projeto 1 - 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2B7AD-1241-CB29-2928-D55D106CF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rgbClr val="FFFFFF"/>
                </a:solidFill>
              </a:rPr>
              <a:t>Eduarda araújo – 202004473</a:t>
            </a:r>
          </a:p>
          <a:p>
            <a:r>
              <a:rPr lang="pt-PT" dirty="0">
                <a:solidFill>
                  <a:srgbClr val="FFFFFF"/>
                </a:solidFill>
              </a:rPr>
              <a:t>Ricardo pereira – 20200 </a:t>
            </a:r>
          </a:p>
          <a:p>
            <a:r>
              <a:rPr lang="pt-PT" dirty="0">
                <a:solidFill>
                  <a:srgbClr val="FFFFFF"/>
                </a:solidFill>
              </a:rPr>
              <a:t>Tomás ferreira - 2022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618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02E449-4864-C61E-DAE3-AB274BDC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Principais Dificuldades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C8AF630-7D14-E29D-F45B-C9BDEF179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595574"/>
            <a:ext cx="10916463" cy="264724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8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E94D8-A357-9287-9222-4571F40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de percentagens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311A4C-5DDB-B9B2-0AA0-F069CFAF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486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pt-PT" sz="2800" dirty="0"/>
              <a:t>Decidimos distribuir igual percentagem para cada um dos elementos, ou seja, 33% para cada um.</a:t>
            </a:r>
          </a:p>
        </p:txBody>
      </p:sp>
    </p:spTree>
    <p:extLst>
      <p:ext uri="{BB962C8B-B14F-4D97-AF65-F5344CB8AC3E}">
        <p14:creationId xmlns:p14="http://schemas.microsoft.com/office/powerpoint/2010/main" val="11756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AB00-728A-63CF-4055-7EA65B58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4BF504-20B7-5B24-B7F0-059C56FA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062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sz="2800" dirty="0"/>
              <a:t>Projeto realizado no âmbito da Unidade Curricular de Desenho de Algoritmos onde foi pretendido implementar uma ferramenta de análise de apoio a uma Equipa de Gestão de um rede de abastecimento de água em Portugal.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76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C9734-8D0C-46A9-15C2-EA7F9321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13405-2FD6-2E75-BA83-D02D7829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750"/>
            <a:ext cx="26974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/>
              <a:t>Cities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/>
              <a:t>Data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Graph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Main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)</a:t>
            </a:r>
          </a:p>
          <a:p>
            <a:pPr marL="0" indent="0">
              <a:buNone/>
            </a:pPr>
            <a:r>
              <a:rPr lang="pt-PT" sz="2400" dirty="0"/>
              <a:t>Menu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Pipes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 err="1"/>
              <a:t>Reservoirs</a:t>
            </a:r>
            <a:r>
              <a:rPr lang="pt-PT" sz="2400" dirty="0"/>
              <a:t>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  <a:p>
            <a:pPr marL="0" indent="0">
              <a:buNone/>
            </a:pPr>
            <a:r>
              <a:rPr lang="pt-PT" sz="2400" dirty="0"/>
              <a:t>Stations (.</a:t>
            </a:r>
            <a:r>
              <a:rPr lang="pt-PT" sz="2400" dirty="0" err="1"/>
              <a:t>cpp</a:t>
            </a:r>
            <a:r>
              <a:rPr lang="pt-PT" sz="2400" dirty="0"/>
              <a:t> / .h)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FF1292-D2BB-F6A9-16A4-08365446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60" y="1845733"/>
            <a:ext cx="2391109" cy="16575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23EA39-6DF9-7F95-1718-F2D7701E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97" y="1845733"/>
            <a:ext cx="2886478" cy="14861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3A7D40-DFDF-B77F-FE5E-58E3F3CC7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503" y="1845734"/>
            <a:ext cx="2314898" cy="14861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21D8F1-09B8-0A2E-888F-9F6C78B0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865" y="3671666"/>
            <a:ext cx="1771897" cy="15242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C90A93-C67B-87F1-D27B-C3E6FA49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618" y="3671666"/>
            <a:ext cx="2400635" cy="15718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AE3F379-DD8D-BF22-CFA6-8A8A0665A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2503" y="3886008"/>
            <a:ext cx="195289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DE2CF8-B8A3-F39E-B3D7-3601AFE3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PT" sz="3700" dirty="0"/>
              <a:t>Funcionalidades Implementadas:</a:t>
            </a:r>
            <a:br>
              <a:rPr lang="pt-PT" sz="3700" dirty="0"/>
            </a:br>
            <a:r>
              <a:rPr lang="pt-PT" sz="3700" dirty="0"/>
              <a:t>Max </a:t>
            </a:r>
            <a:r>
              <a:rPr lang="pt-PT" sz="3700" dirty="0" err="1"/>
              <a:t>Flow</a:t>
            </a:r>
            <a:endParaRPr lang="pt-PT" sz="3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960DF-21DC-C6B6-66F1-81FF31A6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double </a:t>
            </a:r>
            <a:r>
              <a:rPr lang="en-US" dirty="0" err="1"/>
              <a:t>vertexMaxFlow</a:t>
            </a:r>
            <a:r>
              <a:rPr lang="en-US" dirty="0"/>
              <a:t>(graph *g, std::string target);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graph::</a:t>
            </a:r>
            <a:r>
              <a:rPr lang="en-US" dirty="0" err="1"/>
              <a:t>edmondskarp</a:t>
            </a:r>
            <a:r>
              <a:rPr lang="en-US" dirty="0"/>
              <a:t>(graph *g).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1D0E01A-87EC-AEA9-7B01-2C12F79A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4362355"/>
            <a:ext cx="6847117" cy="11468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7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23BA7-ED7F-2BB0-D432-2D77A8DC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PT" sz="3700" dirty="0"/>
              <a:t>Funções Implementadas:</a:t>
            </a:r>
            <a:br>
              <a:rPr lang="pt-PT" sz="3700" dirty="0"/>
            </a:br>
            <a:r>
              <a:rPr lang="pt-PT" sz="3700" dirty="0" err="1"/>
              <a:t>Water</a:t>
            </a:r>
            <a:r>
              <a:rPr lang="pt-PT" sz="3700" dirty="0"/>
              <a:t> </a:t>
            </a:r>
            <a:r>
              <a:rPr lang="pt-PT" sz="3700" dirty="0" err="1"/>
              <a:t>Demands</a:t>
            </a:r>
            <a:r>
              <a:rPr lang="pt-PT" sz="3700" dirty="0"/>
              <a:t> vs. </a:t>
            </a:r>
            <a:r>
              <a:rPr lang="pt-PT" sz="3700" dirty="0" err="1"/>
              <a:t>Actual</a:t>
            </a:r>
            <a:r>
              <a:rPr lang="pt-PT" sz="3700" dirty="0"/>
              <a:t> </a:t>
            </a:r>
            <a:r>
              <a:rPr lang="pt-PT" sz="3700" dirty="0" err="1"/>
              <a:t>Flow</a:t>
            </a:r>
            <a:endParaRPr lang="pt-PT" sz="3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E34648-AFB8-17C3-B2FE-305D8DD0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metricsAnalysis</a:t>
            </a:r>
            <a:r>
              <a:rPr lang="en-US" dirty="0"/>
              <a:t>(graph* g);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graph::</a:t>
            </a:r>
            <a:r>
              <a:rPr lang="en-US" dirty="0" err="1"/>
              <a:t>edmondskarp</a:t>
            </a:r>
            <a:r>
              <a:rPr lang="en-US" dirty="0"/>
              <a:t>(graph *g).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7AE41F7-C7EC-5FE4-A1B7-5D206D2C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4447944"/>
            <a:ext cx="6847117" cy="9757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76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3483C3-03CF-148C-A5F6-51C8CBFF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PT" sz="3700" dirty="0"/>
              <a:t>Funções Implementadas:</a:t>
            </a:r>
            <a:br>
              <a:rPr lang="pt-PT" sz="3700" dirty="0"/>
            </a:br>
            <a:r>
              <a:rPr lang="pt-PT" sz="3700" dirty="0"/>
              <a:t>Remove a </a:t>
            </a:r>
            <a:r>
              <a:rPr lang="pt-PT" sz="3700" dirty="0" err="1"/>
              <a:t>Reservoir</a:t>
            </a:r>
            <a:endParaRPr lang="pt-PT" sz="3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389E9B-6700-DF04-1655-1DF20E4B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vertexRemovalFailures</a:t>
            </a:r>
            <a:r>
              <a:rPr lang="en-US" dirty="0"/>
              <a:t>(graph* g1, std::string </a:t>
            </a:r>
            <a:r>
              <a:rPr lang="en-US" dirty="0" err="1"/>
              <a:t>PScode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graph::</a:t>
            </a:r>
            <a:r>
              <a:rPr lang="en-US" dirty="0" err="1"/>
              <a:t>edmondskarp</a:t>
            </a:r>
            <a:r>
              <a:rPr lang="en-US" dirty="0"/>
              <a:t>(graph *g).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778F3E5-7BB7-714D-DFFC-2056F4E40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4105588"/>
            <a:ext cx="6847117" cy="16604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3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D6CBB-F4D2-DB61-C5A3-36B49EF4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PT" sz="3700"/>
              <a:t>Funções Implementadas:</a:t>
            </a:r>
            <a:br>
              <a:rPr lang="pt-PT" sz="3700"/>
            </a:br>
            <a:r>
              <a:rPr lang="pt-PT" sz="3700"/>
              <a:t>Remove a Pumping Station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905F2A-CC0B-D855-DED4-1775007C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vertexRemovalFailures</a:t>
            </a:r>
            <a:r>
              <a:rPr lang="en-US" dirty="0"/>
              <a:t>(graph* g1, std::string </a:t>
            </a:r>
            <a:r>
              <a:rPr lang="en-US" dirty="0" err="1"/>
              <a:t>PScode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graph::</a:t>
            </a:r>
            <a:r>
              <a:rPr lang="en-US" dirty="0" err="1"/>
              <a:t>edmondskarp</a:t>
            </a:r>
            <a:r>
              <a:rPr lang="en-US" dirty="0"/>
              <a:t>(graph *g).</a:t>
            </a:r>
            <a:endParaRPr lang="en-US" u="sng" dirty="0"/>
          </a:p>
          <a:p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A2B01D6-71E1-2325-CEC8-37AF9741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4516415"/>
            <a:ext cx="6847117" cy="8387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46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691BA7-8BC1-1131-A993-D5192DD1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pt-PT" sz="3700" dirty="0"/>
              <a:t>Funções Implementadas:</a:t>
            </a:r>
            <a:br>
              <a:rPr lang="pt-PT" sz="3700" dirty="0"/>
            </a:br>
            <a:r>
              <a:rPr lang="pt-PT" sz="3700" dirty="0"/>
              <a:t>Remove a </a:t>
            </a:r>
            <a:r>
              <a:rPr lang="pt-PT" sz="3700" dirty="0" err="1"/>
              <a:t>Pipe</a:t>
            </a:r>
            <a:r>
              <a:rPr lang="pt-PT" sz="3700" dirty="0"/>
              <a:t>/s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61C046-0D35-38E9-2E11-1F84E41E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pipelineRemovalFailures</a:t>
            </a:r>
            <a:r>
              <a:rPr lang="en-US" dirty="0"/>
              <a:t>(graph* g1, pair&lt;std::string, std::string&gt; </a:t>
            </a:r>
            <a:r>
              <a:rPr lang="en-US" dirty="0" err="1"/>
              <a:t>pipelinestoremove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graph::</a:t>
            </a:r>
            <a:r>
              <a:rPr lang="en-US" dirty="0" err="1"/>
              <a:t>edmondskarp</a:t>
            </a:r>
            <a:r>
              <a:rPr lang="en-US" dirty="0"/>
              <a:t>(graph *g).</a:t>
            </a:r>
            <a:endParaRPr lang="en-US" u="sng" dirty="0"/>
          </a:p>
          <a:p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3D65F40-A14A-2ED3-6984-E0141E2D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4499297"/>
            <a:ext cx="6847117" cy="8730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99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4282E-E145-F1BA-4CAC-B53E86C1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PT" sz="3400"/>
              <a:t>Funções Implementadas:</a:t>
            </a:r>
            <a:br>
              <a:rPr lang="pt-PT" sz="3400"/>
            </a:br>
            <a:r>
              <a:rPr lang="pt-PT" sz="3400"/>
              <a:t>Remove a </a:t>
            </a:r>
            <a:r>
              <a:rPr lang="pt-PT" sz="3400" err="1"/>
              <a:t>Pipe</a:t>
            </a:r>
            <a:r>
              <a:rPr lang="pt-PT" sz="3400"/>
              <a:t>/s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0B21D40E-B434-D8B0-1522-811686A4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01158"/>
            <a:ext cx="6909801" cy="35922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65A240-1A0D-3267-5405-E6695985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pedido</a:t>
            </a:r>
            <a:r>
              <a:rPr lang="en-US" dirty="0"/>
              <a:t> no </a:t>
            </a:r>
            <a:r>
              <a:rPr lang="en-US" dirty="0" err="1"/>
              <a:t>guião</a:t>
            </a:r>
            <a:r>
              <a:rPr lang="en-US" dirty="0"/>
              <a:t>, </a:t>
            </a:r>
            <a:r>
              <a:rPr lang="en-US" dirty="0" err="1"/>
              <a:t>implementámos</a:t>
            </a:r>
            <a:r>
              <a:rPr lang="en-US" dirty="0"/>
              <a:t> um menu para </a:t>
            </a:r>
            <a:r>
              <a:rPr lang="en-US" dirty="0" err="1"/>
              <a:t>podermos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do </a:t>
            </a:r>
            <a:r>
              <a:rPr lang="en-US" dirty="0" err="1"/>
              <a:t>nosso</a:t>
            </a:r>
            <a:r>
              <a:rPr lang="en-US" dirty="0"/>
              <a:t> Sistema.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281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322</Words>
  <Application>Microsoft Office PowerPoint</Application>
  <PresentationFormat>Ecrã Panorâmico</PresentationFormat>
  <Paragraphs>40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Retrospetiva</vt:lpstr>
      <vt:lpstr>Projeto 1 - DA</vt:lpstr>
      <vt:lpstr>Contextualização</vt:lpstr>
      <vt:lpstr>Classes</vt:lpstr>
      <vt:lpstr>Funcionalidades Implementadas: Max Flow</vt:lpstr>
      <vt:lpstr>Funções Implementadas: Water Demands vs. Actual Flow</vt:lpstr>
      <vt:lpstr>Funções Implementadas: Remove a Reservoir</vt:lpstr>
      <vt:lpstr>Funções Implementadas: Remove a Pumping Station</vt:lpstr>
      <vt:lpstr>Funções Implementadas: Remove a Pipe/s</vt:lpstr>
      <vt:lpstr>Funções Implementadas: Remove a Pipe/s</vt:lpstr>
      <vt:lpstr>Principais Dificuldades</vt:lpstr>
      <vt:lpstr>Distribuição de percentagens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1 - DA</dc:title>
  <dc:creator>Maria Araujo 14778</dc:creator>
  <cp:lastModifiedBy>Ricardo Silva</cp:lastModifiedBy>
  <cp:revision>6</cp:revision>
  <dcterms:created xsi:type="dcterms:W3CDTF">2024-04-07T21:03:39Z</dcterms:created>
  <dcterms:modified xsi:type="dcterms:W3CDTF">2024-04-07T23:23:44Z</dcterms:modified>
</cp:coreProperties>
</file>