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9BB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instaagram.com/eduardaxxvm" TargetMode="External"/><Relationship Id="rId3" Type="http://schemas.openxmlformats.org/officeDocument/2006/relationships/image" Target="../media/image1.png"/><Relationship Id="rId2" Type="http://schemas.openxmlformats.org/officeDocument/2006/relationships/hyperlink" Target="https://wa.me/6499791791?text=ol&#225;!%20gostei%20%20do%20seu%20trabalho" TargetMode="External"/><Relationship Id="rId1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9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doni MT Black" panose="02070A03080606020203" charset="0"/>
                <a:cs typeface="Bodoni MT Black" panose="02070A03080606020203" charset="0"/>
              </a:rPr>
              <a:t>O computador</a:t>
            </a:r>
            <a:endParaRPr lang="pt-BR" altLang="en-US" sz="9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Bell MT" panose="02020503060305020303" charset="0"/>
                <a:cs typeface="Bell MT" panose="02020503060305020303" charset="0"/>
              </a:rPr>
              <a:t>Eduarda Vieira Machado</a:t>
            </a:r>
            <a:endParaRPr lang="pt-BR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1365" cy="84201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>
            <a:hlinkClick r:id="rId1" tooltip="" action="ppaction://hlinksldjump"/>
          </p:cNvPr>
          <p:cNvSpPr/>
          <p:nvPr/>
        </p:nvSpPr>
        <p:spPr>
          <a:xfrm>
            <a:off x="639445" y="123190"/>
            <a:ext cx="1400175" cy="93853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400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Início</a:t>
            </a:r>
            <a:endParaRPr lang="pt-BR" altLang="en-US" sz="400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Retângulo arredondado 5">
            <a:hlinkClick r:id="rId2" tooltip="" action="ppaction://hlinksldjump"/>
          </p:cNvPr>
          <p:cNvSpPr/>
          <p:nvPr/>
        </p:nvSpPr>
        <p:spPr>
          <a:xfrm>
            <a:off x="2259330" y="123190"/>
            <a:ext cx="1398905" cy="5949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379222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540258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11358245" y="0"/>
            <a:ext cx="792000" cy="79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  <a:sym typeface="+mn-ea"/>
              </a:rPr>
              <a:t>👩</a:t>
            </a:r>
            <a:endParaRPr lang="pt-BR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9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doni MT Black" panose="02070A03080606020203" charset="0"/>
                <a:cs typeface="Bodoni MT Black" panose="02070A03080606020203" charset="0"/>
                <a:sym typeface="+mn-ea"/>
              </a:rPr>
              <a:t>Hardware</a:t>
            </a:r>
            <a:endParaRPr lang="pt-BR" altLang="en-US" sz="9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odoni MT Black" panose="02070A03080606020203" charset="0"/>
              <a:cs typeface="Bodoni MT Black" panose="02070A03080606020203" charset="0"/>
              <a:sym typeface="+mn-ea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1365" cy="84201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639445" y="12319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</a:t>
            </a:r>
            <a:endParaRPr lang="pt-BR" altLang="en-US"/>
          </a:p>
        </p:txBody>
      </p:sp>
      <p:sp>
        <p:nvSpPr>
          <p:cNvPr id="6" name="Retângulo arredondado 5">
            <a:hlinkClick r:id="rId1" tooltip="" action="ppaction://hlinksldjump"/>
          </p:cNvPr>
          <p:cNvSpPr/>
          <p:nvPr/>
        </p:nvSpPr>
        <p:spPr>
          <a:xfrm>
            <a:off x="2259330" y="123190"/>
            <a:ext cx="1398905" cy="93960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00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Hardware</a:t>
            </a:r>
            <a:endParaRPr lang="pt-BR" altLang="en-US" sz="200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379222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540258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11358245" y="0"/>
            <a:ext cx="792000" cy="79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  <a:sym typeface="+mn-ea"/>
              </a:rPr>
              <a:t>👩</a:t>
            </a:r>
            <a:endParaRPr lang="pt-BR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9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doni MT Black" panose="02070A03080606020203" charset="0"/>
                <a:cs typeface="Bodoni MT Black" panose="02070A03080606020203" charset="0"/>
                <a:sym typeface="+mn-ea"/>
              </a:rPr>
              <a:t>Software</a:t>
            </a:r>
            <a:endParaRPr lang="pt-BR" altLang="en-US" sz="9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odoni MT Black" panose="02070A03080606020203" charset="0"/>
              <a:cs typeface="Bodoni MT Black" panose="02070A03080606020203" charset="0"/>
              <a:sym typeface="+mn-ea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1365" cy="84201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639445" y="12319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</a:t>
            </a:r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2259330" y="123190"/>
            <a:ext cx="1398905" cy="5949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7" name="Retângulo arredondado 6">
            <a:hlinkClick r:id="rId1" tooltip="" action="ppaction://hlinksldjump"/>
          </p:cNvPr>
          <p:cNvSpPr/>
          <p:nvPr/>
        </p:nvSpPr>
        <p:spPr>
          <a:xfrm>
            <a:off x="3792220" y="124460"/>
            <a:ext cx="1400175" cy="93960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240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Software</a:t>
            </a:r>
            <a:endParaRPr lang="pt-BR" altLang="en-US" sz="240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540258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11358245" y="0"/>
            <a:ext cx="792000" cy="79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  <a:sym typeface="+mn-ea"/>
              </a:rPr>
              <a:t>👩</a:t>
            </a:r>
            <a:endParaRPr lang="pt-BR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110" y="1322705"/>
            <a:ext cx="9660890" cy="3780155"/>
          </a:xfrm>
        </p:spPr>
        <p:txBody>
          <a:bodyPr>
            <a:noAutofit/>
          </a:bodyPr>
          <a:p>
            <a:r>
              <a:rPr lang="pt-BR" altLang="en-US" sz="96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doni MT Black" panose="02070A03080606020203" charset="0"/>
                <a:cs typeface="Bodoni MT Black" panose="02070A03080606020203" charset="0"/>
              </a:rPr>
              <a:t>Inteligência artificial</a:t>
            </a:r>
            <a:endParaRPr lang="pt-BR" altLang="en-US" sz="9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1365" cy="84201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639445" y="12319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</a:t>
            </a:r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2259330" y="123190"/>
            <a:ext cx="1398905" cy="5949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379222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Retângulo arredondado 7">
            <a:hlinkClick r:id="rId1" tooltip="" action="ppaction://hlinksldjump"/>
          </p:cNvPr>
          <p:cNvSpPr/>
          <p:nvPr/>
        </p:nvSpPr>
        <p:spPr>
          <a:xfrm>
            <a:off x="5402580" y="124460"/>
            <a:ext cx="1400175" cy="93960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 sz="600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iA</a:t>
            </a:r>
            <a:endParaRPr lang="pt-BR" altLang="en-US" sz="600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1358245" y="0"/>
            <a:ext cx="792000" cy="79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  <a:sym typeface="+mn-ea"/>
              </a:rPr>
              <a:t>👩</a:t>
            </a:r>
            <a:endParaRPr lang="pt-BR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>
            <a:off x="0" y="0"/>
            <a:ext cx="12191365" cy="84201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639445" y="12319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Início</a:t>
            </a:r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2259330" y="123190"/>
            <a:ext cx="1398905" cy="5949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Hardware</a:t>
            </a:r>
            <a:endParaRPr lang="pt-BR" altLang="en-US"/>
          </a:p>
        </p:txBody>
      </p:sp>
      <p:sp>
        <p:nvSpPr>
          <p:cNvPr id="7" name="Retângulo arredondado 6"/>
          <p:cNvSpPr/>
          <p:nvPr/>
        </p:nvSpPr>
        <p:spPr>
          <a:xfrm>
            <a:off x="379222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Software</a:t>
            </a:r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5402580" y="124460"/>
            <a:ext cx="1400400" cy="59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iA</a:t>
            </a:r>
            <a:endParaRPr lang="pt-BR" altLang="en-US"/>
          </a:p>
        </p:txBody>
      </p:sp>
      <p:sp>
        <p:nvSpPr>
          <p:cNvPr id="10" name="Elipse 9">
            <a:hlinkClick r:id="rId1" tooltip="" action="ppaction://hlinksldjump"/>
          </p:cNvPr>
          <p:cNvSpPr/>
          <p:nvPr/>
        </p:nvSpPr>
        <p:spPr>
          <a:xfrm>
            <a:off x="11155045" y="0"/>
            <a:ext cx="1036800" cy="1036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sym typeface="+mn-ea"/>
              </a:rPr>
              <a:t>👩</a:t>
            </a:r>
            <a:endParaRPr lang="pt-BR" altLang="en-US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sym typeface="+mn-ea"/>
            </a:endParaRPr>
          </a:p>
        </p:txBody>
      </p:sp>
      <p:pic>
        <p:nvPicPr>
          <p:cNvPr id="100" name="Imagem 99">
            <a:hlinkClick r:id="rId2" tooltip="" action="ppaction://hlinkfile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2120" y="1304925"/>
            <a:ext cx="4810760" cy="4472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>
            <a:hlinkClick r:id="rId4" tooltip="" action="ppaction://hlinkfile"/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7730" y="1304925"/>
            <a:ext cx="4592320" cy="464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Old English Text MT</vt:lpstr>
      <vt:lpstr>Arial Black</vt:lpstr>
      <vt:lpstr>Bell MT</vt:lpstr>
      <vt:lpstr>Ravie</vt:lpstr>
      <vt:lpstr>Algerian</vt:lpstr>
      <vt:lpstr>Bahnschrift Light SemiCondensed</vt:lpstr>
      <vt:lpstr>Bahnschrift SemiLight SemiConde</vt:lpstr>
      <vt:lpstr>Bahnschrift</vt:lpstr>
      <vt:lpstr>Bernard MT Condensed</vt:lpstr>
      <vt:lpstr>Bodoni MT Black</vt:lpstr>
      <vt:lpstr>Blackadder ITC</vt:lpstr>
      <vt:lpstr>Bodoni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12</dc:creator>
  <cp:lastModifiedBy>PC 12</cp:lastModifiedBy>
  <cp:revision>3</cp:revision>
  <dcterms:created xsi:type="dcterms:W3CDTF">2024-04-04T12:37:00Z</dcterms:created>
  <dcterms:modified xsi:type="dcterms:W3CDTF">2024-04-04T14:56:12Z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5914469C58B74E5A94897AC53340CBDE_11</vt:lpwstr>
  </property>
</Properties>
</file>