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5DB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36880" y="460375"/>
            <a:ext cx="2693670" cy="25247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Entrada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317875" y="459740"/>
            <a:ext cx="2747010" cy="2622550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Saída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304280" y="532130"/>
            <a:ext cx="2691765" cy="255016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Ênfase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9120505" y="532130"/>
            <a:ext cx="2702560" cy="255016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Movimento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uxograma: Conector 3"/>
          <p:cNvSpPr/>
          <p:nvPr/>
        </p:nvSpPr>
        <p:spPr>
          <a:xfrm>
            <a:off x="1465580" y="1781810"/>
            <a:ext cx="3311525" cy="3092450"/>
          </a:xfrm>
          <a:prstGeom prst="flowChartConnec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Conector 4"/>
          <p:cNvSpPr/>
          <p:nvPr/>
        </p:nvSpPr>
        <p:spPr>
          <a:xfrm>
            <a:off x="4777105" y="1782445"/>
            <a:ext cx="3199130" cy="3091815"/>
          </a:xfrm>
          <a:prstGeom prst="flowChartConnector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5539800" y="2517775"/>
            <a:ext cx="1112400" cy="11124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-3136265" y="-3865245"/>
            <a:ext cx="16451580" cy="1615249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16600">
                <a:solidFill>
                  <a:schemeClr val="accent5">
                    <a:lumMod val="75000"/>
                  </a:schemeClr>
                </a:solidFill>
                <a:latin typeface="Bell MT" panose="02020503060305020303" charset="0"/>
                <a:cs typeface="Bell MT" panose="02020503060305020303" charset="0"/>
              </a:rPr>
              <a:t>Eduarda</a:t>
            </a:r>
            <a:endParaRPr lang="pt-BR" altLang="en-US" sz="16600">
              <a:solidFill>
                <a:schemeClr val="accent5">
                  <a:lumMod val="75000"/>
                </a:schemeClr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Amiri</vt:lpstr>
      <vt:lpstr>Bahnschrift Light</vt:lpstr>
      <vt:lpstr>Bahnschrift SemiLight</vt:lpstr>
      <vt:lpstr>Berlin Sans FB</vt:lpstr>
      <vt:lpstr>Bell MT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12</dc:creator>
  <cp:lastModifiedBy>PC 12</cp:lastModifiedBy>
  <cp:revision>4</cp:revision>
  <dcterms:created xsi:type="dcterms:W3CDTF">2024-04-03T12:45:00Z</dcterms:created>
  <dcterms:modified xsi:type="dcterms:W3CDTF">2024-04-03T19:11:14Z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F6780AF2F4024D6EA88D245108DA842A_11</vt:lpwstr>
  </property>
</Properties>
</file>