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ncert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gSE2vHDsgRarbEbuwZWShjV98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ncertOn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Link de soporte: https://nancynsalazar.medium.com/guía-rápida-para-construir-tu-portafolio-como-programador-a-9f02daeabb12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Typewriter Effect – Efecto de la máquina de escribir.</a:t>
            </a:r>
            <a:br>
              <a:rPr lang="es"/>
            </a:br>
            <a:r>
              <a:rPr lang="es"/>
              <a:t>Contenido del HTML para animar.</a:t>
            </a:r>
            <a:br>
              <a:rPr lang="e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Script insertado en HTML después del footer.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Creación de SCRIPT en un archivo JavaScript.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nancynsalazar/tecnolochicaspro-portafolio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430600" y="2149988"/>
            <a:ext cx="4551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351C75"/>
                </a:solidFill>
                <a:highlight>
                  <a:srgbClr val="FFD966"/>
                </a:highlight>
                <a:latin typeface="Concert One"/>
                <a:ea typeface="Concert One"/>
                <a:cs typeface="Concert One"/>
                <a:sym typeface="Concert One"/>
              </a:rPr>
              <a:t>CLASE 6 - CREACIÓN DE PORTAFOLIO RESPONSIVE CON BOOTSTRAP Y ANIMACIÓN CON JAVASCRIPT (Parte 2)</a:t>
            </a:r>
            <a:endParaRPr b="0" i="0" sz="2600" u="none" cap="none" strike="noStrike">
              <a:solidFill>
                <a:srgbClr val="351C75"/>
              </a:solidFill>
              <a:highlight>
                <a:srgbClr val="FFD966"/>
              </a:highlight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283675" y="4221000"/>
            <a:ext cx="2092200" cy="9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type="title"/>
          </p:nvPr>
        </p:nvSpPr>
        <p:spPr>
          <a:xfrm>
            <a:off x="819325" y="14123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Apoyo para lxs mentores: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Repositorio en GitHub: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 u="sng">
                <a:solidFill>
                  <a:schemeClr val="hlink"/>
                </a:solidFill>
                <a:latin typeface="Concert One"/>
                <a:ea typeface="Concert One"/>
                <a:cs typeface="Concert One"/>
                <a:sym typeface="Concert One"/>
                <a:hlinkClick r:id="rId4"/>
              </a:rPr>
              <a:t>Proyecto Final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853900" y="5741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ANIMAR TU ESCRITURA CON JAVASCRIPT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500" y="2322375"/>
            <a:ext cx="7462901" cy="22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13883"/>
            <a:ext cx="9144001" cy="311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458988"/>
            <a:ext cx="9144001" cy="22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76831"/>
            <a:ext cx="9144001" cy="498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4055125" y="1500925"/>
            <a:ext cx="47772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Recordatorio 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Recordatorio 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/>
          <p:nvPr>
            <p:ph type="title"/>
          </p:nvPr>
        </p:nvSpPr>
        <p:spPr>
          <a:xfrm>
            <a:off x="4055125" y="384450"/>
            <a:ext cx="39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20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</a:t>
            </a:r>
            <a:endParaRPr sz="4620">
              <a:solidFill>
                <a:schemeClr val="accent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