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5ac5b9e-f55e-4daf-9288-1c995dc6d68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c9637efa6aa4afd" /><Relationship Type="http://schemas.openxmlformats.org/officeDocument/2006/relationships/slideLayout" Target="/ppt/slideLayouts/slideLayout8.xml" Id="R6aa19b438af4466e" /><Relationship Type="http://schemas.openxmlformats.org/officeDocument/2006/relationships/hyperlink" Target="https://app.powerbi.com/groups/me/reports/95ac5b9e-f55e-4daf-9288-1c995dc6d68b/?pbi_source=PowerPoint" TargetMode="External" Id="RelId0" /><Relationship Type="http://schemas.openxmlformats.org/officeDocument/2006/relationships/image" Target="/ppt/media/image4.png" Id="imgId32950007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bc64c9485254d4b" /><Relationship Type="http://schemas.openxmlformats.org/officeDocument/2006/relationships/slideLayout" Target="/ppt/slideLayouts/slideLayout8.xml" Id="R4041982a27ca4cec" /><Relationship Type="http://schemas.openxmlformats.org/officeDocument/2006/relationships/hyperlink" Target="https://app.powerbi.com/groups/me/reports/95ac5b9e-f55e-4daf-9288-1c995dc6d68b/?pbi_source=PowerPoint" TargetMode="External" Id="RelId1" /><Relationship Type="http://schemas.openxmlformats.org/officeDocument/2006/relationships/image" Target="/ppt/media/image5.png" Id="imgId32950007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8c621b4274d4f1e" /><Relationship Type="http://schemas.openxmlformats.org/officeDocument/2006/relationships/slideLayout" Target="/ppt/slideLayouts/slideLayout8.xml" Id="Rd55600d8ca664086" /><Relationship Type="http://schemas.openxmlformats.org/officeDocument/2006/relationships/hyperlink" Target="https://app.powerbi.com/groups/me/reports/95ac5b9e-f55e-4daf-9288-1c995dc6d68b/?pbi_source=PowerPoint" TargetMode="External" Id="RelId2" /><Relationship Type="http://schemas.openxmlformats.org/officeDocument/2006/relationships/image" Target="/ppt/media/image6.png" Id="imgId32950007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DISTRIBUCAO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10/10/2024 00:03:39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09/10/2024 23:55:20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95000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hundredPercentStackedColumnChart ,hundredPercentStack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95000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95000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