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EC417-EBE5-44F7-90AB-289F81BF1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D8EC2-F8F2-4A76-AF1E-0144F248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D4155-AE89-46DB-985F-8D1536CF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FFCB6-03CA-4248-9A6A-3A9268F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B05AC-13D1-449D-B2D5-2F0A809D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CADE3-3A7C-47ED-B51E-56388546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FCE86-291D-4B54-97D3-2089D371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AE9D2-13AA-4F28-BD38-4C1BBB9E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4FB03-6A77-4283-A81B-19FC763A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830FB-BEED-45F6-9791-C8AB65D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8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569B00-28A4-4009-BE32-747D8AFB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6AEDF2-4905-469D-A449-F1CA029C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F113F-EB09-4BB1-BEFE-0AC974A4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CED7A-2EA4-4766-A330-4D34EBA7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9365A-0FFD-46A1-8103-54BC9001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2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03B84-82A9-4B40-8603-4FC1D0A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256A9-AEBF-49D0-BC59-1E67F34E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701A1-1568-4D13-8505-8CCA238F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15C95-3E5A-4ED9-9EA8-79804661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7C703-D195-403B-B6CB-BDEABA47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C2C4E-1E6C-476E-A1C3-01531C2F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CA6DB4-388A-4741-8BD1-8D60359A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AF260-9DB7-40E2-8B90-DC52848F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B6983-1395-4094-9CB2-FA586038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9EE67-31B8-4EDF-A3C6-5B6BF37D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9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5B18F-6936-4478-A9D3-9378E451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A2275-BFBD-48F1-8CB6-874E818E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84C71-0D25-4FF7-BA3D-9B78510C6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662D65-F07E-40C6-9407-CD718809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44E12-F1AB-4D3A-96AC-E398AD6D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E997D7-8F2B-4FE7-95FD-9D1A1B2D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09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DB1C9-CAAC-4B7B-9775-CA38CD88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8EE19-CB3E-4650-A203-2B2963F8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AB597-8B37-4063-A08C-DE5610FE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7A4268-A632-4625-BD27-E2F4B1EF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4ABDCF-6728-42F3-94E7-18E567BB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8C5F81-6C3E-40A9-8741-FC930B4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1E97B0-6194-4038-8610-4010824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B5425F-F546-481A-9BEC-DED1AACD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5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EFE82-DADB-4B45-A93A-795E72B4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3BC8C0-C405-46DA-A101-94CD6BA7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F0FFFB-222D-42DD-9683-6DFC19C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69D99-90ED-4F41-A4A6-5ECB1409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BDA7C6-816C-48C1-A49F-9460997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51A231-514C-46AF-81BA-D9D0D9E7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E8D51E-C6B5-4079-8DDC-FD0AE45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0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DED75-0150-4FC0-9D5A-9C774322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EFDEB-2C8C-4177-AAC4-9EB8C9EC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1048C2-8CF6-4EA3-8F9E-1CE668AE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18584-B69A-4C65-8F41-01E1C111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3FCBF-383A-4F2B-BC56-9CFEFA4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42D80-3E75-42BF-BCD8-2BE27B8E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08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E2BE-C651-4BF4-A785-B62CE63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CF328C-CD3C-43F8-BD18-0CDDACB0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51B0E-B200-450A-B2E5-71E36863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6AD72-BC87-435E-8319-EC8A989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3ED05-8F6F-49B3-90D9-9AC7983D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7FB32C-CFB9-4087-848F-8FCE543B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8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0E3913-2B89-4884-8B23-70536A22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C3B80-650A-4B2C-90A5-3E3F6A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2212C-7CF8-4FA0-949C-C6562515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F72C-FEC5-40FA-9D9A-995BDCB6F5D2}" type="datetimeFigureOut">
              <a:rPr lang="es-ES" smtClean="0"/>
              <a:t>09/09/2018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506F4-B25B-4A2F-965B-1301401B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CD76E-AAC7-457D-9255-6259035CE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E130-8FCB-4832-B793-9EE174DF4B95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B843FCD-EE18-4E9A-9388-8443DE44C381}"/>
              </a:ext>
            </a:extLst>
          </p:cNvPr>
          <p:cNvGrpSpPr/>
          <p:nvPr/>
        </p:nvGrpSpPr>
        <p:grpSpPr>
          <a:xfrm>
            <a:off x="882849" y="1012874"/>
            <a:ext cx="10413503" cy="5537827"/>
            <a:chOff x="221672" y="1012874"/>
            <a:chExt cx="10413503" cy="5537827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F9B2C3A-C8E5-4FCC-B470-9C621F7EA443}"/>
                </a:ext>
              </a:extLst>
            </p:cNvPr>
            <p:cNvSpPr/>
            <p:nvPr/>
          </p:nvSpPr>
          <p:spPr>
            <a:xfrm>
              <a:off x="221672" y="1012874"/>
              <a:ext cx="10413503" cy="55378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BC075A5-B31B-4C2D-9938-40F5B46B0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6" r="9427"/>
            <a:stretch/>
          </p:blipFill>
          <p:spPr>
            <a:xfrm>
              <a:off x="412236" y="2092996"/>
              <a:ext cx="3157039" cy="4192172"/>
            </a:xfrm>
            <a:prstGeom prst="roundRect">
              <a:avLst/>
            </a:prstGeom>
          </p:spPr>
        </p:pic>
        <p:pic>
          <p:nvPicPr>
            <p:cNvPr id="8" name="Imagen 7" descr="Imagen que contiene texto&#10;&#10;Descripción generada con confianza muy alta">
              <a:extLst>
                <a:ext uri="{FF2B5EF4-FFF2-40B4-BE49-F238E27FC236}">
                  <a16:creationId xmlns:a16="http://schemas.microsoft.com/office/drawing/2014/main" id="{812EAE91-ED6A-46EE-A0CA-915E2C4A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839" y="1203640"/>
              <a:ext cx="5934292" cy="4450719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C17649E-F6C1-4B88-8CA6-1713C1820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6842" y="4035006"/>
              <a:ext cx="1712535" cy="1212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El problema de la división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La división es una de las operaciones que, dependiendo de los elementos de los que se parte, y del tipo de operación que queramos realizar, podemos utilizar los tipos de datos que tenemos de diferentes formas.</a:t>
            </a:r>
          </a:p>
          <a:p>
            <a:endParaRPr lang="es-ES" sz="3200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Mejor lo vemos.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7E867A-0EC1-46F6-909E-81B8B5B9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8" y="1702880"/>
            <a:ext cx="3544472" cy="443059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El problema de la división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Si dividimos dos números enteros y el resultado lo queremos como un número entero, lo que podemos obtener es un resto de la división que nos puede interesar. 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pic>
        <p:nvPicPr>
          <p:cNvPr id="6" name="Imagen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674CC835-0A78-4B5D-93B6-0494F4D4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91" y="1692815"/>
            <a:ext cx="5934292" cy="44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1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División con enteros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Para esto, podemos colocar todas las variables de tipo entero.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4D0415-9B7C-47BE-859F-C5DCB702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98" y="2927436"/>
            <a:ext cx="9616874" cy="2404219"/>
          </a:xfrm>
          <a:prstGeom prst="rect">
            <a:avLst/>
          </a:prstGeom>
        </p:spPr>
      </p:pic>
      <p:pic>
        <p:nvPicPr>
          <p:cNvPr id="8" name="Imagen 7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6B22A4FB-F75B-40B5-93B4-4C918A9ED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25" y="5522204"/>
            <a:ext cx="8160289" cy="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División con decimales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Ahora, podemos intentar realizar la misma operación de dividir esos dos números enteros, pero obteniendo los decimales.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1755F1-FC4C-4AEE-AE18-8E7C9D5D1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50" y="3657726"/>
            <a:ext cx="9451562" cy="2059768"/>
          </a:xfrm>
          <a:prstGeom prst="rect">
            <a:avLst/>
          </a:prstGeom>
        </p:spPr>
      </p:pic>
      <p:pic>
        <p:nvPicPr>
          <p:cNvPr id="9" name="Imagen 8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9855AC37-FBA0-4FFC-B63A-431439FF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19" y="5835141"/>
            <a:ext cx="7481493" cy="860703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49BDAB8-E374-4970-A4D2-A5C20C92A2DC}"/>
              </a:ext>
            </a:extLst>
          </p:cNvPr>
          <p:cNvSpPr/>
          <p:nvPr/>
        </p:nvSpPr>
        <p:spPr>
          <a:xfrm>
            <a:off x="9116291" y="6165273"/>
            <a:ext cx="1454727" cy="53057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9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¿Por qué?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Los operadores aritméticos son funciones a las que se llama.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Según los elementos que se le pasan, almacenan la información.</a:t>
            </a:r>
          </a:p>
          <a:p>
            <a:endParaRPr lang="es-ES" sz="3200" dirty="0">
              <a:latin typeface="Gabriola" panose="04040605051002020D02" pitchFamily="82" charset="0"/>
            </a:endParaRP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7910B-2EA1-465D-AB4E-110E9632F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41" y="4490933"/>
            <a:ext cx="9451562" cy="205976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59F90E-F3FE-48F3-8D1D-37E76EDBFE9D}"/>
              </a:ext>
            </a:extLst>
          </p:cNvPr>
          <p:cNvCxnSpPr/>
          <p:nvPr/>
        </p:nvCxnSpPr>
        <p:spPr>
          <a:xfrm flipH="1">
            <a:off x="4281055" y="3144982"/>
            <a:ext cx="1814945" cy="2375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13D4358-03C8-4769-9AD1-6985769D197B}"/>
              </a:ext>
            </a:extLst>
          </p:cNvPr>
          <p:cNvCxnSpPr/>
          <p:nvPr/>
        </p:nvCxnSpPr>
        <p:spPr>
          <a:xfrm flipH="1">
            <a:off x="5223164" y="3156287"/>
            <a:ext cx="872836" cy="22790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4238F-F0B1-4FA2-A204-C4C3EB66D086}"/>
              </a:ext>
            </a:extLst>
          </p:cNvPr>
          <p:cNvSpPr txBox="1"/>
          <p:nvPr/>
        </p:nvSpPr>
        <p:spPr>
          <a:xfrm>
            <a:off x="6037937" y="2181695"/>
            <a:ext cx="5371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Ink Free" panose="03080402000500000000" pitchFamily="66" charset="0"/>
              </a:rPr>
              <a:t>Ambos elementos son enteros.</a:t>
            </a:r>
          </a:p>
          <a:p>
            <a:r>
              <a:rPr lang="es-ES" sz="3200" dirty="0">
                <a:latin typeface="Ink Free" panose="03080402000500000000" pitchFamily="66" charset="0"/>
              </a:rPr>
              <a:t>Calcula la división en un entero</a:t>
            </a:r>
          </a:p>
          <a:p>
            <a:r>
              <a:rPr lang="es-ES" sz="3200" dirty="0">
                <a:latin typeface="Ink Free" panose="03080402000500000000" pitchFamily="66" charset="0"/>
              </a:rPr>
              <a:t>y lo almacena en un decimal.</a:t>
            </a:r>
          </a:p>
        </p:txBody>
      </p:sp>
    </p:spTree>
    <p:extLst>
      <p:ext uri="{BB962C8B-B14F-4D97-AF65-F5344CB8AC3E}">
        <p14:creationId xmlns:p14="http://schemas.microsoft.com/office/powerpoint/2010/main" val="30936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Solución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Debemos pasar el dividendo como variable del tipo de salida. En este caso, la debemos convertir en decimal.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Para esto existen funciones de </a:t>
            </a:r>
            <a:r>
              <a:rPr lang="es-ES" sz="3200" b="1" dirty="0">
                <a:latin typeface="Gabriola" panose="04040605051002020D02" pitchFamily="82" charset="0"/>
              </a:rPr>
              <a:t>conversión de tipos.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90FA4-CEC8-4361-9802-D7E92E81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13" y="4165409"/>
            <a:ext cx="8377504" cy="184149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49BDAB8-E374-4970-A4D2-A5C20C92A2DC}"/>
              </a:ext>
            </a:extLst>
          </p:cNvPr>
          <p:cNvSpPr/>
          <p:nvPr/>
        </p:nvSpPr>
        <p:spPr>
          <a:xfrm>
            <a:off x="4572428" y="5047461"/>
            <a:ext cx="2658366" cy="27012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A16C2095-45D7-43FA-A945-89FBD006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76" y="6023404"/>
            <a:ext cx="5652133" cy="672440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E354CB4-F938-43B8-A56E-0389ED9F9FBC}"/>
              </a:ext>
            </a:extLst>
          </p:cNvPr>
          <p:cNvSpPr/>
          <p:nvPr/>
        </p:nvSpPr>
        <p:spPr>
          <a:xfrm>
            <a:off x="9096826" y="6343212"/>
            <a:ext cx="1172589" cy="35263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3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Los tipos de datos – El problema de la división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Funciones de conversión de tipos.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Transforma la variable dada al tipo indicado.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Se pueden pasar </a:t>
            </a:r>
            <a:r>
              <a:rPr lang="es-ES" sz="3200" dirty="0" err="1">
                <a:latin typeface="Gabriola" panose="04040605051002020D02" pitchFamily="82" charset="0"/>
              </a:rPr>
              <a:t>string</a:t>
            </a:r>
            <a:r>
              <a:rPr lang="es-ES" sz="3200" dirty="0">
                <a:latin typeface="Gabriola" panose="04040605051002020D02" pitchFamily="82" charset="0"/>
              </a:rPr>
              <a:t> a números y viceversa.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También es capaz de trabajar con variables de tipo fecha, pero eso lo veremos más adelante.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Se utiliza </a:t>
            </a:r>
            <a:r>
              <a:rPr lang="es-ES" sz="3200" b="1" dirty="0" err="1">
                <a:latin typeface="Gabriola" panose="04040605051002020D02" pitchFamily="82" charset="0"/>
              </a:rPr>
              <a:t>Convert</a:t>
            </a:r>
            <a:r>
              <a:rPr lang="es-ES" sz="3200" b="1" dirty="0">
                <a:latin typeface="Gabriola" panose="04040605051002020D02" pitchFamily="82" charset="0"/>
              </a:rPr>
              <a:t>.</a:t>
            </a:r>
          </a:p>
        </p:txBody>
      </p:sp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EF6C7CA-3BD3-4D2C-AFCD-7283A3D46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25" y="2166427"/>
            <a:ext cx="6258442" cy="25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323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Gabriola</vt:lpstr>
      <vt:lpstr>Ink Free</vt:lpstr>
      <vt:lpstr>Tema de Office</vt:lpstr>
      <vt:lpstr>Presentación de PowerPoint</vt:lpstr>
      <vt:lpstr>Los tipos de datos – El problema de la división</vt:lpstr>
      <vt:lpstr>Los tipos de datos – El problema de la división</vt:lpstr>
      <vt:lpstr>Los tipos de datos – El problema de la división</vt:lpstr>
      <vt:lpstr>Los tipos de datos – El problema de la división</vt:lpstr>
      <vt:lpstr>Los tipos de datos – El problema de la división</vt:lpstr>
      <vt:lpstr>Los tipos de datos – El problema de la división</vt:lpstr>
      <vt:lpstr>Los tipos de datos – El problema de la división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JUAN RODRÍGUEZ PESTANO</dc:creator>
  <cp:lastModifiedBy>JOSÉ JUAN RODRÍGUEZ PESTANO</cp:lastModifiedBy>
  <cp:revision>14</cp:revision>
  <dcterms:created xsi:type="dcterms:W3CDTF">2018-09-06T20:32:16Z</dcterms:created>
  <dcterms:modified xsi:type="dcterms:W3CDTF">2018-09-09T17:19:13Z</dcterms:modified>
</cp:coreProperties>
</file>