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EC417-EBE5-44F7-90AB-289F81BF1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D8EC2-F8F2-4A76-AF1E-0144F248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D4155-AE89-46DB-985F-8D1536CF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FFCB6-03CA-4248-9A6A-3A9268F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B05AC-13D1-449D-B2D5-2F0A809D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6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CADE3-3A7C-47ED-B51E-56388546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FCE86-291D-4B54-97D3-2089D371A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AE9D2-13AA-4F28-BD38-4C1BBB9E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4FB03-6A77-4283-A81B-19FC763A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6830FB-BEED-45F6-9791-C8AB65D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80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569B00-28A4-4009-BE32-747D8AFBB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6AEDF2-4905-469D-A449-F1CA029C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F113F-EB09-4BB1-BEFE-0AC974A4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6CED7A-2EA4-4766-A330-4D34EBA7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69365A-0FFD-46A1-8103-54BC9001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2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03B84-82A9-4B40-8603-4FC1D0A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256A9-AEBF-49D0-BC59-1E67F34E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701A1-1568-4D13-8505-8CCA238F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15C95-3E5A-4ED9-9EA8-79804661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7C703-D195-403B-B6CB-BDEABA47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8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C2C4E-1E6C-476E-A1C3-01531C2F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CA6DB4-388A-4741-8BD1-8D60359A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AF260-9DB7-40E2-8B90-DC52848F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B6983-1395-4094-9CB2-FA586038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9EE67-31B8-4EDF-A3C6-5B6BF37D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97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5B18F-6936-4478-A9D3-9378E451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A2275-BFBD-48F1-8CB6-874E818E5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984C71-0D25-4FF7-BA3D-9B78510C6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662D65-F07E-40C6-9407-CD718809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44E12-F1AB-4D3A-96AC-E398AD6D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E997D7-8F2B-4FE7-95FD-9D1A1B2D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09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DB1C9-CAAC-4B7B-9775-CA38CD88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8EE19-CB3E-4650-A203-2B2963F8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AB597-8B37-4063-A08C-DE5610FE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7A4268-A632-4625-BD27-E2F4B1EF1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4ABDCF-6728-42F3-94E7-18E567BB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8C5F81-6C3E-40A9-8741-FC930B4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1E97B0-6194-4038-8610-4010824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B5425F-F546-481A-9BEC-DED1AACD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5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EFE82-DADB-4B45-A93A-795E72B4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3BC8C0-C405-46DA-A101-94CD6BA7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F0FFFB-222D-42DD-9683-6DFC19C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69D99-90ED-4F41-A4A6-5ECB1409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4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BDA7C6-816C-48C1-A49F-9460997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51A231-514C-46AF-81BA-D9D0D9E7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E8D51E-C6B5-4079-8DDC-FD0AE45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0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DED75-0150-4FC0-9D5A-9C774322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EFDEB-2C8C-4177-AAC4-9EB8C9EC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1048C2-8CF6-4EA3-8F9E-1CE668AE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18584-B69A-4C65-8F41-01E1C111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A3FCBF-383A-4F2B-BC56-9CFEFA4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42D80-3E75-42BF-BCD8-2BE27B8E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08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5E2BE-C651-4BF4-A785-B62CE63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CF328C-CD3C-43F8-BD18-0CDDACB04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51B0E-B200-450A-B2E5-71E36863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6AD72-BC87-435E-8319-EC8A989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3ED05-8F6F-49B3-90D9-9AC7983D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7FB32C-CFB9-4087-848F-8FCE543B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82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0E3913-2B89-4884-8B23-70536A22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C3B80-650A-4B2C-90A5-3E3F6A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2212C-7CF8-4FA0-949C-C6562515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F72C-FEC5-40FA-9D9A-995BDCB6F5D2}" type="datetimeFigureOut">
              <a:rPr lang="es-ES" smtClean="0"/>
              <a:t>02/10/2018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506F4-B25B-4A2F-965B-1301401B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4CD76E-AAC7-457D-9255-6259035CE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4077-BC50-45B7-875A-D560E7A7A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8243669" y="3446585"/>
            <a:ext cx="4656406" cy="42906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k Free" panose="03080402000500000000" pitchFamily="66" charset="0"/>
              </a:rPr>
              <a:t>Condiciones en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75775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 con Y.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Se colocan dos condiciones a cumplir y se unen mediante un operador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Y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 lógico.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El Si será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verdadero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 cuando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se cumplan ambas condiciones al mismo tiempo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820B3A-101C-47CD-99E4-BBB8394E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99" y="2886888"/>
            <a:ext cx="6088105" cy="4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 con O.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Se colocan dos condiciones a cumplir y se unen mediante un operador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O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 lógico.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El Si será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verdadero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 cuando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se cumpla alguna de las condiciones o ambas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. Sólo será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falso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 cuando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ambas condiciones no se cumplan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AAF6569-B61B-465F-AEA1-635B45CCB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50" y="3101453"/>
            <a:ext cx="5809150" cy="4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 múltiples.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Ejemplo.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5E4D96-DD66-443B-B3F4-C0D4AA2B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78" y="2719884"/>
            <a:ext cx="8660265" cy="34053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9FBD101-6BEC-4830-B40D-8CF5B1468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06" y="1493724"/>
            <a:ext cx="4174475" cy="8181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AAADA9F-14FB-410A-BD74-0A9C40452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834" y="2315141"/>
            <a:ext cx="3213418" cy="69188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D69BA0D-5F18-49D4-BE9E-1EABA7AE1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09" y="3974123"/>
            <a:ext cx="4954465" cy="70580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BAE3FC7-3ADD-4F5A-AE1B-6C5D9DF9B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27" y="4679927"/>
            <a:ext cx="5028028" cy="6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 con NOT (!).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Se utiliza para cambiar el sentido de un condición o un conjunto de ellas.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Se efectuarán primero los cálculos de las condiciones, y después se negará (cambiar de verdadero a falso o viceversa) el resultado obtenido.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0BE22E-8BA6-4B00-BC0F-A7CF0C942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9724"/>
            <a:ext cx="5772203" cy="43940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CA2951A-5123-48E2-8A3B-6B29C0C4B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57" y="3828173"/>
            <a:ext cx="6345858" cy="95586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EFDF73-E113-4EAD-8A92-6FA66F514A39}"/>
              </a:ext>
            </a:extLst>
          </p:cNvPr>
          <p:cNvCxnSpPr>
            <a:cxnSpLocks/>
          </p:cNvCxnSpPr>
          <p:nvPr/>
        </p:nvCxnSpPr>
        <p:spPr>
          <a:xfrm flipH="1">
            <a:off x="6096000" y="2226365"/>
            <a:ext cx="662609" cy="2235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La utilización de condiciones en la programación es uno de los elementos fundamentales en su diseño.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Es frecuente el tener que usar condiciones para resolver los algoritmos.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38" y="1498209"/>
            <a:ext cx="4501662" cy="495182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4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Ejemplo.</a:t>
            </a:r>
          </a:p>
          <a:p>
            <a:r>
              <a:rPr lang="es-ES" sz="3200" dirty="0">
                <a:solidFill>
                  <a:schemeClr val="tx1"/>
                </a:solidFill>
                <a:latin typeface="Ink Free" panose="03080402000500000000" pitchFamily="66" charset="0"/>
              </a:rPr>
              <a:t>Veamos cómo construir un condicional.</a:t>
            </a:r>
          </a:p>
          <a:p>
            <a:r>
              <a:rPr lang="es-ES" sz="3200" dirty="0">
                <a:solidFill>
                  <a:schemeClr val="tx1"/>
                </a:solidFill>
                <a:latin typeface="Ink Free" panose="03080402000500000000" pitchFamily="66" charset="0"/>
              </a:rPr>
              <a:t>Queremos mostrar dos mensajes diferentes:</a:t>
            </a:r>
          </a:p>
          <a:p>
            <a:pPr marL="457200" indent="-457200">
              <a:buFontTx/>
              <a:buChar char="-"/>
            </a:pPr>
            <a:r>
              <a:rPr lang="es-ES" sz="3200" dirty="0">
                <a:solidFill>
                  <a:schemeClr val="tx1"/>
                </a:solidFill>
                <a:latin typeface="Ink Free" panose="03080402000500000000" pitchFamily="66" charset="0"/>
              </a:rPr>
              <a:t>Mayor, si el número es mayor de 10.</a:t>
            </a:r>
          </a:p>
          <a:p>
            <a:pPr marL="457200" indent="-457200">
              <a:buFontTx/>
              <a:buChar char="-"/>
            </a:pPr>
            <a:r>
              <a:rPr lang="es-ES" sz="3200" dirty="0">
                <a:solidFill>
                  <a:schemeClr val="tx1"/>
                </a:solidFill>
                <a:latin typeface="Ink Free" panose="03080402000500000000" pitchFamily="66" charset="0"/>
              </a:rPr>
              <a:t>Menor, si el número es menor que 10.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5995851" y="1466054"/>
            <a:ext cx="5812972" cy="5016138"/>
            <a:chOff x="5995851" y="1280160"/>
            <a:chExt cx="5812972" cy="5016138"/>
          </a:xfrm>
        </p:grpSpPr>
        <p:sp>
          <p:nvSpPr>
            <p:cNvPr id="9" name="Rectángulo redondeado 8"/>
            <p:cNvSpPr/>
            <p:nvPr/>
          </p:nvSpPr>
          <p:spPr>
            <a:xfrm>
              <a:off x="5995851" y="1280160"/>
              <a:ext cx="5812972" cy="50161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Rectángulo 1"/>
            <p:cNvSpPr/>
            <p:nvPr/>
          </p:nvSpPr>
          <p:spPr>
            <a:xfrm>
              <a:off x="7952935" y="1406769"/>
              <a:ext cx="1856935" cy="5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Pedir numero</a:t>
              </a:r>
            </a:p>
          </p:txBody>
        </p:sp>
        <p:sp>
          <p:nvSpPr>
            <p:cNvPr id="5" name="Rombo 4"/>
            <p:cNvSpPr/>
            <p:nvPr/>
          </p:nvSpPr>
          <p:spPr>
            <a:xfrm>
              <a:off x="7393744" y="2349303"/>
              <a:ext cx="2975318" cy="212422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Numero mayor 10?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6096000" y="4529794"/>
              <a:ext cx="1856935" cy="5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Mostrar mayor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9792286" y="4529794"/>
              <a:ext cx="1856935" cy="5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Mostrar menor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7952935" y="5556737"/>
              <a:ext cx="1856935" cy="5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FIN</a:t>
              </a:r>
            </a:p>
          </p:txBody>
        </p:sp>
        <p:cxnSp>
          <p:nvCxnSpPr>
            <p:cNvPr id="10" name="Conector recto de flecha 9"/>
            <p:cNvCxnSpPr>
              <a:stCxn id="2" idx="2"/>
              <a:endCxn id="5" idx="0"/>
            </p:cNvCxnSpPr>
            <p:nvPr/>
          </p:nvCxnSpPr>
          <p:spPr>
            <a:xfrm>
              <a:off x="8881403" y="1997612"/>
              <a:ext cx="0" cy="3516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>
              <a:stCxn id="5" idx="3"/>
              <a:endCxn id="7" idx="0"/>
            </p:cNvCxnSpPr>
            <p:nvPr/>
          </p:nvCxnSpPr>
          <p:spPr>
            <a:xfrm>
              <a:off x="10369062" y="3411414"/>
              <a:ext cx="351692" cy="111838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stCxn id="5" idx="1"/>
              <a:endCxn id="6" idx="0"/>
            </p:cNvCxnSpPr>
            <p:nvPr/>
          </p:nvCxnSpPr>
          <p:spPr>
            <a:xfrm rot="10800000" flipV="1">
              <a:off x="7024468" y="3411414"/>
              <a:ext cx="369276" cy="111838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r 17"/>
            <p:cNvCxnSpPr>
              <a:stCxn id="7" idx="1"/>
              <a:endCxn id="8" idx="0"/>
            </p:cNvCxnSpPr>
            <p:nvPr/>
          </p:nvCxnSpPr>
          <p:spPr>
            <a:xfrm rot="10800000" flipV="1">
              <a:off x="8881404" y="4825215"/>
              <a:ext cx="910883" cy="73152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r 20"/>
            <p:cNvCxnSpPr>
              <a:stCxn id="6" idx="3"/>
              <a:endCxn id="8" idx="0"/>
            </p:cNvCxnSpPr>
            <p:nvPr/>
          </p:nvCxnSpPr>
          <p:spPr>
            <a:xfrm>
              <a:off x="7952935" y="4825216"/>
              <a:ext cx="928468" cy="73152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/>
            <p:cNvSpPr/>
            <p:nvPr/>
          </p:nvSpPr>
          <p:spPr>
            <a:xfrm>
              <a:off x="6087793" y="2975314"/>
              <a:ext cx="1305951" cy="2954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Verdadero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0369062" y="2975314"/>
              <a:ext cx="914400" cy="295422"/>
            </a:xfrm>
            <a:prstGeom prst="rect">
              <a:avLst/>
            </a:prstGeom>
            <a:solidFill>
              <a:srgbClr val="FFFF00"/>
            </a:solidFill>
            <a:ln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Falso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44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En primer lugar, debemos ver cuáles son las condiciones que podemos establecer.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325772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Tenemos condiciones de comparación numérica.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num1 &gt; num2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num1 &lt; num2</a:t>
            </a:r>
          </a:p>
          <a:p>
            <a:pPr lvl="1"/>
            <a:r>
              <a:rPr lang="es-ES" sz="2800">
                <a:solidFill>
                  <a:schemeClr val="tx1"/>
                </a:solidFill>
                <a:latin typeface="Ink Free" panose="03080402000500000000" pitchFamily="66" charset="0"/>
              </a:rPr>
              <a:t>num1 == 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num2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num1 != num2 (no igual)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num1 &gt;= num2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num1 &lt;= num2</a:t>
            </a:r>
          </a:p>
          <a:p>
            <a:pPr lvl="1"/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lvl="1"/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6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Ejemplo.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En nuestro caso, vamos a pedir un número por pantalla y vamos a comprobar si es mayor que 10. En caso de serlo, mostramos el mensaje “Mayor”. Si no, mostramos el mensaje “Menor”.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98" y="2220686"/>
            <a:ext cx="10178602" cy="39319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97" y="2642853"/>
            <a:ext cx="4292437" cy="13151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96" y="3958043"/>
            <a:ext cx="4291699" cy="10842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56" y="5035381"/>
            <a:ext cx="4513365" cy="93434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2140298" y="3249638"/>
            <a:ext cx="4176096" cy="267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8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Líneas de código con varias funciones.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Se ejecuta de la misma forma que lo hacemos en matemáticas, primer lo de dentro de los paréntesis, y su resultado se aplica.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6325772" y="2447778"/>
            <a:ext cx="5028028" cy="3052689"/>
            <a:chOff x="6325772" y="2447778"/>
            <a:chExt cx="5028028" cy="3052689"/>
          </a:xfrm>
        </p:grpSpPr>
        <p:sp>
          <p:nvSpPr>
            <p:cNvPr id="6" name="Rectángulo redondeado 5"/>
            <p:cNvSpPr/>
            <p:nvPr/>
          </p:nvSpPr>
          <p:spPr>
            <a:xfrm>
              <a:off x="6325772" y="2447778"/>
              <a:ext cx="5028028" cy="30526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2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numero = Convert.ToInt32(</a:t>
              </a:r>
              <a:r>
                <a:rPr lang="es-ES" sz="1200" dirty="0" err="1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Console.ReadLine</a:t>
              </a:r>
              <a:r>
                <a:rPr lang="es-ES" sz="12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());</a:t>
              </a:r>
            </a:p>
            <a:p>
              <a:pPr lvl="1"/>
              <a:endParaRPr lang="es-ES" sz="2800" dirty="0">
                <a:solidFill>
                  <a:schemeClr val="tx1"/>
                </a:solidFill>
                <a:latin typeface="Ink Free" panose="03080402000500000000" pitchFamily="66" charset="0"/>
              </a:endParaRPr>
            </a:p>
            <a:p>
              <a:pPr lvl="1"/>
              <a:endParaRPr lang="es-ES" sz="2800" dirty="0">
                <a:solidFill>
                  <a:schemeClr val="tx1"/>
                </a:solidFill>
                <a:latin typeface="Ink Free" panose="03080402000500000000" pitchFamily="66" charset="0"/>
              </a:endParaRPr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9833317" y="2940147"/>
              <a:ext cx="28135" cy="8721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9341476" y="373664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latin typeface="Source Code Pro" panose="020B0509030403020204" pitchFamily="49" charset="0"/>
                  <a:ea typeface="Source Code Pro" panose="020B0509030403020204" pitchFamily="49" charset="0"/>
                </a:rPr>
                <a:t>string</a:t>
              </a:r>
              <a:endParaRPr lang="es-ES"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cxnSp>
          <p:nvCxnSpPr>
            <p:cNvPr id="8" name="Conector recto de flecha 7"/>
            <p:cNvCxnSpPr/>
            <p:nvPr/>
          </p:nvCxnSpPr>
          <p:spPr>
            <a:xfrm>
              <a:off x="8065477" y="2940146"/>
              <a:ext cx="0" cy="12660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7766356" y="420624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latin typeface="Source Code Pro" panose="020B0509030403020204" pitchFamily="49" charset="0"/>
                  <a:ea typeface="Source Code Pro" panose="020B0509030403020204" pitchFamily="49" charset="0"/>
                </a:rPr>
                <a:t>int</a:t>
              </a:r>
              <a:endParaRPr lang="es-ES"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7261621" y="2937801"/>
              <a:ext cx="25791" cy="19155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7086417" y="485335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asignado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0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Ejemplo.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Mejoramos nuestro programa anterior, introduciendo acciones cuando se cumple, y cuando no se cumple la condición (</a:t>
            </a:r>
            <a:r>
              <a:rPr lang="es-ES" sz="28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else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).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1" y="3889817"/>
            <a:ext cx="4724346" cy="87970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11" y="4769523"/>
            <a:ext cx="4718961" cy="9144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6" y="5683923"/>
            <a:ext cx="4724346" cy="8575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158869-2D48-41AF-9A29-C38222B8C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61" y="1628023"/>
            <a:ext cx="6401863" cy="48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6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Elementos que devuelven Verdaderos o Falsos.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Existen elementos ya incluidos en las librerías de los lenguajes de programación, que nos facilitan el manejo de información.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Los veremos poco a poco.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Por ejemplo: </a:t>
            </a:r>
            <a:r>
              <a:rPr lang="es-ES" sz="28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TryParse</a:t>
            </a:r>
            <a:endParaRPr lang="es-ES" sz="28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13D8D33-5454-4BF8-9413-9A612676E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15" y="1683501"/>
            <a:ext cx="6465351" cy="26367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A9BDFE7-50FB-4EB5-A77D-CF4953A3C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43" y="4320208"/>
            <a:ext cx="4924181" cy="98066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C6FA854-941E-4361-B4F5-34A3691C9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7" y="5300870"/>
            <a:ext cx="5448702" cy="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7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Condiciones en programación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838200" y="1406769"/>
            <a:ext cx="5028028" cy="51347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 múltiples.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En la programación, podemos necesitar que se cumplan varias condiciones a la hora de establecer la condición de un Si. Esto son las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condiciones múltiples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Los operadores normales de estas condiciones múltiples son: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Y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Ink Free" panose="03080402000500000000" pitchFamily="66" charset="0"/>
              </a:rPr>
              <a:t>y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 </a:t>
            </a:r>
            <a:r>
              <a:rPr lang="es-ES" sz="2800" b="1" dirty="0">
                <a:solidFill>
                  <a:schemeClr val="tx1"/>
                </a:solidFill>
                <a:latin typeface="Ink Free" panose="03080402000500000000" pitchFamily="66" charset="0"/>
              </a:rPr>
              <a:t>O</a:t>
            </a:r>
            <a:r>
              <a:rPr lang="es-ES" sz="2800" dirty="0">
                <a:solidFill>
                  <a:schemeClr val="tx1"/>
                </a:solidFill>
                <a:latin typeface="Ink Free" panose="03080402000500000000" pitchFamily="66" charset="0"/>
              </a:rPr>
              <a:t>.</a:t>
            </a:r>
          </a:p>
          <a:p>
            <a:endParaRPr lang="es-ES" sz="2800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79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480</Words>
  <Application>Microsoft Office PowerPoint</Application>
  <PresentationFormat>Panorámica</PresentationFormat>
  <Paragraphs>66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Ink Free</vt:lpstr>
      <vt:lpstr>Source Code Pro</vt:lpstr>
      <vt:lpstr>Tema de Office</vt:lpstr>
      <vt:lpstr>Presentación de PowerPoint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  <vt:lpstr>Condiciones en programación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JUAN RODRÍGUEZ PESTANO</dc:creator>
  <cp:lastModifiedBy>Jose Juan</cp:lastModifiedBy>
  <cp:revision>26</cp:revision>
  <dcterms:created xsi:type="dcterms:W3CDTF">2018-09-06T20:32:16Z</dcterms:created>
  <dcterms:modified xsi:type="dcterms:W3CDTF">2018-10-02T18:02:27Z</dcterms:modified>
</cp:coreProperties>
</file>